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6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2" r:id="rId5"/>
  </p:sldMasterIdLst>
  <p:notesMasterIdLst>
    <p:notesMasterId r:id="rId7"/>
  </p:notesMasterIdLst>
  <p:sldIdLst>
    <p:sldId id="256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3399FF"/>
    <a:srgbClr val="6699FF"/>
    <a:srgbClr val="3366FF"/>
    <a:srgbClr val="0066FF"/>
    <a:srgbClr val="4653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2" autoAdjust="0"/>
    <p:restoredTop sz="94598" autoAdjust="0"/>
  </p:normalViewPr>
  <p:slideViewPr>
    <p:cSldViewPr snapToGrid="0" showGuides="1">
      <p:cViewPr varScale="1">
        <p:scale>
          <a:sx n="123" d="100"/>
          <a:sy n="123" d="100"/>
        </p:scale>
        <p:origin x="114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presProps" Target="presProps.xml" Id="rId8" /><Relationship Type="http://schemas.openxmlformats.org/officeDocument/2006/relationships/customXml" Target="../customXml/item3.xml" Id="rId3" /><Relationship Type="http://schemas.openxmlformats.org/officeDocument/2006/relationships/notesMaster" Target="notesMasters/notesMaster1.xml" Id="rId7" /><Relationship Type="http://schemas.openxmlformats.org/officeDocument/2006/relationships/customXml" Target="../customXml/item2.xml" Id="rId2" /><Relationship Type="http://schemas.openxmlformats.org/officeDocument/2006/relationships/slide" Target="slides/slide1.xml" Id="rId6" /><Relationship Type="http://schemas.openxmlformats.org/officeDocument/2006/relationships/tableStyles" Target="tableStyles.xml" Id="rId11" /><Relationship Type="http://schemas.openxmlformats.org/officeDocument/2006/relationships/slideMaster" Target="slideMasters/slideMaster1.xml" Id="rId5" /><Relationship Type="http://schemas.openxmlformats.org/officeDocument/2006/relationships/theme" Target="theme/theme1.xml" Id="rId10" /><Relationship Type="http://schemas.openxmlformats.org/officeDocument/2006/relationships/customXml" Target="../customXml/item4.xml" Id="rId4" /><Relationship Type="http://schemas.openxmlformats.org/officeDocument/2006/relationships/viewProps" Target="viewProps.xml" Id="rId9" /><Relationship Type="http://schemas.openxmlformats.org/officeDocument/2006/relationships/customXml" Target="/customXML/item6.xml" Id="R29139f666b0f41a2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09A0FA-2191-4F92-A1E4-6EB4598AC4EC}" type="datetimeFigureOut">
              <a:rPr lang="en-US" smtClean="0"/>
              <a:t>8/30/2024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359F2-43EF-4812-9DC0-98C0B1A406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01116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>
            <a:extLst>
              <a:ext uri="{FF2B5EF4-FFF2-40B4-BE49-F238E27FC236}">
                <a16:creationId xmlns:a16="http://schemas.microsoft.com/office/drawing/2014/main" id="{31937252-EACE-4232-855F-5C47E3F8B0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1" y="704088"/>
            <a:ext cx="10993549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3507450D-E801-41C1-9FD7-923530A06B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46823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CBA6DBC1-39A1-48A6-8B81-3CD966D06E8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48056" y="3081528"/>
            <a:ext cx="11265408" cy="3310128"/>
          </a:xfrm>
          <a:solidFill>
            <a:schemeClr val="accent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5283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7E7D0488-B202-4F7B-9F3C-5F3540449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3986411"/>
            <a:ext cx="3568661" cy="1872388"/>
          </a:xfrm>
        </p:spPr>
        <p:txBody>
          <a:bodyPr anchor="ctr"/>
          <a:lstStyle/>
          <a:p>
            <a:pPr algn="r"/>
            <a:r>
              <a:rPr lang="en-US">
                <a:solidFill>
                  <a:schemeClr val="tx2"/>
                </a:solidFill>
              </a:rPr>
              <a:t>Click to edit Master title style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5972A87D-479C-4157-A7C5-33D8FC7B297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48056" y="768096"/>
            <a:ext cx="2578608" cy="2816352"/>
          </a:xfrm>
          <a:solidFill>
            <a:schemeClr val="accent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Picture Placeholder 11">
            <a:extLst>
              <a:ext uri="{FF2B5EF4-FFF2-40B4-BE49-F238E27FC236}">
                <a16:creationId xmlns:a16="http://schemas.microsoft.com/office/drawing/2014/main" id="{78EE581A-A98D-4A1B-B826-3C60801D667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352800" y="768096"/>
            <a:ext cx="2578608" cy="2816352"/>
          </a:xfrm>
          <a:solidFill>
            <a:schemeClr val="accent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Picture Placeholder 11">
            <a:extLst>
              <a:ext uri="{FF2B5EF4-FFF2-40B4-BE49-F238E27FC236}">
                <a16:creationId xmlns:a16="http://schemas.microsoft.com/office/drawing/2014/main" id="{16AE88BE-E502-4D34-AAE9-6EE48F1ACE2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57544" y="768096"/>
            <a:ext cx="2578608" cy="2816352"/>
          </a:xfrm>
          <a:solidFill>
            <a:schemeClr val="accent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Picture Placeholder 11">
            <a:extLst>
              <a:ext uri="{FF2B5EF4-FFF2-40B4-BE49-F238E27FC236}">
                <a16:creationId xmlns:a16="http://schemas.microsoft.com/office/drawing/2014/main" id="{9FD0C6B3-E0D9-4177-8079-178D1B0F530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162288" y="768096"/>
            <a:ext cx="2578608" cy="2816352"/>
          </a:xfrm>
          <a:solidFill>
            <a:schemeClr val="accent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53AD8A25-150B-42DF-B6CC-FB1E5225D5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0392" y="3956050"/>
            <a:ext cx="7225075" cy="1902749"/>
          </a:xfrm>
        </p:spPr>
        <p:txBody>
          <a:bodyPr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992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20F9CA6-0CB1-4A9E-96E4-67800B107E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5826FB8-73AC-4F8B-BD9C-B5E87FC9C6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38620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0F196A1-2430-4797-B656-A38302FAFF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906" y="702156"/>
            <a:ext cx="3568661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7AE5FA5-AF50-4B00-8E20-1B20A667A3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906" y="2340864"/>
            <a:ext cx="3568661" cy="3634486"/>
          </a:xfrm>
        </p:spPr>
        <p:txBody>
          <a:bodyPr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83237575-909D-45C0-B594-0B7A40F04B5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657344" y="0"/>
            <a:ext cx="7534656" cy="6858000"/>
          </a:xfrm>
          <a:solidFill>
            <a:schemeClr val="accent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22543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084393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79185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78986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284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 dirty="0"/>
              <a:t>Sample Footer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506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926BD44-2224-46FF-A4E7-9C9FFE1972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5"/>
            <a:ext cx="3424138" cy="150013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8249B4-F572-49E8-9B53-CB4E629EB9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3" y="2414788"/>
            <a:ext cx="3424138" cy="397577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06C12940-675F-4BDC-8733-71FEBC2FDCC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42815" y="640080"/>
            <a:ext cx="3703320" cy="5751576"/>
          </a:xfrm>
          <a:solidFill>
            <a:schemeClr val="accent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Picture Placeholder 9">
            <a:extLst>
              <a:ext uri="{FF2B5EF4-FFF2-40B4-BE49-F238E27FC236}">
                <a16:creationId xmlns:a16="http://schemas.microsoft.com/office/drawing/2014/main" id="{63AD391F-F462-4773-B9C7-B512F55F681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046720" y="640080"/>
            <a:ext cx="3703320" cy="5751576"/>
          </a:xfrm>
          <a:solidFill>
            <a:schemeClr val="accent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8979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F9CC542F-D03C-4537-9B6E-7F653B651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30730"/>
            <a:ext cx="3475915" cy="1478341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tx2"/>
                </a:solidFill>
              </a:rPr>
              <a:t>Click to edit Master title style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" name="Content Placeholder 2" descr="Tag=AccentColor&#10;Flavor=Light&#10;Target=Bullets">
            <a:extLst>
              <a:ext uri="{FF2B5EF4-FFF2-40B4-BE49-F238E27FC236}">
                <a16:creationId xmlns:a16="http://schemas.microsoft.com/office/drawing/2014/main" id="{C768CCB8-0718-4D4E-8EE1-1D28755005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6"/>
            <a:ext cx="3475915" cy="3678303"/>
          </a:xfrm>
        </p:spPr>
        <p:txBody>
          <a:bodyPr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5C3A8825-378F-41FE-A716-644287762A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41800" y="630936"/>
            <a:ext cx="7504113" cy="3520440"/>
          </a:xfrm>
          <a:solidFill>
            <a:schemeClr val="accent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Picture Placeholder 10">
            <a:extLst>
              <a:ext uri="{FF2B5EF4-FFF2-40B4-BE49-F238E27FC236}">
                <a16:creationId xmlns:a16="http://schemas.microsoft.com/office/drawing/2014/main" id="{2E6B2055-B099-48CF-84C8-2AF6D561869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242816" y="4234252"/>
            <a:ext cx="3703320" cy="2139696"/>
          </a:xfrm>
          <a:solidFill>
            <a:schemeClr val="accent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Picture Placeholder 10">
            <a:extLst>
              <a:ext uri="{FF2B5EF4-FFF2-40B4-BE49-F238E27FC236}">
                <a16:creationId xmlns:a16="http://schemas.microsoft.com/office/drawing/2014/main" id="{EED74C29-FF8A-4470-8221-FD11E7FB7D7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046720" y="4233672"/>
            <a:ext cx="3703320" cy="2139696"/>
          </a:xfrm>
          <a:solidFill>
            <a:schemeClr val="accent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4943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6E787D40-90B5-470E-95A2-784F1CB479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1" y="4322102"/>
            <a:ext cx="10993549" cy="115360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DDD90A03-8871-46F6-B527-27A279CAF3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1194" y="5475712"/>
            <a:ext cx="10993546" cy="59032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8C0DC8A-3006-4A75-A9BA-FCA96D2C38A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49580" y="603504"/>
            <a:ext cx="11292840" cy="3557016"/>
          </a:xfrm>
          <a:solidFill>
            <a:schemeClr val="accent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504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31520"/>
            <a:ext cx="11029616" cy="98755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887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9AD7E45-24A5-4020-858E-57CFA09557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9C213B6D-04F4-4E9D-AD86-E50884CB4C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46823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2DB8B62-62C2-4723-85AF-F5D87B489A6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48056" y="3081528"/>
            <a:ext cx="5486400" cy="3310128"/>
          </a:xfrm>
          <a:solidFill>
            <a:schemeClr val="accent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Picture Placeholder 9">
            <a:extLst>
              <a:ext uri="{FF2B5EF4-FFF2-40B4-BE49-F238E27FC236}">
                <a16:creationId xmlns:a16="http://schemas.microsoft.com/office/drawing/2014/main" id="{D1329640-D9D1-44D4-8E40-04E753A2B82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54496" y="3081528"/>
            <a:ext cx="5486400" cy="3310128"/>
          </a:xfrm>
          <a:solidFill>
            <a:schemeClr val="accent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7857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SmartArt Placeholder 14">
            <a:extLst>
              <a:ext uri="{FF2B5EF4-FFF2-40B4-BE49-F238E27FC236}">
                <a16:creationId xmlns:a16="http://schemas.microsoft.com/office/drawing/2014/main" id="{1A07AFA2-B97F-4965-B3E3-0399F8696B92}"/>
              </a:ext>
            </a:extLst>
          </p:cNvPr>
          <p:cNvSpPr>
            <a:spLocks noGrp="1"/>
          </p:cNvSpPr>
          <p:nvPr>
            <p:ph type="dgm" sz="quarter" idx="13"/>
          </p:nvPr>
        </p:nvSpPr>
        <p:spPr>
          <a:xfrm>
            <a:off x="576263" y="2290762"/>
            <a:ext cx="2286000" cy="2514600"/>
          </a:xfrm>
          <a:solidFill>
            <a:schemeClr val="accent2"/>
          </a:solidFill>
        </p:spPr>
        <p:txBody>
          <a:bodyPr/>
          <a:lstStyle/>
          <a:p>
            <a:r>
              <a:rPr lang="en-US"/>
              <a:t>Click icon to add SmartArt graphic</a:t>
            </a:r>
            <a:endParaRPr lang="en-US" dirty="0"/>
          </a:p>
        </p:txBody>
      </p:sp>
      <p:sp>
        <p:nvSpPr>
          <p:cNvPr id="16" name="SmartArt Placeholder 14">
            <a:extLst>
              <a:ext uri="{FF2B5EF4-FFF2-40B4-BE49-F238E27FC236}">
                <a16:creationId xmlns:a16="http://schemas.microsoft.com/office/drawing/2014/main" id="{FBD83F25-25EA-4FCB-9180-B7567885BE7A}"/>
              </a:ext>
            </a:extLst>
          </p:cNvPr>
          <p:cNvSpPr>
            <a:spLocks noGrp="1"/>
          </p:cNvSpPr>
          <p:nvPr>
            <p:ph type="dgm" sz="quarter" idx="14"/>
          </p:nvPr>
        </p:nvSpPr>
        <p:spPr>
          <a:xfrm>
            <a:off x="3486759" y="2290762"/>
            <a:ext cx="2286000" cy="2514600"/>
          </a:xfrm>
          <a:solidFill>
            <a:schemeClr val="accent2"/>
          </a:solidFill>
        </p:spPr>
        <p:txBody>
          <a:bodyPr/>
          <a:lstStyle/>
          <a:p>
            <a:r>
              <a:rPr lang="en-US"/>
              <a:t>Click icon to add SmartArt graphic</a:t>
            </a:r>
            <a:endParaRPr lang="en-US" dirty="0"/>
          </a:p>
        </p:txBody>
      </p:sp>
      <p:sp>
        <p:nvSpPr>
          <p:cNvPr id="17" name="SmartArt Placeholder 14">
            <a:extLst>
              <a:ext uri="{FF2B5EF4-FFF2-40B4-BE49-F238E27FC236}">
                <a16:creationId xmlns:a16="http://schemas.microsoft.com/office/drawing/2014/main" id="{C19AF1FD-578A-4AC1-8006-BF395C098188}"/>
              </a:ext>
            </a:extLst>
          </p:cNvPr>
          <p:cNvSpPr>
            <a:spLocks noGrp="1"/>
          </p:cNvSpPr>
          <p:nvPr>
            <p:ph type="dgm" sz="quarter" idx="15"/>
          </p:nvPr>
        </p:nvSpPr>
        <p:spPr>
          <a:xfrm>
            <a:off x="6397255" y="2290762"/>
            <a:ext cx="2286000" cy="2514600"/>
          </a:xfrm>
          <a:solidFill>
            <a:schemeClr val="accent2"/>
          </a:solidFill>
        </p:spPr>
        <p:txBody>
          <a:bodyPr/>
          <a:lstStyle/>
          <a:p>
            <a:r>
              <a:rPr lang="en-US"/>
              <a:t>Click icon to add SmartArt graphic</a:t>
            </a:r>
            <a:endParaRPr lang="en-US" dirty="0"/>
          </a:p>
        </p:txBody>
      </p:sp>
      <p:sp>
        <p:nvSpPr>
          <p:cNvPr id="18" name="SmartArt Placeholder 14">
            <a:extLst>
              <a:ext uri="{FF2B5EF4-FFF2-40B4-BE49-F238E27FC236}">
                <a16:creationId xmlns:a16="http://schemas.microsoft.com/office/drawing/2014/main" id="{A30FAB41-D651-4537-9674-A090F9541E38}"/>
              </a:ext>
            </a:extLst>
          </p:cNvPr>
          <p:cNvSpPr>
            <a:spLocks noGrp="1"/>
          </p:cNvSpPr>
          <p:nvPr>
            <p:ph type="dgm" sz="quarter" idx="16"/>
          </p:nvPr>
        </p:nvSpPr>
        <p:spPr>
          <a:xfrm>
            <a:off x="9307750" y="2290762"/>
            <a:ext cx="2286000" cy="2514600"/>
          </a:xfrm>
          <a:solidFill>
            <a:schemeClr val="accent2"/>
          </a:solidFill>
        </p:spPr>
        <p:txBody>
          <a:bodyPr/>
          <a:lstStyle/>
          <a:p>
            <a:r>
              <a:rPr lang="en-US"/>
              <a:t>Click icon to add SmartArt graphic</a:t>
            </a:r>
            <a:endParaRPr lang="en-US" dirty="0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6FF70985-87A5-4813-BB21-CD79732947F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76263" y="4943475"/>
            <a:ext cx="2286000" cy="365760"/>
          </a:xfrm>
        </p:spPr>
        <p:txBody>
          <a:bodyPr>
            <a:noAutofit/>
          </a:bodyPr>
          <a:lstStyle>
            <a:lvl1pPr marL="0" indent="0">
              <a:buNone/>
              <a:defRPr sz="1800"/>
            </a:lvl1pPr>
            <a:lvl2pPr marL="324000" indent="0">
              <a:buNone/>
              <a:defRPr sz="1800"/>
            </a:lvl2pPr>
            <a:lvl3pPr marL="630000" indent="0">
              <a:buNone/>
              <a:defRPr sz="1800"/>
            </a:lvl3pPr>
            <a:lvl4pPr marL="1008000" indent="0">
              <a:buNone/>
              <a:defRPr sz="1800"/>
            </a:lvl4pPr>
            <a:lvl5pPr marL="1368000" indent="0">
              <a:buNone/>
              <a:defRPr sz="1800"/>
            </a:lvl5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F30C930-1919-4A13-98BD-6CB6119CC11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75894" y="5447348"/>
            <a:ext cx="2286000" cy="365760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324000" indent="0">
              <a:buNone/>
              <a:defRPr sz="1600"/>
            </a:lvl2pPr>
            <a:lvl3pPr marL="630000" indent="0">
              <a:buNone/>
              <a:defRPr sz="1600"/>
            </a:lvl3pPr>
            <a:lvl4pPr marL="1008000" indent="0">
              <a:buNone/>
              <a:defRPr sz="1600"/>
            </a:lvl4pPr>
            <a:lvl5pPr marL="1368000" indent="0">
              <a:buNone/>
              <a:defRPr sz="1600"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3" name="Text Placeholder 19">
            <a:extLst>
              <a:ext uri="{FF2B5EF4-FFF2-40B4-BE49-F238E27FC236}">
                <a16:creationId xmlns:a16="http://schemas.microsoft.com/office/drawing/2014/main" id="{6E4126AC-7681-4156-8274-2A641489439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487128" y="4943475"/>
            <a:ext cx="2286000" cy="365760"/>
          </a:xfrm>
        </p:spPr>
        <p:txBody>
          <a:bodyPr>
            <a:noAutofit/>
          </a:bodyPr>
          <a:lstStyle>
            <a:lvl1pPr marL="0" indent="0">
              <a:buNone/>
              <a:defRPr sz="1800"/>
            </a:lvl1pPr>
            <a:lvl2pPr marL="324000" indent="0">
              <a:buNone/>
              <a:defRPr sz="1800"/>
            </a:lvl2pPr>
            <a:lvl3pPr marL="630000" indent="0">
              <a:buNone/>
              <a:defRPr sz="1800"/>
            </a:lvl3pPr>
            <a:lvl4pPr marL="1008000" indent="0">
              <a:buNone/>
              <a:defRPr sz="1800"/>
            </a:lvl4pPr>
            <a:lvl5pPr marL="1368000" indent="0">
              <a:buNone/>
              <a:defRPr sz="1800"/>
            </a:lvl5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D03485ED-1755-41FA-942B-ED95B3913DB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486759" y="5447348"/>
            <a:ext cx="2286000" cy="365760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324000" indent="0">
              <a:buNone/>
              <a:defRPr sz="1600"/>
            </a:lvl2pPr>
            <a:lvl3pPr marL="630000" indent="0">
              <a:buNone/>
              <a:defRPr sz="1600"/>
            </a:lvl3pPr>
            <a:lvl4pPr marL="1008000" indent="0">
              <a:buNone/>
              <a:defRPr sz="1600"/>
            </a:lvl4pPr>
            <a:lvl5pPr marL="1368000" indent="0">
              <a:buNone/>
              <a:defRPr sz="1600"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5" name="Text Placeholder 19">
            <a:extLst>
              <a:ext uri="{FF2B5EF4-FFF2-40B4-BE49-F238E27FC236}">
                <a16:creationId xmlns:a16="http://schemas.microsoft.com/office/drawing/2014/main" id="{42AFEFC9-586E-4B97-AD51-F02AC6AC6A6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397624" y="4943475"/>
            <a:ext cx="2286000" cy="365760"/>
          </a:xfrm>
        </p:spPr>
        <p:txBody>
          <a:bodyPr>
            <a:noAutofit/>
          </a:bodyPr>
          <a:lstStyle>
            <a:lvl1pPr marL="0" indent="0">
              <a:buNone/>
              <a:defRPr sz="1800"/>
            </a:lvl1pPr>
            <a:lvl2pPr marL="324000" indent="0">
              <a:buNone/>
              <a:defRPr sz="1800"/>
            </a:lvl2pPr>
            <a:lvl3pPr marL="630000" indent="0">
              <a:buNone/>
              <a:defRPr sz="1800"/>
            </a:lvl3pPr>
            <a:lvl4pPr marL="1008000" indent="0">
              <a:buNone/>
              <a:defRPr sz="1800"/>
            </a:lvl4pPr>
            <a:lvl5pPr marL="1368000" indent="0">
              <a:buNone/>
              <a:defRPr sz="1800"/>
            </a:lvl5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94B1769-BE23-4EBA-A0DA-9A01476DAC5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397255" y="5447348"/>
            <a:ext cx="2286000" cy="365760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324000" indent="0">
              <a:buNone/>
              <a:defRPr sz="1600"/>
            </a:lvl2pPr>
            <a:lvl3pPr marL="630000" indent="0">
              <a:buNone/>
              <a:defRPr sz="1600"/>
            </a:lvl3pPr>
            <a:lvl4pPr marL="1008000" indent="0">
              <a:buNone/>
              <a:defRPr sz="1600"/>
            </a:lvl4pPr>
            <a:lvl5pPr marL="1368000" indent="0">
              <a:buNone/>
              <a:defRPr sz="1600"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7" name="Text Placeholder 19">
            <a:extLst>
              <a:ext uri="{FF2B5EF4-FFF2-40B4-BE49-F238E27FC236}">
                <a16:creationId xmlns:a16="http://schemas.microsoft.com/office/drawing/2014/main" id="{9A7362AB-6137-4C5C-9219-392C3875AD9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308119" y="4957131"/>
            <a:ext cx="2286000" cy="365760"/>
          </a:xfrm>
        </p:spPr>
        <p:txBody>
          <a:bodyPr>
            <a:noAutofit/>
          </a:bodyPr>
          <a:lstStyle>
            <a:lvl1pPr marL="0" indent="0">
              <a:buNone/>
              <a:defRPr sz="1800"/>
            </a:lvl1pPr>
            <a:lvl2pPr marL="324000" indent="0">
              <a:buNone/>
              <a:defRPr sz="1800"/>
            </a:lvl2pPr>
            <a:lvl3pPr marL="630000" indent="0">
              <a:buNone/>
              <a:defRPr sz="1800"/>
            </a:lvl3pPr>
            <a:lvl4pPr marL="1008000" indent="0">
              <a:buNone/>
              <a:defRPr sz="1800"/>
            </a:lvl4pPr>
            <a:lvl5pPr marL="1368000" indent="0">
              <a:buNone/>
              <a:defRPr sz="1800"/>
            </a:lvl5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DA6F45F2-E17A-4027-AAA9-B9B703C26A2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307750" y="5461004"/>
            <a:ext cx="2286000" cy="365760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324000" indent="0">
              <a:buNone/>
              <a:defRPr sz="1600"/>
            </a:lvl2pPr>
            <a:lvl3pPr marL="630000" indent="0">
              <a:buNone/>
              <a:defRPr sz="1600"/>
            </a:lvl3pPr>
            <a:lvl4pPr marL="1008000" indent="0">
              <a:buNone/>
              <a:defRPr sz="1600"/>
            </a:lvl4pPr>
            <a:lvl5pPr marL="1368000" indent="0">
              <a:buNone/>
              <a:defRPr sz="1600"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63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4280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3200400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32004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2343" y="2250891"/>
            <a:ext cx="320040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2341" y="2926051"/>
            <a:ext cx="32004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4F00371C-297D-40EF-8A7B-A4A10A3E0F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243499" y="2250891"/>
            <a:ext cx="320040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11" name="Content Placeholder 5">
            <a:extLst>
              <a:ext uri="{FF2B5EF4-FFF2-40B4-BE49-F238E27FC236}">
                <a16:creationId xmlns:a16="http://schemas.microsoft.com/office/drawing/2014/main" id="{54C654D6-9180-439B-AA80-A486173B740A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243497" y="2926051"/>
            <a:ext cx="32004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9735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A78C165-B12A-4B46-AC7E-8E730F42CBBA}"/>
              </a:ext>
            </a:extLst>
          </p:cNvPr>
          <p:cNvCxnSpPr>
            <a:cxnSpLocks/>
          </p:cNvCxnSpPr>
          <p:nvPr userDrawn="1"/>
        </p:nvCxnSpPr>
        <p:spPr>
          <a:xfrm>
            <a:off x="4241830" y="495574"/>
            <a:ext cx="3703320" cy="0"/>
          </a:xfrm>
          <a:prstGeom prst="line">
            <a:avLst/>
          </a:prstGeom>
          <a:ln w="82550" cap="flat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15F2DE1-F272-49DD-84C1-C2FB82B723E3}"/>
              </a:ext>
            </a:extLst>
          </p:cNvPr>
          <p:cNvCxnSpPr>
            <a:cxnSpLocks/>
          </p:cNvCxnSpPr>
          <p:nvPr userDrawn="1"/>
        </p:nvCxnSpPr>
        <p:spPr>
          <a:xfrm>
            <a:off x="8042147" y="495574"/>
            <a:ext cx="3703320" cy="0"/>
          </a:xfrm>
          <a:prstGeom prst="line">
            <a:avLst/>
          </a:prstGeom>
          <a:ln w="82550" cap="flat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20BB053-86D6-405E-A719-7B6EF23E7207}"/>
              </a:ext>
            </a:extLst>
          </p:cNvPr>
          <p:cNvCxnSpPr>
            <a:cxnSpLocks/>
          </p:cNvCxnSpPr>
          <p:nvPr userDrawn="1"/>
        </p:nvCxnSpPr>
        <p:spPr>
          <a:xfrm>
            <a:off x="437009" y="495574"/>
            <a:ext cx="3703320" cy="0"/>
          </a:xfrm>
          <a:prstGeom prst="line">
            <a:avLst/>
          </a:prstGeom>
          <a:ln w="82550" cap="flat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292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7" r:id="rId3"/>
    <p:sldLayoutId id="2147483780" r:id="rId4"/>
    <p:sldLayoutId id="2147483764" r:id="rId5"/>
    <p:sldLayoutId id="2147483783" r:id="rId6"/>
    <p:sldLayoutId id="2147483784" r:id="rId7"/>
    <p:sldLayoutId id="2147483767" r:id="rId8"/>
    <p:sldLayoutId id="2147483782" r:id="rId9"/>
    <p:sldLayoutId id="2147483778" r:id="rId10"/>
    <p:sldLayoutId id="2147483779" r:id="rId11"/>
    <p:sldLayoutId id="2147483765" r:id="rId12"/>
    <p:sldLayoutId id="2147483766" r:id="rId13"/>
    <p:sldLayoutId id="2147483769" r:id="rId14"/>
    <p:sldLayoutId id="2147483770" r:id="rId15"/>
    <p:sldLayoutId id="2147483771" r:id="rId16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hyperlink" Target="mailto:Dandenong@sonichealthplus.com.a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Placeholder 11" descr="A smiling doctor with a stethoscope and patient">
            <a:extLst>
              <a:ext uri="{FF2B5EF4-FFF2-40B4-BE49-F238E27FC236}">
                <a16:creationId xmlns:a16="http://schemas.microsoft.com/office/drawing/2014/main" id="{8B09B0A5-2EEA-43A4-93C0-955B1441498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200700" y="791874"/>
            <a:ext cx="3703320" cy="1865529"/>
          </a:xfrm>
          <a:prstGeom prst="rect">
            <a:avLst/>
          </a:prstGeom>
          <a:effectLst>
            <a:innerShdw blurRad="63500" dist="50800" dir="18900000">
              <a:srgbClr val="3399FF">
                <a:alpha val="49804"/>
              </a:srgbClr>
            </a:innerShdw>
          </a:effectLst>
          <a:scene3d>
            <a:camera prst="orthographicFront"/>
            <a:lightRig rig="threePt" dir="t"/>
          </a:scene3d>
          <a:sp3d contourW="12700">
            <a:bevelT/>
            <a:contourClr>
              <a:schemeClr val="accent6">
                <a:lumMod val="60000"/>
                <a:lumOff val="40000"/>
              </a:schemeClr>
            </a:contourClr>
          </a:sp3d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65B6953-E621-43D5-8AD6-E15613FE22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545" y="791874"/>
            <a:ext cx="3077310" cy="1541248"/>
          </a:xfrm>
          <a:prstGeom prst="rect">
            <a:avLst/>
          </a:prstGeom>
          <a:scene3d>
            <a:camera prst="orthographicFront"/>
            <a:lightRig rig="threePt" dir="t"/>
          </a:scene3d>
          <a:sp3d contourW="12700">
            <a:bevelT/>
            <a:contourClr>
              <a:srgbClr val="0070C0"/>
            </a:contourClr>
          </a:sp3d>
        </p:spPr>
      </p:pic>
      <p:sp>
        <p:nvSpPr>
          <p:cNvPr id="22" name="Content Placeholder 3">
            <a:extLst>
              <a:ext uri="{FF2B5EF4-FFF2-40B4-BE49-F238E27FC236}">
                <a16:creationId xmlns:a16="http://schemas.microsoft.com/office/drawing/2014/main" id="{EED59D27-C4A5-4517-A970-539FD2C2337F}"/>
              </a:ext>
            </a:extLst>
          </p:cNvPr>
          <p:cNvSpPr txBox="1">
            <a:spLocks/>
          </p:cNvSpPr>
          <p:nvPr/>
        </p:nvSpPr>
        <p:spPr>
          <a:xfrm>
            <a:off x="5131565" y="2901222"/>
            <a:ext cx="6683239" cy="3804377"/>
          </a:xfrm>
          <a:prstGeom prst="rect">
            <a:avLst/>
          </a:prstGeom>
        </p:spPr>
        <p:txBody>
          <a:bodyPr/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>
                <a:solidFill>
                  <a:srgbClr val="3366FF"/>
                </a:solidFill>
              </a:rPr>
              <a:t>WORK INJURY MANAGEMENT SERVICES</a:t>
            </a:r>
            <a:br>
              <a:rPr lang="en-US" sz="2400" b="1" dirty="0">
                <a:solidFill>
                  <a:srgbClr val="3366FF"/>
                </a:solidFill>
              </a:rPr>
            </a:br>
            <a:endParaRPr lang="en-US" sz="800" b="1" dirty="0"/>
          </a:p>
          <a:p>
            <a:pPr marL="0" indent="0">
              <a:buNone/>
            </a:pPr>
            <a:r>
              <a:rPr lang="en-US" sz="1600" dirty="0"/>
              <a:t>Sonic </a:t>
            </a:r>
            <a:r>
              <a:rPr lang="en-US" sz="1600" dirty="0" err="1"/>
              <a:t>HealthPlus</a:t>
            </a:r>
            <a:r>
              <a:rPr lang="en-US" sz="1600" dirty="0"/>
              <a:t> offers a complete injury management service encompassing prevention, initial treatment, and return to work coordination.  </a:t>
            </a:r>
          </a:p>
          <a:p>
            <a:pPr marL="0" indent="0">
              <a:buNone/>
            </a:pPr>
            <a:r>
              <a:rPr lang="en-US" sz="1600" dirty="0"/>
              <a:t>Injured workers have access to a team of Doctors, Physiotherapists,  Nurses and Allied  Health Professionals to ensure an integrated and prompt return to work.</a:t>
            </a:r>
          </a:p>
          <a:p>
            <a:pPr marL="0" indent="0">
              <a:buNone/>
            </a:pPr>
            <a:r>
              <a:rPr lang="en-US" sz="1600" b="1" dirty="0"/>
              <a:t>Making a booking</a:t>
            </a:r>
            <a:r>
              <a:rPr lang="en-US" sz="1600" dirty="0"/>
              <a:t> </a:t>
            </a:r>
          </a:p>
          <a:p>
            <a:pPr marL="0" indent="0">
              <a:buNone/>
            </a:pPr>
            <a:r>
              <a:rPr lang="en-US" sz="1600" dirty="0"/>
              <a:t>Report your </a:t>
            </a:r>
            <a:r>
              <a:rPr lang="en-US" sz="1600"/>
              <a:t>work related injury </a:t>
            </a:r>
            <a:r>
              <a:rPr lang="en-US" sz="1600" dirty="0"/>
              <a:t>to your Supervisor, who will call and advise the clinic you are on your way so they can prepare for your arrival.  </a:t>
            </a:r>
          </a:p>
          <a:p>
            <a:pPr marL="0" indent="0">
              <a:buNone/>
            </a:pPr>
            <a:r>
              <a:rPr lang="en-US" sz="1600" dirty="0"/>
              <a:t>Your supervisor or a nominated representative is able to attend the clinic with you.</a:t>
            </a:r>
          </a:p>
          <a:p>
            <a:pPr marL="0" indent="0">
              <a:buNone/>
            </a:pPr>
            <a:br>
              <a:rPr lang="en-US" sz="1700" dirty="0"/>
            </a:br>
            <a:endParaRPr lang="en-US" sz="1700" dirty="0">
              <a:solidFill>
                <a:srgbClr val="FF6600"/>
              </a:solidFill>
            </a:endParaRPr>
          </a:p>
        </p:txBody>
      </p:sp>
      <p:sp>
        <p:nvSpPr>
          <p:cNvPr id="23" name="Content Placeholder 5">
            <a:extLst>
              <a:ext uri="{FF2B5EF4-FFF2-40B4-BE49-F238E27FC236}">
                <a16:creationId xmlns:a16="http://schemas.microsoft.com/office/drawing/2014/main" id="{23B6A547-F340-453C-8F56-84C7BC417660}"/>
              </a:ext>
            </a:extLst>
          </p:cNvPr>
          <p:cNvSpPr txBox="1">
            <a:spLocks/>
          </p:cNvSpPr>
          <p:nvPr/>
        </p:nvSpPr>
        <p:spPr>
          <a:xfrm>
            <a:off x="520070" y="2901223"/>
            <a:ext cx="4295770" cy="3804377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angle"/>
            <a:bevelB/>
          </a:sp3d>
        </p:spPr>
        <p:txBody>
          <a:bodyPr/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>
                <a:solidFill>
                  <a:srgbClr val="3366FF"/>
                </a:solidFill>
              </a:rPr>
              <a:t>DANDENONG</a:t>
            </a:r>
            <a:br>
              <a:rPr lang="en-US" sz="2800" b="1" dirty="0">
                <a:solidFill>
                  <a:srgbClr val="6699FF"/>
                </a:solidFill>
              </a:rPr>
            </a:br>
            <a:br>
              <a:rPr lang="en-US" sz="1200" b="1" dirty="0">
                <a:solidFill>
                  <a:srgbClr val="6699FF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G01 &amp; G02, 148 </a:t>
            </a:r>
            <a:r>
              <a:rPr lang="en-US" dirty="0" err="1">
                <a:solidFill>
                  <a:schemeClr val="tx1"/>
                </a:solidFill>
              </a:rPr>
              <a:t>Logis</a:t>
            </a:r>
            <a:r>
              <a:rPr lang="en-US" dirty="0">
                <a:solidFill>
                  <a:schemeClr val="tx1"/>
                </a:solidFill>
              </a:rPr>
              <a:t> Boulevard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1800" dirty="0">
                <a:solidFill>
                  <a:schemeClr val="tx1"/>
                </a:solidFill>
              </a:rPr>
              <a:t>(</a:t>
            </a:r>
            <a:r>
              <a:rPr lang="en-US" sz="1800" dirty="0" err="1">
                <a:solidFill>
                  <a:schemeClr val="tx1"/>
                </a:solidFill>
              </a:rPr>
              <a:t>Cnr</a:t>
            </a:r>
            <a:r>
              <a:rPr lang="en-US" sz="1800">
                <a:solidFill>
                  <a:schemeClr val="tx1"/>
                </a:solidFill>
              </a:rPr>
              <a:t> Greens </a:t>
            </a:r>
            <a:r>
              <a:rPr lang="en-US" sz="1800" dirty="0">
                <a:solidFill>
                  <a:schemeClr val="tx1"/>
                </a:solidFill>
              </a:rPr>
              <a:t>Road)</a:t>
            </a:r>
            <a:br>
              <a:rPr lang="en-US" sz="1800" dirty="0">
                <a:solidFill>
                  <a:schemeClr val="tx1"/>
                </a:solidFill>
              </a:rPr>
            </a:br>
            <a:r>
              <a:rPr lang="en-US" sz="1800">
                <a:solidFill>
                  <a:schemeClr val="tx1"/>
                </a:solidFill>
              </a:rPr>
              <a:t>Dandenong South </a:t>
            </a:r>
            <a:r>
              <a:rPr lang="en-US" sz="1800" dirty="0">
                <a:solidFill>
                  <a:schemeClr val="tx1"/>
                </a:solidFill>
              </a:rPr>
              <a:t>VIC  3175</a:t>
            </a:r>
            <a:br>
              <a:rPr lang="en-US" sz="1800" dirty="0">
                <a:solidFill>
                  <a:schemeClr val="tx1"/>
                </a:solidFill>
              </a:rPr>
            </a:br>
            <a:br>
              <a:rPr lang="en-US" sz="1800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Contact No:  03 9213 2800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Fax:  03 9793 0243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Email:  </a:t>
            </a:r>
            <a:r>
              <a:rPr lang="en-US" dirty="0">
                <a:solidFill>
                  <a:schemeClr val="tx1"/>
                </a:solidFill>
                <a:hlinkClick r:id="rId4"/>
              </a:rPr>
              <a:t>Dandenong@sonichealthplus.com.au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Hours:  Monday to Friday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8:00am to 4:00pm</a:t>
            </a:r>
          </a:p>
        </p:txBody>
      </p:sp>
      <p:pic>
        <p:nvPicPr>
          <p:cNvPr id="32" name="Picture 31" descr="Stethoscope and clipboard on a table">
            <a:extLst>
              <a:ext uri="{FF2B5EF4-FFF2-40B4-BE49-F238E27FC236}">
                <a16:creationId xmlns:a16="http://schemas.microsoft.com/office/drawing/2014/main" id="{1E99E202-F323-4A6B-9613-EE8B6E4AD1B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55630" y="791873"/>
            <a:ext cx="3512185" cy="1865529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</p:spTree>
    <p:extLst>
      <p:ext uri="{BB962C8B-B14F-4D97-AF65-F5344CB8AC3E}">
        <p14:creationId xmlns:p14="http://schemas.microsoft.com/office/powerpoint/2010/main" val="1039759085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Custom 10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ED8428"/>
      </a:accent1>
      <a:accent2>
        <a:srgbClr val="E6C46D"/>
      </a:accent2>
      <a:accent3>
        <a:srgbClr val="465359"/>
      </a:accent3>
      <a:accent4>
        <a:srgbClr val="969FA7"/>
      </a:accent4>
      <a:accent5>
        <a:srgbClr val="A9C37C"/>
      </a:accent5>
      <a:accent6>
        <a:srgbClr val="5A8071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_Win32_JB_SL_v2.potx" id="{1C1B9226-0BCF-4F11-8C9C-4780CC1ABB3B}" vid="{6B91BC45-CF1E-4756-9009-7BE00F9B25C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6.xml.rels>&#65279;<?xml version="1.0" encoding="utf-8"?><Relationships xmlns="http://schemas.openxmlformats.org/package/2006/relationships"><Relationship Type="http://schemas.openxmlformats.org/officeDocument/2006/relationships/customXmlProps" Target="/customXML/itemProps6.xml" Id="Rd3c4172d526e4b2384ade4b889302c76" /></Relationships>
</file>

<file path=customXML/item6.xml><?xml version="1.0" encoding="utf-8"?>
<metadata xmlns="http://www.objective.com/ecm/document/metadata/9676E22B47CC48CBA49BA16071DCFF24" version="1.0.0">
  <systemFields>
    <field name="Objective-Id">
      <value order="0">A9151412</value>
    </field>
    <field name="Objective-Title">
      <value order="0">Sonic Health Plus</value>
    </field>
    <field name="Objective-Description">
      <value order="0"/>
    </field>
    <field name="Objective-CreationStamp">
      <value order="0">2022-09-26T04:49:34Z</value>
    </field>
    <field name="Objective-IsApproved">
      <value order="0">false</value>
    </field>
    <field name="Objective-IsPublished">
      <value order="0">true</value>
    </field>
    <field name="Objective-DatePublished">
      <value order="0">2024-08-30T04:03:33Z</value>
    </field>
    <field name="Objective-ModificationStamp">
      <value order="0">2024-09-04T06:13:38Z</value>
    </field>
    <field name="Objective-Owner">
      <value order="0">Caroline Creedon</value>
    </field>
    <field name="Objective-Path">
      <value order="0">Objective Global Folder:..Occupational Health and Safety:Safety Management:Health, Safety and Risk:INJURY MANAGEMENT</value>
    </field>
    <field name="Objective-Parent">
      <value order="0">INJURY MANAGEMENT</value>
    </field>
    <field name="Objective-State">
      <value order="0">Published</value>
    </field>
    <field name="Objective-VersionId">
      <value order="0">vA14275510</value>
    </field>
    <field name="Objective-Version">
      <value order="0">4.0</value>
    </field>
    <field name="Objective-VersionNumber">
      <value order="0">4</value>
    </field>
    <field name="Objective-VersionComment">
      <value order="0"/>
    </field>
    <field name="Objective-FileNumber">
      <value order="0">qA430508</value>
    </field>
    <field name="Objective-Classification">
      <value order="0"/>
    </field>
    <field name="Objective-Caveats">
      <value order="0"/>
    </field>
  </systemFields>
  <catalogues>
    <catalogue name="Document Type Catalogue" type="type" ori="id:cA11">
      <field name="Objective-Business Unit">
        <value order="0">Health &amp; Safety</value>
      </field>
      <field name="Objective-Corporate Document Type">
        <value order="0"/>
      </field>
      <field name="Objective-Records Audit Vital Record">
        <value order="0"/>
      </field>
      <field name="Objective-Records Audit Date">
        <value order="0"/>
      </field>
      <field name="Objective-Connect Creator">
        <value order="0"/>
      </field>
      <field name="Objective-Bulk Update Status">
        <value order="0"/>
      </field>
    </catalogue>
  </catalogues>
</metadata>
</file>

<file path=customXML/itemProps6.xml><?xml version="1.0" encoding="utf-8"?>
<ds:datastoreItem xmlns:ds="http://schemas.openxmlformats.org/officeDocument/2006/customXml" ds:itemID="{5745109E-2DDF-40CB-AC2B-FF9B10C90820}">
  <ds:schemaRefs>
    <ds:schemaRef ds:uri="http://www.objective.com/ecm/document/metadata/9676E22B47CC48CBA49BA16071DCFF24"/>
  </ds:schemaRefs>
</ds:datastoreItem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0" ma:contentTypeDescription="Create a new document." ma:contentTypeScope="" ma:versionID="1267097ee5f5874adfcc408041ae252e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395891a93df65b14727750f2c06c306c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4:TaxCatchAll" minOccurs="0"/>
                <xsd:element ref="ns2:ImageTagsTaxHTFiel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/>
    <MediaServiceKeyPoints xmlns="71af3243-3dd4-4a8d-8c0d-dd76da1f02a5" xsi:nil="true"/>
  </documentManagement>
</p:properties>
</file>

<file path=customXml/itemProps2.xml><?xml version="1.0" encoding="utf-8"?>
<ds:datastoreItem xmlns:ds="http://schemas.openxmlformats.org/officeDocument/2006/customXml" ds:itemID="{54608ECE-840A-4514-AD05-0950FC5D30A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470C9DA-ADC8-49D9-B223-6D54C6FB7BE0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97333985-6DEC-4BB6-B360-FFFEFA02249A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Dividend design</Template>
  <TotalTime>1353</TotalTime>
  <Words>153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Gill Sans MT</vt:lpstr>
      <vt:lpstr>Wingdings 2</vt:lpstr>
      <vt:lpstr>DividendVTI</vt:lpstr>
      <vt:lpstr>PowerPoint Presentation</vt:lpstr>
    </vt:vector>
  </TitlesOfParts>
  <Company>City of Greater Dandenong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Caroline Creedon</dc:creator>
  <cp:lastModifiedBy>Caroline Creedon</cp:lastModifiedBy>
  <cp:revision>10</cp:revision>
  <dcterms:created xsi:type="dcterms:W3CDTF">2022-08-22T04:06:08Z</dcterms:created>
  <dcterms:modified xsi:type="dcterms:W3CDTF">2024-08-30T05:00:52Z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Objective-Id">
    <vt:lpwstr>A9151412</vt:lpwstr>
  </property>
  <property fmtid="{D5CDD505-2E9C-101B-9397-08002B2CF9AE}" pid="4" name="Objective-Title">
    <vt:lpwstr>Sonic Health Plus</vt:lpwstr>
  </property>
  <property fmtid="{D5CDD505-2E9C-101B-9397-08002B2CF9AE}" pid="5" name="Objective-Description">
    <vt:lpwstr/>
  </property>
  <property fmtid="{D5CDD505-2E9C-101B-9397-08002B2CF9AE}" pid="6" name="Objective-CreationStamp">
    <vt:filetime>2022-09-26T04:49:34Z</vt:filetime>
  </property>
  <property fmtid="{D5CDD505-2E9C-101B-9397-08002B2CF9AE}" pid="7" name="Objective-IsApproved">
    <vt:bool>false</vt:bool>
  </property>
  <property fmtid="{D5CDD505-2E9C-101B-9397-08002B2CF9AE}" pid="8" name="Objective-IsPublished">
    <vt:bool>true</vt:bool>
  </property>
  <property fmtid="{D5CDD505-2E9C-101B-9397-08002B2CF9AE}" pid="9" name="Objective-DatePublished">
    <vt:filetime>2024-08-30T04:03:33Z</vt:filetime>
  </property>
  <property fmtid="{D5CDD505-2E9C-101B-9397-08002B2CF9AE}" pid="10" name="Objective-ModificationStamp">
    <vt:filetime>2024-09-04T06:13:38Z</vt:filetime>
  </property>
  <property fmtid="{D5CDD505-2E9C-101B-9397-08002B2CF9AE}" pid="11" name="Objective-Owner">
    <vt:lpwstr>Caroline Creedon</vt:lpwstr>
  </property>
  <property fmtid="{D5CDD505-2E9C-101B-9397-08002B2CF9AE}" pid="12" name="Objective-Path">
    <vt:lpwstr>Objective Global Folder:..Occupational Health and Safety:Safety Management:Health, Safety and Risk:INJURY MANAGEMENT</vt:lpwstr>
  </property>
  <property fmtid="{D5CDD505-2E9C-101B-9397-08002B2CF9AE}" pid="13" name="Objective-Parent">
    <vt:lpwstr>INJURY MANAGEMENT</vt:lpwstr>
  </property>
  <property fmtid="{D5CDD505-2E9C-101B-9397-08002B2CF9AE}" pid="14" name="Objective-State">
    <vt:lpwstr>Published</vt:lpwstr>
  </property>
  <property fmtid="{D5CDD505-2E9C-101B-9397-08002B2CF9AE}" pid="15" name="Objective-VersionId">
    <vt:lpwstr>vA14275510</vt:lpwstr>
  </property>
  <property fmtid="{D5CDD505-2E9C-101B-9397-08002B2CF9AE}" pid="16" name="Objective-Version">
    <vt:lpwstr>4.0</vt:lpwstr>
  </property>
  <property fmtid="{D5CDD505-2E9C-101B-9397-08002B2CF9AE}" pid="17" name="Objective-VersionNumber">
    <vt:r8>4</vt:r8>
  </property>
  <property fmtid="{D5CDD505-2E9C-101B-9397-08002B2CF9AE}" pid="18" name="Objective-VersionComment">
    <vt:lpwstr/>
  </property>
  <property fmtid="{D5CDD505-2E9C-101B-9397-08002B2CF9AE}" pid="19" name="Objective-FileNumber">
    <vt:lpwstr>qA430508</vt:lpwstr>
  </property>
  <property fmtid="{D5CDD505-2E9C-101B-9397-08002B2CF9AE}" pid="20" name="Objective-Classification">
    <vt:lpwstr/>
  </property>
  <property fmtid="{D5CDD505-2E9C-101B-9397-08002B2CF9AE}" pid="21" name="Objective-Caveats">
    <vt:lpwstr/>
  </property>
  <property fmtid="{D5CDD505-2E9C-101B-9397-08002B2CF9AE}" pid="22" name="Objective-Business Unit">
    <vt:lpwstr>Health &amp; Safety</vt:lpwstr>
  </property>
  <property fmtid="{D5CDD505-2E9C-101B-9397-08002B2CF9AE}" pid="23" name="Objective-Corporate Document Type">
    <vt:lpwstr/>
  </property>
  <property fmtid="{D5CDD505-2E9C-101B-9397-08002B2CF9AE}" pid="24" name="Objective-Records Audit Vital Record">
    <vt:lpwstr/>
  </property>
  <property fmtid="{D5CDD505-2E9C-101B-9397-08002B2CF9AE}" pid="25" name="Objective-Records Audit Date">
    <vt:lpwstr/>
  </property>
  <property fmtid="{D5CDD505-2E9C-101B-9397-08002B2CF9AE}" pid="26" name="Objective-Connect Creator">
    <vt:lpwstr/>
  </property>
  <property fmtid="{D5CDD505-2E9C-101B-9397-08002B2CF9AE}" pid="27" name="Objective-Bulk Update Status">
    <vt:lpwstr/>
  </property>
  <property fmtid="{D5CDD505-2E9C-101B-9397-08002B2CF9AE}" pid="28" name="Objective-Comment">
    <vt:lpwstr/>
  </property>
</Properties>
</file>