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b3733b1ca7fb4eaf"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4612" r:id="rId2"/>
    <p:sldMasterId id="2147484723" r:id="rId3"/>
    <p:sldMasterId id="2147484751" r:id="rId4"/>
  </p:sldMasterIdLst>
  <p:notesMasterIdLst>
    <p:notesMasterId r:id="rId21"/>
  </p:notesMasterIdLst>
  <p:handoutMasterIdLst>
    <p:handoutMasterId r:id="rId22"/>
  </p:handoutMasterIdLst>
  <p:sldIdLst>
    <p:sldId id="418" r:id="rId5"/>
    <p:sldId id="385" r:id="rId6"/>
    <p:sldId id="338" r:id="rId7"/>
    <p:sldId id="609" r:id="rId8"/>
    <p:sldId id="1140" r:id="rId9"/>
    <p:sldId id="444" r:id="rId10"/>
    <p:sldId id="1142" r:id="rId11"/>
    <p:sldId id="1143" r:id="rId12"/>
    <p:sldId id="447" r:id="rId13"/>
    <p:sldId id="607" r:id="rId14"/>
    <p:sldId id="608" r:id="rId15"/>
    <p:sldId id="1137" r:id="rId16"/>
    <p:sldId id="1141" r:id="rId17"/>
    <p:sldId id="604" r:id="rId18"/>
    <p:sldId id="408" r:id="rId19"/>
    <p:sldId id="409" r:id="rId20"/>
  </p:sldIdLst>
  <p:sldSz cx="12192000" cy="6858000"/>
  <p:notesSz cx="6802438" cy="9934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050"/>
    <a:srgbClr val="2598D4"/>
    <a:srgbClr val="6D3F93"/>
    <a:srgbClr val="F39100"/>
    <a:srgbClr val="242D5D"/>
    <a:srgbClr val="ED1C24"/>
    <a:srgbClr val="E628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9" autoAdjust="0"/>
    <p:restoredTop sz="83859" autoAdjust="0"/>
  </p:normalViewPr>
  <p:slideViewPr>
    <p:cSldViewPr snapToGrid="0" snapToObjects="1">
      <p:cViewPr varScale="1">
        <p:scale>
          <a:sx n="69" d="100"/>
          <a:sy n="69" d="100"/>
        </p:scale>
        <p:origin x="629"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1" d="100"/>
          <a:sy n="51" d="100"/>
        </p:scale>
        <p:origin x="2976" y="72"/>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tableStyles" Target="tableStyles.xml" Id="rId26" /><Relationship Type="http://schemas.openxmlformats.org/officeDocument/2006/relationships/slideMaster" Target="slideMasters/slideMaster3.xml" Id="rId3" /><Relationship Type="http://schemas.openxmlformats.org/officeDocument/2006/relationships/notesMaster" Target="notesMasters/notesMaster1.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theme" Target="theme/theme1.xml" Id="rId25" /><Relationship Type="http://schemas.openxmlformats.org/officeDocument/2006/relationships/slideMaster" Target="slideMasters/slideMaster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Master" Target="slideMasters/slideMaster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viewProps" Target="viewProp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presProps" Target="presProps.xml" Id="rId23"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4.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handoutMaster" Target="handoutMasters/handoutMaster1.xml" Id="rId22" /><Relationship Type="http://schemas.openxmlformats.org/officeDocument/2006/relationships/customXml" Target="/customXML/item.xml" Id="R040346dc376f40e2" /></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5BA2E-357D-4BC0-BFEE-0B326F3BB24E}"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147B186E-EA66-4FCD-89F0-30600E646D6F}">
      <dgm:prSet/>
      <dgm:spPr/>
      <dgm:t>
        <a:bodyPr/>
        <a:lstStyle/>
        <a:p>
          <a:r>
            <a:rPr lang="en-GB" b="0" i="0"/>
            <a:t>feelings of energy depletion or exhaustion</a:t>
          </a:r>
          <a:endParaRPr lang="en-US"/>
        </a:p>
      </dgm:t>
    </dgm:pt>
    <dgm:pt modelId="{82ED0DE7-DD16-41CD-B37C-F9343F1CB1C3}" type="parTrans" cxnId="{83777BE2-73DB-45C4-AFB1-8958C7AD1848}">
      <dgm:prSet/>
      <dgm:spPr/>
      <dgm:t>
        <a:bodyPr/>
        <a:lstStyle/>
        <a:p>
          <a:endParaRPr lang="en-US"/>
        </a:p>
      </dgm:t>
    </dgm:pt>
    <dgm:pt modelId="{19B231B6-F443-4CEF-A9E6-D6E2A2D8C02D}" type="sibTrans" cxnId="{83777BE2-73DB-45C4-AFB1-8958C7AD1848}">
      <dgm:prSet/>
      <dgm:spPr/>
      <dgm:t>
        <a:bodyPr/>
        <a:lstStyle/>
        <a:p>
          <a:endParaRPr lang="en-US"/>
        </a:p>
      </dgm:t>
    </dgm:pt>
    <dgm:pt modelId="{0C613AE5-F241-4C40-8D73-8B13C90CCC5B}">
      <dgm:prSet/>
      <dgm:spPr/>
      <dgm:t>
        <a:bodyPr/>
        <a:lstStyle/>
        <a:p>
          <a:r>
            <a:rPr lang="en-GB" b="0" i="0"/>
            <a:t>increased mental distance from one’s job</a:t>
          </a:r>
          <a:endParaRPr lang="en-US"/>
        </a:p>
      </dgm:t>
    </dgm:pt>
    <dgm:pt modelId="{4495B7BB-C817-4064-BE58-B6444D855154}" type="parTrans" cxnId="{02D928BC-159B-47D9-8F44-BBBB6D1956AD}">
      <dgm:prSet/>
      <dgm:spPr/>
      <dgm:t>
        <a:bodyPr/>
        <a:lstStyle/>
        <a:p>
          <a:endParaRPr lang="en-US"/>
        </a:p>
      </dgm:t>
    </dgm:pt>
    <dgm:pt modelId="{54876E3A-F58B-4B29-99F3-0FA4DBA1C35B}" type="sibTrans" cxnId="{02D928BC-159B-47D9-8F44-BBBB6D1956AD}">
      <dgm:prSet/>
      <dgm:spPr/>
      <dgm:t>
        <a:bodyPr/>
        <a:lstStyle/>
        <a:p>
          <a:endParaRPr lang="en-US"/>
        </a:p>
      </dgm:t>
    </dgm:pt>
    <dgm:pt modelId="{33D6A331-CEE1-4F91-8EB7-A825E80A53C5}">
      <dgm:prSet/>
      <dgm:spPr/>
      <dgm:t>
        <a:bodyPr/>
        <a:lstStyle/>
        <a:p>
          <a:r>
            <a:rPr lang="en-GB" b="0" i="0"/>
            <a:t>feelings of negativism or cynicism related to one's job</a:t>
          </a:r>
          <a:endParaRPr lang="en-US"/>
        </a:p>
      </dgm:t>
    </dgm:pt>
    <dgm:pt modelId="{E9CB3C72-948D-4AFF-B50F-CC798A51DC2A}" type="parTrans" cxnId="{98A70BF7-E0D2-4362-8410-06F30B73104D}">
      <dgm:prSet/>
      <dgm:spPr/>
      <dgm:t>
        <a:bodyPr/>
        <a:lstStyle/>
        <a:p>
          <a:endParaRPr lang="en-US"/>
        </a:p>
      </dgm:t>
    </dgm:pt>
    <dgm:pt modelId="{88B0748B-44C3-4433-B560-88477DF34A1E}" type="sibTrans" cxnId="{98A70BF7-E0D2-4362-8410-06F30B73104D}">
      <dgm:prSet/>
      <dgm:spPr/>
      <dgm:t>
        <a:bodyPr/>
        <a:lstStyle/>
        <a:p>
          <a:endParaRPr lang="en-US"/>
        </a:p>
      </dgm:t>
    </dgm:pt>
    <dgm:pt modelId="{90CAD7CD-9DEB-4EA8-9E3B-85BF2145AFED}">
      <dgm:prSet/>
      <dgm:spPr/>
      <dgm:t>
        <a:bodyPr/>
        <a:lstStyle/>
        <a:p>
          <a:r>
            <a:rPr lang="en-GB" b="0" i="0"/>
            <a:t>reduced professional efficacy</a:t>
          </a:r>
          <a:endParaRPr lang="en-US"/>
        </a:p>
      </dgm:t>
    </dgm:pt>
    <dgm:pt modelId="{E9A0E24C-7C65-487E-8E0D-F52DD00A3A03}" type="parTrans" cxnId="{E6A5FBED-C350-47B2-BC01-3DE6535C74F2}">
      <dgm:prSet/>
      <dgm:spPr/>
      <dgm:t>
        <a:bodyPr/>
        <a:lstStyle/>
        <a:p>
          <a:endParaRPr lang="en-US"/>
        </a:p>
      </dgm:t>
    </dgm:pt>
    <dgm:pt modelId="{509B5274-9339-45B8-AD69-63DA72D1A282}" type="sibTrans" cxnId="{E6A5FBED-C350-47B2-BC01-3DE6535C74F2}">
      <dgm:prSet/>
      <dgm:spPr/>
      <dgm:t>
        <a:bodyPr/>
        <a:lstStyle/>
        <a:p>
          <a:endParaRPr lang="en-US"/>
        </a:p>
      </dgm:t>
    </dgm:pt>
    <dgm:pt modelId="{AF7A1BD4-98DB-4872-88BB-0A3D66A1A45C}" type="pres">
      <dgm:prSet presAssocID="{5B05BA2E-357D-4BC0-BFEE-0B326F3BB24E}" presName="vert0" presStyleCnt="0">
        <dgm:presLayoutVars>
          <dgm:dir/>
          <dgm:animOne val="branch"/>
          <dgm:animLvl val="lvl"/>
        </dgm:presLayoutVars>
      </dgm:prSet>
      <dgm:spPr/>
    </dgm:pt>
    <dgm:pt modelId="{30A69B12-3E9D-402E-B5E3-1E73DAED2B04}" type="pres">
      <dgm:prSet presAssocID="{147B186E-EA66-4FCD-89F0-30600E646D6F}" presName="thickLine" presStyleLbl="alignNode1" presStyleIdx="0" presStyleCnt="4"/>
      <dgm:spPr/>
    </dgm:pt>
    <dgm:pt modelId="{C9D3DFFD-CD33-44F1-A67E-788A359DF1B0}" type="pres">
      <dgm:prSet presAssocID="{147B186E-EA66-4FCD-89F0-30600E646D6F}" presName="horz1" presStyleCnt="0"/>
      <dgm:spPr/>
    </dgm:pt>
    <dgm:pt modelId="{4BB9133F-AB19-409F-B764-FE2D112D19F2}" type="pres">
      <dgm:prSet presAssocID="{147B186E-EA66-4FCD-89F0-30600E646D6F}" presName="tx1" presStyleLbl="revTx" presStyleIdx="0" presStyleCnt="4"/>
      <dgm:spPr/>
    </dgm:pt>
    <dgm:pt modelId="{3D6BDE69-FB2C-46F2-9063-18C933026721}" type="pres">
      <dgm:prSet presAssocID="{147B186E-EA66-4FCD-89F0-30600E646D6F}" presName="vert1" presStyleCnt="0"/>
      <dgm:spPr/>
    </dgm:pt>
    <dgm:pt modelId="{EBA6A045-5E75-4FEF-8AF8-C3CFE6F0548D}" type="pres">
      <dgm:prSet presAssocID="{0C613AE5-F241-4C40-8D73-8B13C90CCC5B}" presName="thickLine" presStyleLbl="alignNode1" presStyleIdx="1" presStyleCnt="4"/>
      <dgm:spPr/>
    </dgm:pt>
    <dgm:pt modelId="{FB764F51-CD2A-4D03-ADC7-5DBF947636DB}" type="pres">
      <dgm:prSet presAssocID="{0C613AE5-F241-4C40-8D73-8B13C90CCC5B}" presName="horz1" presStyleCnt="0"/>
      <dgm:spPr/>
    </dgm:pt>
    <dgm:pt modelId="{A02252EF-2245-4F83-80B1-0A137DE41181}" type="pres">
      <dgm:prSet presAssocID="{0C613AE5-F241-4C40-8D73-8B13C90CCC5B}" presName="tx1" presStyleLbl="revTx" presStyleIdx="1" presStyleCnt="4"/>
      <dgm:spPr/>
    </dgm:pt>
    <dgm:pt modelId="{B62DABD0-606F-47C6-AB93-5E36E021F6C3}" type="pres">
      <dgm:prSet presAssocID="{0C613AE5-F241-4C40-8D73-8B13C90CCC5B}" presName="vert1" presStyleCnt="0"/>
      <dgm:spPr/>
    </dgm:pt>
    <dgm:pt modelId="{72A995A2-BF28-45CA-A316-2D2937F36BE8}" type="pres">
      <dgm:prSet presAssocID="{33D6A331-CEE1-4F91-8EB7-A825E80A53C5}" presName="thickLine" presStyleLbl="alignNode1" presStyleIdx="2" presStyleCnt="4"/>
      <dgm:spPr/>
    </dgm:pt>
    <dgm:pt modelId="{9AB41E14-848A-471B-8E44-51E635BAE108}" type="pres">
      <dgm:prSet presAssocID="{33D6A331-CEE1-4F91-8EB7-A825E80A53C5}" presName="horz1" presStyleCnt="0"/>
      <dgm:spPr/>
    </dgm:pt>
    <dgm:pt modelId="{FD284D0D-B59D-4818-8E10-16AD55EF74B9}" type="pres">
      <dgm:prSet presAssocID="{33D6A331-CEE1-4F91-8EB7-A825E80A53C5}" presName="tx1" presStyleLbl="revTx" presStyleIdx="2" presStyleCnt="4"/>
      <dgm:spPr/>
    </dgm:pt>
    <dgm:pt modelId="{08A47E14-29D2-4F69-A39F-2DE342C4CC6F}" type="pres">
      <dgm:prSet presAssocID="{33D6A331-CEE1-4F91-8EB7-A825E80A53C5}" presName="vert1" presStyleCnt="0"/>
      <dgm:spPr/>
    </dgm:pt>
    <dgm:pt modelId="{E08D55E3-3C35-49D7-A663-392D559F219F}" type="pres">
      <dgm:prSet presAssocID="{90CAD7CD-9DEB-4EA8-9E3B-85BF2145AFED}" presName="thickLine" presStyleLbl="alignNode1" presStyleIdx="3" presStyleCnt="4"/>
      <dgm:spPr/>
    </dgm:pt>
    <dgm:pt modelId="{332ACD34-967D-46FA-9EA0-C4EBCA36FA51}" type="pres">
      <dgm:prSet presAssocID="{90CAD7CD-9DEB-4EA8-9E3B-85BF2145AFED}" presName="horz1" presStyleCnt="0"/>
      <dgm:spPr/>
    </dgm:pt>
    <dgm:pt modelId="{B703106F-641F-404D-9642-42153B3C117A}" type="pres">
      <dgm:prSet presAssocID="{90CAD7CD-9DEB-4EA8-9E3B-85BF2145AFED}" presName="tx1" presStyleLbl="revTx" presStyleIdx="3" presStyleCnt="4"/>
      <dgm:spPr/>
    </dgm:pt>
    <dgm:pt modelId="{C1E74F72-3EC4-48DC-9A81-CEDE05BA05A3}" type="pres">
      <dgm:prSet presAssocID="{90CAD7CD-9DEB-4EA8-9E3B-85BF2145AFED}" presName="vert1" presStyleCnt="0"/>
      <dgm:spPr/>
    </dgm:pt>
  </dgm:ptLst>
  <dgm:cxnLst>
    <dgm:cxn modelId="{52890867-54C7-45B9-B976-E37E99C1DEB6}" type="presOf" srcId="{90CAD7CD-9DEB-4EA8-9E3B-85BF2145AFED}" destId="{B703106F-641F-404D-9642-42153B3C117A}" srcOrd="0" destOrd="0" presId="urn:microsoft.com/office/officeart/2008/layout/LinedList"/>
    <dgm:cxn modelId="{88D63080-7424-4655-B4B6-56434CF6AE70}" type="presOf" srcId="{147B186E-EA66-4FCD-89F0-30600E646D6F}" destId="{4BB9133F-AB19-409F-B764-FE2D112D19F2}" srcOrd="0" destOrd="0" presId="urn:microsoft.com/office/officeart/2008/layout/LinedList"/>
    <dgm:cxn modelId="{E9B0BAAF-8490-4FA3-834B-554CC65323C2}" type="presOf" srcId="{5B05BA2E-357D-4BC0-BFEE-0B326F3BB24E}" destId="{AF7A1BD4-98DB-4872-88BB-0A3D66A1A45C}" srcOrd="0" destOrd="0" presId="urn:microsoft.com/office/officeart/2008/layout/LinedList"/>
    <dgm:cxn modelId="{97248EB7-BE2E-480A-ABFD-1E9906D8F1DE}" type="presOf" srcId="{33D6A331-CEE1-4F91-8EB7-A825E80A53C5}" destId="{FD284D0D-B59D-4818-8E10-16AD55EF74B9}" srcOrd="0" destOrd="0" presId="urn:microsoft.com/office/officeart/2008/layout/LinedList"/>
    <dgm:cxn modelId="{02D928BC-159B-47D9-8F44-BBBB6D1956AD}" srcId="{5B05BA2E-357D-4BC0-BFEE-0B326F3BB24E}" destId="{0C613AE5-F241-4C40-8D73-8B13C90CCC5B}" srcOrd="1" destOrd="0" parTransId="{4495B7BB-C817-4064-BE58-B6444D855154}" sibTransId="{54876E3A-F58B-4B29-99F3-0FA4DBA1C35B}"/>
    <dgm:cxn modelId="{564D77BC-6CDF-468A-AF97-02108B225C85}" type="presOf" srcId="{0C613AE5-F241-4C40-8D73-8B13C90CCC5B}" destId="{A02252EF-2245-4F83-80B1-0A137DE41181}" srcOrd="0" destOrd="0" presId="urn:microsoft.com/office/officeart/2008/layout/LinedList"/>
    <dgm:cxn modelId="{83777BE2-73DB-45C4-AFB1-8958C7AD1848}" srcId="{5B05BA2E-357D-4BC0-BFEE-0B326F3BB24E}" destId="{147B186E-EA66-4FCD-89F0-30600E646D6F}" srcOrd="0" destOrd="0" parTransId="{82ED0DE7-DD16-41CD-B37C-F9343F1CB1C3}" sibTransId="{19B231B6-F443-4CEF-A9E6-D6E2A2D8C02D}"/>
    <dgm:cxn modelId="{E6A5FBED-C350-47B2-BC01-3DE6535C74F2}" srcId="{5B05BA2E-357D-4BC0-BFEE-0B326F3BB24E}" destId="{90CAD7CD-9DEB-4EA8-9E3B-85BF2145AFED}" srcOrd="3" destOrd="0" parTransId="{E9A0E24C-7C65-487E-8E0D-F52DD00A3A03}" sibTransId="{509B5274-9339-45B8-AD69-63DA72D1A282}"/>
    <dgm:cxn modelId="{98A70BF7-E0D2-4362-8410-06F30B73104D}" srcId="{5B05BA2E-357D-4BC0-BFEE-0B326F3BB24E}" destId="{33D6A331-CEE1-4F91-8EB7-A825E80A53C5}" srcOrd="2" destOrd="0" parTransId="{E9CB3C72-948D-4AFF-B50F-CC798A51DC2A}" sibTransId="{88B0748B-44C3-4433-B560-88477DF34A1E}"/>
    <dgm:cxn modelId="{8C904E0F-2D8B-48A3-8FBB-2DA24BD2F4F9}" type="presParOf" srcId="{AF7A1BD4-98DB-4872-88BB-0A3D66A1A45C}" destId="{30A69B12-3E9D-402E-B5E3-1E73DAED2B04}" srcOrd="0" destOrd="0" presId="urn:microsoft.com/office/officeart/2008/layout/LinedList"/>
    <dgm:cxn modelId="{9DCD613B-B1F7-4AC4-AFFC-B229638F1639}" type="presParOf" srcId="{AF7A1BD4-98DB-4872-88BB-0A3D66A1A45C}" destId="{C9D3DFFD-CD33-44F1-A67E-788A359DF1B0}" srcOrd="1" destOrd="0" presId="urn:microsoft.com/office/officeart/2008/layout/LinedList"/>
    <dgm:cxn modelId="{2BB10F9D-9991-44D7-B90E-5B5B81AA33D3}" type="presParOf" srcId="{C9D3DFFD-CD33-44F1-A67E-788A359DF1B0}" destId="{4BB9133F-AB19-409F-B764-FE2D112D19F2}" srcOrd="0" destOrd="0" presId="urn:microsoft.com/office/officeart/2008/layout/LinedList"/>
    <dgm:cxn modelId="{EB87EA1F-D189-4B2D-AA93-52D7ED8964E5}" type="presParOf" srcId="{C9D3DFFD-CD33-44F1-A67E-788A359DF1B0}" destId="{3D6BDE69-FB2C-46F2-9063-18C933026721}" srcOrd="1" destOrd="0" presId="urn:microsoft.com/office/officeart/2008/layout/LinedList"/>
    <dgm:cxn modelId="{0C651783-A87E-443A-A367-3DE851ED4952}" type="presParOf" srcId="{AF7A1BD4-98DB-4872-88BB-0A3D66A1A45C}" destId="{EBA6A045-5E75-4FEF-8AF8-C3CFE6F0548D}" srcOrd="2" destOrd="0" presId="urn:microsoft.com/office/officeart/2008/layout/LinedList"/>
    <dgm:cxn modelId="{F047D5CA-1F3B-4B68-8625-A9BC6FC5FB1B}" type="presParOf" srcId="{AF7A1BD4-98DB-4872-88BB-0A3D66A1A45C}" destId="{FB764F51-CD2A-4D03-ADC7-5DBF947636DB}" srcOrd="3" destOrd="0" presId="urn:microsoft.com/office/officeart/2008/layout/LinedList"/>
    <dgm:cxn modelId="{9422DA1E-2D19-445E-B7F8-86B203E26128}" type="presParOf" srcId="{FB764F51-CD2A-4D03-ADC7-5DBF947636DB}" destId="{A02252EF-2245-4F83-80B1-0A137DE41181}" srcOrd="0" destOrd="0" presId="urn:microsoft.com/office/officeart/2008/layout/LinedList"/>
    <dgm:cxn modelId="{6CB3976A-B471-470F-87EA-D2CC2085DDBC}" type="presParOf" srcId="{FB764F51-CD2A-4D03-ADC7-5DBF947636DB}" destId="{B62DABD0-606F-47C6-AB93-5E36E021F6C3}" srcOrd="1" destOrd="0" presId="urn:microsoft.com/office/officeart/2008/layout/LinedList"/>
    <dgm:cxn modelId="{F0ACD16C-2171-4F84-B46D-3F10FDAF7DB5}" type="presParOf" srcId="{AF7A1BD4-98DB-4872-88BB-0A3D66A1A45C}" destId="{72A995A2-BF28-45CA-A316-2D2937F36BE8}" srcOrd="4" destOrd="0" presId="urn:microsoft.com/office/officeart/2008/layout/LinedList"/>
    <dgm:cxn modelId="{C0A366A9-ABE5-4048-A5FD-7CBDE74BBD2F}" type="presParOf" srcId="{AF7A1BD4-98DB-4872-88BB-0A3D66A1A45C}" destId="{9AB41E14-848A-471B-8E44-51E635BAE108}" srcOrd="5" destOrd="0" presId="urn:microsoft.com/office/officeart/2008/layout/LinedList"/>
    <dgm:cxn modelId="{73A95FF0-D336-480C-9DCE-0740CD8472F9}" type="presParOf" srcId="{9AB41E14-848A-471B-8E44-51E635BAE108}" destId="{FD284D0D-B59D-4818-8E10-16AD55EF74B9}" srcOrd="0" destOrd="0" presId="urn:microsoft.com/office/officeart/2008/layout/LinedList"/>
    <dgm:cxn modelId="{1912E509-C621-487B-B667-C773832ECBF3}" type="presParOf" srcId="{9AB41E14-848A-471B-8E44-51E635BAE108}" destId="{08A47E14-29D2-4F69-A39F-2DE342C4CC6F}" srcOrd="1" destOrd="0" presId="urn:microsoft.com/office/officeart/2008/layout/LinedList"/>
    <dgm:cxn modelId="{0FBD59EF-12DA-4C26-94AB-798258CF29CB}" type="presParOf" srcId="{AF7A1BD4-98DB-4872-88BB-0A3D66A1A45C}" destId="{E08D55E3-3C35-49D7-A663-392D559F219F}" srcOrd="6" destOrd="0" presId="urn:microsoft.com/office/officeart/2008/layout/LinedList"/>
    <dgm:cxn modelId="{D453B663-27CD-41BC-A510-FA88721E0C23}" type="presParOf" srcId="{AF7A1BD4-98DB-4872-88BB-0A3D66A1A45C}" destId="{332ACD34-967D-46FA-9EA0-C4EBCA36FA51}" srcOrd="7" destOrd="0" presId="urn:microsoft.com/office/officeart/2008/layout/LinedList"/>
    <dgm:cxn modelId="{C143675D-E2E8-4D0B-A2DA-05E48B75FE1E}" type="presParOf" srcId="{332ACD34-967D-46FA-9EA0-C4EBCA36FA51}" destId="{B703106F-641F-404D-9642-42153B3C117A}" srcOrd="0" destOrd="0" presId="urn:microsoft.com/office/officeart/2008/layout/LinedList"/>
    <dgm:cxn modelId="{30C03821-5171-44CE-829C-5231D5C9256D}" type="presParOf" srcId="{332ACD34-967D-46FA-9EA0-C4EBCA36FA51}" destId="{C1E74F72-3EC4-48DC-9A81-CEDE05BA05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35BDC-30AA-485B-92CC-4525EA622502}" type="doc">
      <dgm:prSet loTypeId="urn:microsoft.com/office/officeart/2005/8/layout/cycle1" loCatId="cycle" qsTypeId="urn:microsoft.com/office/officeart/2005/8/quickstyle/simple1" qsCatId="simple" csTypeId="urn:microsoft.com/office/officeart/2005/8/colors/accent6_2" csCatId="accent6" phldr="1"/>
      <dgm:spPr/>
      <dgm:t>
        <a:bodyPr/>
        <a:lstStyle/>
        <a:p>
          <a:endParaRPr lang="en-US"/>
        </a:p>
      </dgm:t>
    </dgm:pt>
    <dgm:pt modelId="{8B219243-9BF1-446B-906A-19199530A8E5}">
      <dgm:prSet phldrT="[Text]"/>
      <dgm:spPr/>
      <dgm:t>
        <a:bodyPr/>
        <a:lstStyle/>
        <a:p>
          <a:r>
            <a:rPr lang="en-US"/>
            <a:t>Emotional Exhaustion</a:t>
          </a:r>
        </a:p>
      </dgm:t>
    </dgm:pt>
    <dgm:pt modelId="{6FEF38D7-859E-421A-B42E-066DC080B21A}" type="parTrans" cxnId="{1EFB432E-C190-4A98-9F48-038F1D90CB73}">
      <dgm:prSet/>
      <dgm:spPr/>
      <dgm:t>
        <a:bodyPr/>
        <a:lstStyle/>
        <a:p>
          <a:endParaRPr lang="en-US"/>
        </a:p>
      </dgm:t>
    </dgm:pt>
    <dgm:pt modelId="{E511AAE1-7898-48EB-9569-FEFF651F853F}" type="sibTrans" cxnId="{1EFB432E-C190-4A98-9F48-038F1D90CB73}">
      <dgm:prSet/>
      <dgm:spPr/>
      <dgm:t>
        <a:bodyPr/>
        <a:lstStyle/>
        <a:p>
          <a:endParaRPr lang="en-US"/>
        </a:p>
      </dgm:t>
    </dgm:pt>
    <dgm:pt modelId="{B7BB0749-3EB8-4EE2-B985-AE20D5AB0AE5}">
      <dgm:prSet phldrT="[Text]"/>
      <dgm:spPr/>
      <dgm:t>
        <a:bodyPr/>
        <a:lstStyle/>
        <a:p>
          <a:r>
            <a:rPr lang="en-US"/>
            <a:t>Reduced sense of accomplishment or meaning</a:t>
          </a:r>
        </a:p>
      </dgm:t>
    </dgm:pt>
    <dgm:pt modelId="{5D1B425B-3EC6-46B7-BAD2-A218800D3506}" type="parTrans" cxnId="{4F3023A7-A8A1-4EC9-8470-C2B4D3C8C5BA}">
      <dgm:prSet/>
      <dgm:spPr/>
      <dgm:t>
        <a:bodyPr/>
        <a:lstStyle/>
        <a:p>
          <a:endParaRPr lang="en-US"/>
        </a:p>
      </dgm:t>
    </dgm:pt>
    <dgm:pt modelId="{68AB4A79-8F3E-46D8-8115-DE004B87348E}" type="sibTrans" cxnId="{4F3023A7-A8A1-4EC9-8470-C2B4D3C8C5BA}">
      <dgm:prSet/>
      <dgm:spPr/>
      <dgm:t>
        <a:bodyPr/>
        <a:lstStyle/>
        <a:p>
          <a:endParaRPr lang="en-US"/>
        </a:p>
      </dgm:t>
    </dgm:pt>
    <dgm:pt modelId="{5AF531F5-61BD-4208-97D8-33CFF89B60BC}">
      <dgm:prSet phldrT="[Text]"/>
      <dgm:spPr/>
      <dgm:t>
        <a:bodyPr/>
        <a:lstStyle/>
        <a:p>
          <a:r>
            <a:rPr lang="en-US" dirty="0"/>
            <a:t>Mental exhaustion</a:t>
          </a:r>
        </a:p>
      </dgm:t>
    </dgm:pt>
    <dgm:pt modelId="{1E8610EE-2940-4E79-B749-9F7C710076D4}" type="parTrans" cxnId="{33754161-6F82-4D01-B8A6-AAD9B00E604D}">
      <dgm:prSet/>
      <dgm:spPr/>
      <dgm:t>
        <a:bodyPr/>
        <a:lstStyle/>
        <a:p>
          <a:endParaRPr lang="en-US"/>
        </a:p>
      </dgm:t>
    </dgm:pt>
    <dgm:pt modelId="{F662CAD1-D541-4635-B0BA-47076AC20842}" type="sibTrans" cxnId="{33754161-6F82-4D01-B8A6-AAD9B00E604D}">
      <dgm:prSet/>
      <dgm:spPr/>
      <dgm:t>
        <a:bodyPr/>
        <a:lstStyle/>
        <a:p>
          <a:endParaRPr lang="en-US"/>
        </a:p>
      </dgm:t>
    </dgm:pt>
    <dgm:pt modelId="{654BDB82-7498-4F80-BE7B-D284CDFCD2F0}">
      <dgm:prSet phldrT="[Text]"/>
      <dgm:spPr/>
      <dgm:t>
        <a:bodyPr/>
        <a:lstStyle/>
        <a:p>
          <a:r>
            <a:rPr lang="en-US" dirty="0"/>
            <a:t>Decreased interactions with others (isolation)</a:t>
          </a:r>
        </a:p>
      </dgm:t>
    </dgm:pt>
    <dgm:pt modelId="{4579016B-7455-4B18-95A0-CB3E4A8CD39D}" type="parTrans" cxnId="{56B2DCD3-31FB-4AAB-BCA6-15C36BF623EF}">
      <dgm:prSet/>
      <dgm:spPr/>
      <dgm:t>
        <a:bodyPr/>
        <a:lstStyle/>
        <a:p>
          <a:endParaRPr lang="en-US"/>
        </a:p>
      </dgm:t>
    </dgm:pt>
    <dgm:pt modelId="{E81A9BA5-BFDF-404D-8F2B-EC48732A61F3}" type="sibTrans" cxnId="{56B2DCD3-31FB-4AAB-BCA6-15C36BF623EF}">
      <dgm:prSet/>
      <dgm:spPr/>
      <dgm:t>
        <a:bodyPr/>
        <a:lstStyle/>
        <a:p>
          <a:endParaRPr lang="en-US"/>
        </a:p>
      </dgm:t>
    </dgm:pt>
    <dgm:pt modelId="{CACF55D3-B011-433C-A027-D511366BCDB7}">
      <dgm:prSet phldrT="[Text]"/>
      <dgm:spPr/>
      <dgm:t>
        <a:bodyPr/>
        <a:lstStyle/>
        <a:p>
          <a:r>
            <a:rPr lang="en-US"/>
            <a:t>Physical exhaustion</a:t>
          </a:r>
        </a:p>
      </dgm:t>
    </dgm:pt>
    <dgm:pt modelId="{128D51DF-9FC0-4375-B7C9-76ED3027DAFD}" type="parTrans" cxnId="{3172935D-ABA9-4618-BA38-0CF9411E4461}">
      <dgm:prSet/>
      <dgm:spPr/>
      <dgm:t>
        <a:bodyPr/>
        <a:lstStyle/>
        <a:p>
          <a:endParaRPr lang="en-US"/>
        </a:p>
      </dgm:t>
    </dgm:pt>
    <dgm:pt modelId="{2ED8C12E-0B34-41A2-91A4-01DDF45339AA}" type="sibTrans" cxnId="{3172935D-ABA9-4618-BA38-0CF9411E4461}">
      <dgm:prSet/>
      <dgm:spPr/>
      <dgm:t>
        <a:bodyPr/>
        <a:lstStyle/>
        <a:p>
          <a:endParaRPr lang="en-US"/>
        </a:p>
      </dgm:t>
    </dgm:pt>
    <dgm:pt modelId="{09E5EDFD-53C4-4A36-8C21-BBE812A4E925}" type="pres">
      <dgm:prSet presAssocID="{EE035BDC-30AA-485B-92CC-4525EA622502}" presName="cycle" presStyleCnt="0">
        <dgm:presLayoutVars>
          <dgm:dir/>
          <dgm:resizeHandles val="exact"/>
        </dgm:presLayoutVars>
      </dgm:prSet>
      <dgm:spPr/>
    </dgm:pt>
    <dgm:pt modelId="{EC9B3B45-4541-4625-9A93-CBEBCCF4BBB8}" type="pres">
      <dgm:prSet presAssocID="{8B219243-9BF1-446B-906A-19199530A8E5}" presName="dummy" presStyleCnt="0"/>
      <dgm:spPr/>
    </dgm:pt>
    <dgm:pt modelId="{3354A22D-7AE7-4D28-AE70-8FD15D8FA235}" type="pres">
      <dgm:prSet presAssocID="{8B219243-9BF1-446B-906A-19199530A8E5}" presName="node" presStyleLbl="revTx" presStyleIdx="0" presStyleCnt="5">
        <dgm:presLayoutVars>
          <dgm:bulletEnabled val="1"/>
        </dgm:presLayoutVars>
      </dgm:prSet>
      <dgm:spPr/>
    </dgm:pt>
    <dgm:pt modelId="{0304262A-5E86-4669-A95D-C038E8AFFBC7}" type="pres">
      <dgm:prSet presAssocID="{E511AAE1-7898-48EB-9569-FEFF651F853F}" presName="sibTrans" presStyleLbl="node1" presStyleIdx="0" presStyleCnt="5"/>
      <dgm:spPr/>
    </dgm:pt>
    <dgm:pt modelId="{9C322172-13F3-4CF2-AD90-CC974E980987}" type="pres">
      <dgm:prSet presAssocID="{B7BB0749-3EB8-4EE2-B985-AE20D5AB0AE5}" presName="dummy" presStyleCnt="0"/>
      <dgm:spPr/>
    </dgm:pt>
    <dgm:pt modelId="{A1174D3C-7EB4-4626-848C-1A78A1558984}" type="pres">
      <dgm:prSet presAssocID="{B7BB0749-3EB8-4EE2-B985-AE20D5AB0AE5}" presName="node" presStyleLbl="revTx" presStyleIdx="1" presStyleCnt="5">
        <dgm:presLayoutVars>
          <dgm:bulletEnabled val="1"/>
        </dgm:presLayoutVars>
      </dgm:prSet>
      <dgm:spPr/>
    </dgm:pt>
    <dgm:pt modelId="{BC7381B6-D836-4C96-9DAE-446D5B07C460}" type="pres">
      <dgm:prSet presAssocID="{68AB4A79-8F3E-46D8-8115-DE004B87348E}" presName="sibTrans" presStyleLbl="node1" presStyleIdx="1" presStyleCnt="5"/>
      <dgm:spPr/>
    </dgm:pt>
    <dgm:pt modelId="{71900EF2-3F5F-4CE2-AA54-2C5E3ABD1D48}" type="pres">
      <dgm:prSet presAssocID="{5AF531F5-61BD-4208-97D8-33CFF89B60BC}" presName="dummy" presStyleCnt="0"/>
      <dgm:spPr/>
    </dgm:pt>
    <dgm:pt modelId="{22CEEA69-C97A-4EFA-9AE3-CCB876E8AE15}" type="pres">
      <dgm:prSet presAssocID="{5AF531F5-61BD-4208-97D8-33CFF89B60BC}" presName="node" presStyleLbl="revTx" presStyleIdx="2" presStyleCnt="5">
        <dgm:presLayoutVars>
          <dgm:bulletEnabled val="1"/>
        </dgm:presLayoutVars>
      </dgm:prSet>
      <dgm:spPr/>
    </dgm:pt>
    <dgm:pt modelId="{B3372366-5853-40C9-AD7C-DE55D6D7C5E3}" type="pres">
      <dgm:prSet presAssocID="{F662CAD1-D541-4635-B0BA-47076AC20842}" presName="sibTrans" presStyleLbl="node1" presStyleIdx="2" presStyleCnt="5"/>
      <dgm:spPr/>
    </dgm:pt>
    <dgm:pt modelId="{665E758C-5A77-43E9-9F85-3914F0DC441E}" type="pres">
      <dgm:prSet presAssocID="{654BDB82-7498-4F80-BE7B-D284CDFCD2F0}" presName="dummy" presStyleCnt="0"/>
      <dgm:spPr/>
    </dgm:pt>
    <dgm:pt modelId="{7F4BB419-F44C-449B-97B8-66945358D5E8}" type="pres">
      <dgm:prSet presAssocID="{654BDB82-7498-4F80-BE7B-D284CDFCD2F0}" presName="node" presStyleLbl="revTx" presStyleIdx="3" presStyleCnt="5">
        <dgm:presLayoutVars>
          <dgm:bulletEnabled val="1"/>
        </dgm:presLayoutVars>
      </dgm:prSet>
      <dgm:spPr/>
    </dgm:pt>
    <dgm:pt modelId="{F19E5DBE-870C-4249-8E9A-FC524BA7A9AC}" type="pres">
      <dgm:prSet presAssocID="{E81A9BA5-BFDF-404D-8F2B-EC48732A61F3}" presName="sibTrans" presStyleLbl="node1" presStyleIdx="3" presStyleCnt="5"/>
      <dgm:spPr/>
    </dgm:pt>
    <dgm:pt modelId="{642B5596-DA93-40C4-A685-C4267B8491E1}" type="pres">
      <dgm:prSet presAssocID="{CACF55D3-B011-433C-A027-D511366BCDB7}" presName="dummy" presStyleCnt="0"/>
      <dgm:spPr/>
    </dgm:pt>
    <dgm:pt modelId="{93DF0169-959C-4456-80C3-6F19411D1D6C}" type="pres">
      <dgm:prSet presAssocID="{CACF55D3-B011-433C-A027-D511366BCDB7}" presName="node" presStyleLbl="revTx" presStyleIdx="4" presStyleCnt="5">
        <dgm:presLayoutVars>
          <dgm:bulletEnabled val="1"/>
        </dgm:presLayoutVars>
      </dgm:prSet>
      <dgm:spPr/>
    </dgm:pt>
    <dgm:pt modelId="{FFF9E291-5DD2-4715-A4CA-0CA921DB2898}" type="pres">
      <dgm:prSet presAssocID="{2ED8C12E-0B34-41A2-91A4-01DDF45339AA}" presName="sibTrans" presStyleLbl="node1" presStyleIdx="4" presStyleCnt="5"/>
      <dgm:spPr/>
    </dgm:pt>
  </dgm:ptLst>
  <dgm:cxnLst>
    <dgm:cxn modelId="{372C1D1A-7184-4D46-AEAC-98001C51F67F}" type="presOf" srcId="{B7BB0749-3EB8-4EE2-B985-AE20D5AB0AE5}" destId="{A1174D3C-7EB4-4626-848C-1A78A1558984}" srcOrd="0" destOrd="0" presId="urn:microsoft.com/office/officeart/2005/8/layout/cycle1"/>
    <dgm:cxn modelId="{1EFB432E-C190-4A98-9F48-038F1D90CB73}" srcId="{EE035BDC-30AA-485B-92CC-4525EA622502}" destId="{8B219243-9BF1-446B-906A-19199530A8E5}" srcOrd="0" destOrd="0" parTransId="{6FEF38D7-859E-421A-B42E-066DC080B21A}" sibTransId="{E511AAE1-7898-48EB-9569-FEFF651F853F}"/>
    <dgm:cxn modelId="{3172935D-ABA9-4618-BA38-0CF9411E4461}" srcId="{EE035BDC-30AA-485B-92CC-4525EA622502}" destId="{CACF55D3-B011-433C-A027-D511366BCDB7}" srcOrd="4" destOrd="0" parTransId="{128D51DF-9FC0-4375-B7C9-76ED3027DAFD}" sibTransId="{2ED8C12E-0B34-41A2-91A4-01DDF45339AA}"/>
    <dgm:cxn modelId="{97AF2E5F-B441-4246-A937-3CBB05F461BB}" type="presOf" srcId="{8B219243-9BF1-446B-906A-19199530A8E5}" destId="{3354A22D-7AE7-4D28-AE70-8FD15D8FA235}" srcOrd="0" destOrd="0" presId="urn:microsoft.com/office/officeart/2005/8/layout/cycle1"/>
    <dgm:cxn modelId="{33754161-6F82-4D01-B8A6-AAD9B00E604D}" srcId="{EE035BDC-30AA-485B-92CC-4525EA622502}" destId="{5AF531F5-61BD-4208-97D8-33CFF89B60BC}" srcOrd="2" destOrd="0" parTransId="{1E8610EE-2940-4E79-B749-9F7C710076D4}" sibTransId="{F662CAD1-D541-4635-B0BA-47076AC20842}"/>
    <dgm:cxn modelId="{79F5DC53-5906-4826-84DC-7CF55F88937C}" type="presOf" srcId="{E81A9BA5-BFDF-404D-8F2B-EC48732A61F3}" destId="{F19E5DBE-870C-4249-8E9A-FC524BA7A9AC}" srcOrd="0" destOrd="0" presId="urn:microsoft.com/office/officeart/2005/8/layout/cycle1"/>
    <dgm:cxn modelId="{8047327A-901A-44A1-A106-DB23DA399418}" type="presOf" srcId="{F662CAD1-D541-4635-B0BA-47076AC20842}" destId="{B3372366-5853-40C9-AD7C-DE55D6D7C5E3}" srcOrd="0" destOrd="0" presId="urn:microsoft.com/office/officeart/2005/8/layout/cycle1"/>
    <dgm:cxn modelId="{BD7CB87E-5839-4238-A419-605045BA4EC7}" type="presOf" srcId="{5AF531F5-61BD-4208-97D8-33CFF89B60BC}" destId="{22CEEA69-C97A-4EFA-9AE3-CCB876E8AE15}" srcOrd="0" destOrd="0" presId="urn:microsoft.com/office/officeart/2005/8/layout/cycle1"/>
    <dgm:cxn modelId="{ABCD4286-7FE5-427C-914A-AE9F7B53C991}" type="presOf" srcId="{CACF55D3-B011-433C-A027-D511366BCDB7}" destId="{93DF0169-959C-4456-80C3-6F19411D1D6C}" srcOrd="0" destOrd="0" presId="urn:microsoft.com/office/officeart/2005/8/layout/cycle1"/>
    <dgm:cxn modelId="{4F3023A7-A8A1-4EC9-8470-C2B4D3C8C5BA}" srcId="{EE035BDC-30AA-485B-92CC-4525EA622502}" destId="{B7BB0749-3EB8-4EE2-B985-AE20D5AB0AE5}" srcOrd="1" destOrd="0" parTransId="{5D1B425B-3EC6-46B7-BAD2-A218800D3506}" sibTransId="{68AB4A79-8F3E-46D8-8115-DE004B87348E}"/>
    <dgm:cxn modelId="{B834BDA8-4D4C-4518-95B8-3BE488F5AE39}" type="presOf" srcId="{68AB4A79-8F3E-46D8-8115-DE004B87348E}" destId="{BC7381B6-D836-4C96-9DAE-446D5B07C460}" srcOrd="0" destOrd="0" presId="urn:microsoft.com/office/officeart/2005/8/layout/cycle1"/>
    <dgm:cxn modelId="{39444AC2-0076-4B0B-A386-9AFC16D70048}" type="presOf" srcId="{E511AAE1-7898-48EB-9569-FEFF651F853F}" destId="{0304262A-5E86-4669-A95D-C038E8AFFBC7}" srcOrd="0" destOrd="0" presId="urn:microsoft.com/office/officeart/2005/8/layout/cycle1"/>
    <dgm:cxn modelId="{655EEEC9-0529-4266-ABED-48CE87E58E53}" type="presOf" srcId="{EE035BDC-30AA-485B-92CC-4525EA622502}" destId="{09E5EDFD-53C4-4A36-8C21-BBE812A4E925}" srcOrd="0" destOrd="0" presId="urn:microsoft.com/office/officeart/2005/8/layout/cycle1"/>
    <dgm:cxn modelId="{56B2DCD3-31FB-4AAB-BCA6-15C36BF623EF}" srcId="{EE035BDC-30AA-485B-92CC-4525EA622502}" destId="{654BDB82-7498-4F80-BE7B-D284CDFCD2F0}" srcOrd="3" destOrd="0" parTransId="{4579016B-7455-4B18-95A0-CB3E4A8CD39D}" sibTransId="{E81A9BA5-BFDF-404D-8F2B-EC48732A61F3}"/>
    <dgm:cxn modelId="{F4A0CCE0-8774-45B1-BE40-CC9EECF14E08}" type="presOf" srcId="{654BDB82-7498-4F80-BE7B-D284CDFCD2F0}" destId="{7F4BB419-F44C-449B-97B8-66945358D5E8}" srcOrd="0" destOrd="0" presId="urn:microsoft.com/office/officeart/2005/8/layout/cycle1"/>
    <dgm:cxn modelId="{D560FCF3-D086-4D03-9C93-3A069380011A}" type="presOf" srcId="{2ED8C12E-0B34-41A2-91A4-01DDF45339AA}" destId="{FFF9E291-5DD2-4715-A4CA-0CA921DB2898}" srcOrd="0" destOrd="0" presId="urn:microsoft.com/office/officeart/2005/8/layout/cycle1"/>
    <dgm:cxn modelId="{FAF6DB31-27D1-46A1-8B7D-8AE76C3EF3B1}" type="presParOf" srcId="{09E5EDFD-53C4-4A36-8C21-BBE812A4E925}" destId="{EC9B3B45-4541-4625-9A93-CBEBCCF4BBB8}" srcOrd="0" destOrd="0" presId="urn:microsoft.com/office/officeart/2005/8/layout/cycle1"/>
    <dgm:cxn modelId="{24CDF723-8BD2-4791-B42E-84016B200C51}" type="presParOf" srcId="{09E5EDFD-53C4-4A36-8C21-BBE812A4E925}" destId="{3354A22D-7AE7-4D28-AE70-8FD15D8FA235}" srcOrd="1" destOrd="0" presId="urn:microsoft.com/office/officeart/2005/8/layout/cycle1"/>
    <dgm:cxn modelId="{7CC2C3A6-4E3F-4160-BDDF-277B9C8E7DDD}" type="presParOf" srcId="{09E5EDFD-53C4-4A36-8C21-BBE812A4E925}" destId="{0304262A-5E86-4669-A95D-C038E8AFFBC7}" srcOrd="2" destOrd="0" presId="urn:microsoft.com/office/officeart/2005/8/layout/cycle1"/>
    <dgm:cxn modelId="{78D7C860-E7DE-4017-9EEB-A8BE8F0561E8}" type="presParOf" srcId="{09E5EDFD-53C4-4A36-8C21-BBE812A4E925}" destId="{9C322172-13F3-4CF2-AD90-CC974E980987}" srcOrd="3" destOrd="0" presId="urn:microsoft.com/office/officeart/2005/8/layout/cycle1"/>
    <dgm:cxn modelId="{DDFA5453-FE08-4AF9-8FFF-AEFAF957BA25}" type="presParOf" srcId="{09E5EDFD-53C4-4A36-8C21-BBE812A4E925}" destId="{A1174D3C-7EB4-4626-848C-1A78A1558984}" srcOrd="4" destOrd="0" presId="urn:microsoft.com/office/officeart/2005/8/layout/cycle1"/>
    <dgm:cxn modelId="{67EB524E-7B9A-4DC8-93E8-C33E79080F93}" type="presParOf" srcId="{09E5EDFD-53C4-4A36-8C21-BBE812A4E925}" destId="{BC7381B6-D836-4C96-9DAE-446D5B07C460}" srcOrd="5" destOrd="0" presId="urn:microsoft.com/office/officeart/2005/8/layout/cycle1"/>
    <dgm:cxn modelId="{749916BE-4986-4849-B64F-C31C1BE2C128}" type="presParOf" srcId="{09E5EDFD-53C4-4A36-8C21-BBE812A4E925}" destId="{71900EF2-3F5F-4CE2-AA54-2C5E3ABD1D48}" srcOrd="6" destOrd="0" presId="urn:microsoft.com/office/officeart/2005/8/layout/cycle1"/>
    <dgm:cxn modelId="{80F60179-7F45-4553-AC71-E6BA27869202}" type="presParOf" srcId="{09E5EDFD-53C4-4A36-8C21-BBE812A4E925}" destId="{22CEEA69-C97A-4EFA-9AE3-CCB876E8AE15}" srcOrd="7" destOrd="0" presId="urn:microsoft.com/office/officeart/2005/8/layout/cycle1"/>
    <dgm:cxn modelId="{C9DD8A21-8933-4EAD-8D58-396B01513C0E}" type="presParOf" srcId="{09E5EDFD-53C4-4A36-8C21-BBE812A4E925}" destId="{B3372366-5853-40C9-AD7C-DE55D6D7C5E3}" srcOrd="8" destOrd="0" presId="urn:microsoft.com/office/officeart/2005/8/layout/cycle1"/>
    <dgm:cxn modelId="{55593494-2861-42B1-AD55-D59E5D610C61}" type="presParOf" srcId="{09E5EDFD-53C4-4A36-8C21-BBE812A4E925}" destId="{665E758C-5A77-43E9-9F85-3914F0DC441E}" srcOrd="9" destOrd="0" presId="urn:microsoft.com/office/officeart/2005/8/layout/cycle1"/>
    <dgm:cxn modelId="{A4CA38B6-D500-4253-95E7-11B8582516E2}" type="presParOf" srcId="{09E5EDFD-53C4-4A36-8C21-BBE812A4E925}" destId="{7F4BB419-F44C-449B-97B8-66945358D5E8}" srcOrd="10" destOrd="0" presId="urn:microsoft.com/office/officeart/2005/8/layout/cycle1"/>
    <dgm:cxn modelId="{B3034E96-89A3-439C-B3B9-E639A28E595D}" type="presParOf" srcId="{09E5EDFD-53C4-4A36-8C21-BBE812A4E925}" destId="{F19E5DBE-870C-4249-8E9A-FC524BA7A9AC}" srcOrd="11" destOrd="0" presId="urn:microsoft.com/office/officeart/2005/8/layout/cycle1"/>
    <dgm:cxn modelId="{D59D97F8-425C-4F63-9343-487B501DB059}" type="presParOf" srcId="{09E5EDFD-53C4-4A36-8C21-BBE812A4E925}" destId="{642B5596-DA93-40C4-A685-C4267B8491E1}" srcOrd="12" destOrd="0" presId="urn:microsoft.com/office/officeart/2005/8/layout/cycle1"/>
    <dgm:cxn modelId="{470E55B2-D3CA-4C8B-9698-57FDDBF6D9D1}" type="presParOf" srcId="{09E5EDFD-53C4-4A36-8C21-BBE812A4E925}" destId="{93DF0169-959C-4456-80C3-6F19411D1D6C}" srcOrd="13" destOrd="0" presId="urn:microsoft.com/office/officeart/2005/8/layout/cycle1"/>
    <dgm:cxn modelId="{C177EAAA-221C-4CB6-BD21-C06CC4B63468}" type="presParOf" srcId="{09E5EDFD-53C4-4A36-8C21-BBE812A4E925}" destId="{FFF9E291-5DD2-4715-A4CA-0CA921DB2898}"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AD554E-98B5-4DF0-9F5C-3953D7B8BBC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2A6C60F-A98A-4F4A-A793-4748693F2CBE}">
      <dgm:prSet/>
      <dgm:spPr/>
      <dgm:t>
        <a:bodyPr/>
        <a:lstStyle/>
        <a:p>
          <a:r>
            <a:rPr lang="en-AU"/>
            <a:t>Male burnout tends to manifest more in a sense of depersonalisation; i.e. feeling disconnected or detached from oneself</a:t>
          </a:r>
          <a:endParaRPr lang="en-US"/>
        </a:p>
      </dgm:t>
    </dgm:pt>
    <dgm:pt modelId="{0418D77D-D789-473F-97E5-D22801795DB8}" type="parTrans" cxnId="{CE1A88ED-DB26-47CF-8A98-ECD82328004F}">
      <dgm:prSet/>
      <dgm:spPr/>
      <dgm:t>
        <a:bodyPr/>
        <a:lstStyle/>
        <a:p>
          <a:endParaRPr lang="en-US"/>
        </a:p>
      </dgm:t>
    </dgm:pt>
    <dgm:pt modelId="{6067D331-7F28-45A7-8F22-A1C51114AB8D}" type="sibTrans" cxnId="{CE1A88ED-DB26-47CF-8A98-ECD82328004F}">
      <dgm:prSet/>
      <dgm:spPr/>
      <dgm:t>
        <a:bodyPr/>
        <a:lstStyle/>
        <a:p>
          <a:endParaRPr lang="en-US"/>
        </a:p>
      </dgm:t>
    </dgm:pt>
    <dgm:pt modelId="{3F2A4860-CFF9-4605-96B9-4DA440308178}">
      <dgm:prSet/>
      <dgm:spPr/>
      <dgm:t>
        <a:bodyPr/>
        <a:lstStyle/>
        <a:p>
          <a:r>
            <a:rPr lang="en-AU"/>
            <a:t>Female burnout tends to manifest more in emotional exhaustion and a sense of emotional overwhelm (more likely to push through and keep working even harder)</a:t>
          </a:r>
          <a:endParaRPr lang="en-US"/>
        </a:p>
      </dgm:t>
    </dgm:pt>
    <dgm:pt modelId="{4336D53A-4737-46E7-B0FB-8320480C67B9}" type="parTrans" cxnId="{0D9168D6-D6A6-4C7D-8662-1483DAF93228}">
      <dgm:prSet/>
      <dgm:spPr/>
      <dgm:t>
        <a:bodyPr/>
        <a:lstStyle/>
        <a:p>
          <a:endParaRPr lang="en-US"/>
        </a:p>
      </dgm:t>
    </dgm:pt>
    <dgm:pt modelId="{F447F207-04D8-4893-968F-8659DC3C6243}" type="sibTrans" cxnId="{0D9168D6-D6A6-4C7D-8662-1483DAF93228}">
      <dgm:prSet/>
      <dgm:spPr/>
      <dgm:t>
        <a:bodyPr/>
        <a:lstStyle/>
        <a:p>
          <a:endParaRPr lang="en-US"/>
        </a:p>
      </dgm:t>
    </dgm:pt>
    <dgm:pt modelId="{196EBFD4-1559-4020-999D-47812F64A97C}">
      <dgm:prSet/>
      <dgm:spPr/>
      <dgm:t>
        <a:bodyPr/>
        <a:lstStyle/>
        <a:p>
          <a:r>
            <a:rPr lang="en-AU"/>
            <a:t>(Emily and Amelia Nagoski, 2021)</a:t>
          </a:r>
          <a:endParaRPr lang="en-US"/>
        </a:p>
      </dgm:t>
    </dgm:pt>
    <dgm:pt modelId="{E86B7594-C9A3-4EB5-B8E4-81BF801F56B5}" type="parTrans" cxnId="{D93E44E7-4B74-469C-A4A7-05D85207268C}">
      <dgm:prSet/>
      <dgm:spPr/>
      <dgm:t>
        <a:bodyPr/>
        <a:lstStyle/>
        <a:p>
          <a:endParaRPr lang="en-US"/>
        </a:p>
      </dgm:t>
    </dgm:pt>
    <dgm:pt modelId="{16F2627F-D972-4D6D-AA11-39F23DCB1737}" type="sibTrans" cxnId="{D93E44E7-4B74-469C-A4A7-05D85207268C}">
      <dgm:prSet/>
      <dgm:spPr/>
      <dgm:t>
        <a:bodyPr/>
        <a:lstStyle/>
        <a:p>
          <a:endParaRPr lang="en-US"/>
        </a:p>
      </dgm:t>
    </dgm:pt>
    <dgm:pt modelId="{03C6AD47-AB7E-429B-A716-DBE1B11D08F6}" type="pres">
      <dgm:prSet presAssocID="{E0AD554E-98B5-4DF0-9F5C-3953D7B8BBC8}" presName="vert0" presStyleCnt="0">
        <dgm:presLayoutVars>
          <dgm:dir/>
          <dgm:animOne val="branch"/>
          <dgm:animLvl val="lvl"/>
        </dgm:presLayoutVars>
      </dgm:prSet>
      <dgm:spPr/>
    </dgm:pt>
    <dgm:pt modelId="{CA1127CD-26F0-472D-9C53-3019978399D2}" type="pres">
      <dgm:prSet presAssocID="{92A6C60F-A98A-4F4A-A793-4748693F2CBE}" presName="thickLine" presStyleLbl="alignNode1" presStyleIdx="0" presStyleCnt="3"/>
      <dgm:spPr/>
    </dgm:pt>
    <dgm:pt modelId="{98777C40-FFE3-4118-A5BD-74C30DF79210}" type="pres">
      <dgm:prSet presAssocID="{92A6C60F-A98A-4F4A-A793-4748693F2CBE}" presName="horz1" presStyleCnt="0"/>
      <dgm:spPr/>
    </dgm:pt>
    <dgm:pt modelId="{1B156D11-ECE7-46C2-9525-30C3BD1D6EC6}" type="pres">
      <dgm:prSet presAssocID="{92A6C60F-A98A-4F4A-A793-4748693F2CBE}" presName="tx1" presStyleLbl="revTx" presStyleIdx="0" presStyleCnt="3"/>
      <dgm:spPr/>
    </dgm:pt>
    <dgm:pt modelId="{55CEBA9E-F073-4142-8437-F28DC5898839}" type="pres">
      <dgm:prSet presAssocID="{92A6C60F-A98A-4F4A-A793-4748693F2CBE}" presName="vert1" presStyleCnt="0"/>
      <dgm:spPr/>
    </dgm:pt>
    <dgm:pt modelId="{A190C9FD-D959-4234-9096-143CA03AB9E5}" type="pres">
      <dgm:prSet presAssocID="{3F2A4860-CFF9-4605-96B9-4DA440308178}" presName="thickLine" presStyleLbl="alignNode1" presStyleIdx="1" presStyleCnt="3"/>
      <dgm:spPr/>
    </dgm:pt>
    <dgm:pt modelId="{58405BA8-36FE-4643-8FDE-27637AE63206}" type="pres">
      <dgm:prSet presAssocID="{3F2A4860-CFF9-4605-96B9-4DA440308178}" presName="horz1" presStyleCnt="0"/>
      <dgm:spPr/>
    </dgm:pt>
    <dgm:pt modelId="{B13D0EDD-78DD-4BFC-AA2A-940F3E289144}" type="pres">
      <dgm:prSet presAssocID="{3F2A4860-CFF9-4605-96B9-4DA440308178}" presName="tx1" presStyleLbl="revTx" presStyleIdx="1" presStyleCnt="3"/>
      <dgm:spPr/>
    </dgm:pt>
    <dgm:pt modelId="{F503A3A9-C0A1-4E7A-80F5-13340FA95F14}" type="pres">
      <dgm:prSet presAssocID="{3F2A4860-CFF9-4605-96B9-4DA440308178}" presName="vert1" presStyleCnt="0"/>
      <dgm:spPr/>
    </dgm:pt>
    <dgm:pt modelId="{FD57182E-6007-4021-A71F-B2ECB0AB71FD}" type="pres">
      <dgm:prSet presAssocID="{196EBFD4-1559-4020-999D-47812F64A97C}" presName="thickLine" presStyleLbl="alignNode1" presStyleIdx="2" presStyleCnt="3"/>
      <dgm:spPr/>
    </dgm:pt>
    <dgm:pt modelId="{C402C6FD-8638-4B03-ADB6-AD16D2284FBD}" type="pres">
      <dgm:prSet presAssocID="{196EBFD4-1559-4020-999D-47812F64A97C}" presName="horz1" presStyleCnt="0"/>
      <dgm:spPr/>
    </dgm:pt>
    <dgm:pt modelId="{BF989B3B-4304-4FA2-BF11-D7F8017CF6C3}" type="pres">
      <dgm:prSet presAssocID="{196EBFD4-1559-4020-999D-47812F64A97C}" presName="tx1" presStyleLbl="revTx" presStyleIdx="2" presStyleCnt="3"/>
      <dgm:spPr/>
    </dgm:pt>
    <dgm:pt modelId="{0B8CB616-2FC1-4B64-BBD0-B909D31301D9}" type="pres">
      <dgm:prSet presAssocID="{196EBFD4-1559-4020-999D-47812F64A97C}" presName="vert1" presStyleCnt="0"/>
      <dgm:spPr/>
    </dgm:pt>
  </dgm:ptLst>
  <dgm:cxnLst>
    <dgm:cxn modelId="{B8991E15-D7EB-4490-97B3-285B467D0ABA}" type="presOf" srcId="{E0AD554E-98B5-4DF0-9F5C-3953D7B8BBC8}" destId="{03C6AD47-AB7E-429B-A716-DBE1B11D08F6}" srcOrd="0" destOrd="0" presId="urn:microsoft.com/office/officeart/2008/layout/LinedList"/>
    <dgm:cxn modelId="{07D23D45-0AC7-4B45-A14F-01D52BF7033E}" type="presOf" srcId="{196EBFD4-1559-4020-999D-47812F64A97C}" destId="{BF989B3B-4304-4FA2-BF11-D7F8017CF6C3}" srcOrd="0" destOrd="0" presId="urn:microsoft.com/office/officeart/2008/layout/LinedList"/>
    <dgm:cxn modelId="{46420669-9365-4858-A8B0-25A861848624}" type="presOf" srcId="{3F2A4860-CFF9-4605-96B9-4DA440308178}" destId="{B13D0EDD-78DD-4BFC-AA2A-940F3E289144}" srcOrd="0" destOrd="0" presId="urn:microsoft.com/office/officeart/2008/layout/LinedList"/>
    <dgm:cxn modelId="{906485C7-14A4-4CC5-AC97-422111E1F86B}" type="presOf" srcId="{92A6C60F-A98A-4F4A-A793-4748693F2CBE}" destId="{1B156D11-ECE7-46C2-9525-30C3BD1D6EC6}" srcOrd="0" destOrd="0" presId="urn:microsoft.com/office/officeart/2008/layout/LinedList"/>
    <dgm:cxn modelId="{0D9168D6-D6A6-4C7D-8662-1483DAF93228}" srcId="{E0AD554E-98B5-4DF0-9F5C-3953D7B8BBC8}" destId="{3F2A4860-CFF9-4605-96B9-4DA440308178}" srcOrd="1" destOrd="0" parTransId="{4336D53A-4737-46E7-B0FB-8320480C67B9}" sibTransId="{F447F207-04D8-4893-968F-8659DC3C6243}"/>
    <dgm:cxn modelId="{D93E44E7-4B74-469C-A4A7-05D85207268C}" srcId="{E0AD554E-98B5-4DF0-9F5C-3953D7B8BBC8}" destId="{196EBFD4-1559-4020-999D-47812F64A97C}" srcOrd="2" destOrd="0" parTransId="{E86B7594-C9A3-4EB5-B8E4-81BF801F56B5}" sibTransId="{16F2627F-D972-4D6D-AA11-39F23DCB1737}"/>
    <dgm:cxn modelId="{CE1A88ED-DB26-47CF-8A98-ECD82328004F}" srcId="{E0AD554E-98B5-4DF0-9F5C-3953D7B8BBC8}" destId="{92A6C60F-A98A-4F4A-A793-4748693F2CBE}" srcOrd="0" destOrd="0" parTransId="{0418D77D-D789-473F-97E5-D22801795DB8}" sibTransId="{6067D331-7F28-45A7-8F22-A1C51114AB8D}"/>
    <dgm:cxn modelId="{125606ED-98CA-4718-9E73-700FDD227B68}" type="presParOf" srcId="{03C6AD47-AB7E-429B-A716-DBE1B11D08F6}" destId="{CA1127CD-26F0-472D-9C53-3019978399D2}" srcOrd="0" destOrd="0" presId="urn:microsoft.com/office/officeart/2008/layout/LinedList"/>
    <dgm:cxn modelId="{5455129A-D484-425A-A106-E740006CC110}" type="presParOf" srcId="{03C6AD47-AB7E-429B-A716-DBE1B11D08F6}" destId="{98777C40-FFE3-4118-A5BD-74C30DF79210}" srcOrd="1" destOrd="0" presId="urn:microsoft.com/office/officeart/2008/layout/LinedList"/>
    <dgm:cxn modelId="{ED80A372-3571-4309-A175-D8816F191EAA}" type="presParOf" srcId="{98777C40-FFE3-4118-A5BD-74C30DF79210}" destId="{1B156D11-ECE7-46C2-9525-30C3BD1D6EC6}" srcOrd="0" destOrd="0" presId="urn:microsoft.com/office/officeart/2008/layout/LinedList"/>
    <dgm:cxn modelId="{957F04D2-B2C6-48F1-B796-0EC89F611469}" type="presParOf" srcId="{98777C40-FFE3-4118-A5BD-74C30DF79210}" destId="{55CEBA9E-F073-4142-8437-F28DC5898839}" srcOrd="1" destOrd="0" presId="urn:microsoft.com/office/officeart/2008/layout/LinedList"/>
    <dgm:cxn modelId="{3CB4D1AA-2A43-4ECE-8D33-06494C8B2BE9}" type="presParOf" srcId="{03C6AD47-AB7E-429B-A716-DBE1B11D08F6}" destId="{A190C9FD-D959-4234-9096-143CA03AB9E5}" srcOrd="2" destOrd="0" presId="urn:microsoft.com/office/officeart/2008/layout/LinedList"/>
    <dgm:cxn modelId="{5C7AC349-66D4-41B4-A8A6-0C4BF34CC2F0}" type="presParOf" srcId="{03C6AD47-AB7E-429B-A716-DBE1B11D08F6}" destId="{58405BA8-36FE-4643-8FDE-27637AE63206}" srcOrd="3" destOrd="0" presId="urn:microsoft.com/office/officeart/2008/layout/LinedList"/>
    <dgm:cxn modelId="{FD402EEC-B4A1-4865-B436-C1ED0A018BB7}" type="presParOf" srcId="{58405BA8-36FE-4643-8FDE-27637AE63206}" destId="{B13D0EDD-78DD-4BFC-AA2A-940F3E289144}" srcOrd="0" destOrd="0" presId="urn:microsoft.com/office/officeart/2008/layout/LinedList"/>
    <dgm:cxn modelId="{F01738CE-7682-4115-B7EF-7D980A1BB215}" type="presParOf" srcId="{58405BA8-36FE-4643-8FDE-27637AE63206}" destId="{F503A3A9-C0A1-4E7A-80F5-13340FA95F14}" srcOrd="1" destOrd="0" presId="urn:microsoft.com/office/officeart/2008/layout/LinedList"/>
    <dgm:cxn modelId="{3420A81B-ADFD-4DCE-BD31-6FCB9BEC4380}" type="presParOf" srcId="{03C6AD47-AB7E-429B-A716-DBE1B11D08F6}" destId="{FD57182E-6007-4021-A71F-B2ECB0AB71FD}" srcOrd="4" destOrd="0" presId="urn:microsoft.com/office/officeart/2008/layout/LinedList"/>
    <dgm:cxn modelId="{BBC56DB5-9011-4CAA-9E38-348FAEEBF393}" type="presParOf" srcId="{03C6AD47-AB7E-429B-A716-DBE1B11D08F6}" destId="{C402C6FD-8638-4B03-ADB6-AD16D2284FBD}" srcOrd="5" destOrd="0" presId="urn:microsoft.com/office/officeart/2008/layout/LinedList"/>
    <dgm:cxn modelId="{93D67603-B44F-4D80-B9C3-9B6C4A781332}" type="presParOf" srcId="{C402C6FD-8638-4B03-ADB6-AD16D2284FBD}" destId="{BF989B3B-4304-4FA2-BF11-D7F8017CF6C3}" srcOrd="0" destOrd="0" presId="urn:microsoft.com/office/officeart/2008/layout/LinedList"/>
    <dgm:cxn modelId="{8AF4A844-AF70-464C-8A7E-63EE3E554D12}" type="presParOf" srcId="{C402C6FD-8638-4B03-ADB6-AD16D2284FBD}" destId="{0B8CB616-2FC1-4B64-BBD0-B909D31301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A5872E-318D-4125-911F-BB59B3BBD57E}"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07D87699-4492-4498-8324-3BB55285C443}">
      <dgm:prSet/>
      <dgm:spPr/>
      <dgm:t>
        <a:bodyPr/>
        <a:lstStyle/>
        <a:p>
          <a:r>
            <a:rPr lang="en-AU" dirty="0"/>
            <a:t>Stressors activate the stress response in our bodies</a:t>
          </a:r>
        </a:p>
        <a:p>
          <a:r>
            <a:rPr lang="en-AU" dirty="0"/>
            <a:t>Stressors can be internal or external to our bodies</a:t>
          </a:r>
        </a:p>
      </dgm:t>
    </dgm:pt>
    <dgm:pt modelId="{73555BC5-3474-4830-B660-75808C238067}" type="parTrans" cxnId="{C04A208A-2EB9-4358-9621-FE230E20B0F4}">
      <dgm:prSet/>
      <dgm:spPr/>
      <dgm:t>
        <a:bodyPr/>
        <a:lstStyle/>
        <a:p>
          <a:endParaRPr lang="en-US"/>
        </a:p>
      </dgm:t>
    </dgm:pt>
    <dgm:pt modelId="{807FB2F8-7994-4D19-9AA5-5076FBA4704D}" type="sibTrans" cxnId="{C04A208A-2EB9-4358-9621-FE230E20B0F4}">
      <dgm:prSet/>
      <dgm:spPr/>
      <dgm:t>
        <a:bodyPr/>
        <a:lstStyle/>
        <a:p>
          <a:endParaRPr lang="en-US"/>
        </a:p>
      </dgm:t>
    </dgm:pt>
    <dgm:pt modelId="{A83CBCF2-C196-46DC-A2CC-48651D44B529}">
      <dgm:prSet/>
      <dgm:spPr/>
      <dgm:t>
        <a:bodyPr/>
        <a:lstStyle/>
        <a:p>
          <a:r>
            <a:rPr lang="en-AU"/>
            <a:t>Stress is the physiological shift that happens when we encounter these stressors (normal and adaptive)</a:t>
          </a:r>
          <a:endParaRPr lang="en-AU" dirty="0"/>
        </a:p>
      </dgm:t>
    </dgm:pt>
    <dgm:pt modelId="{09399502-43BC-44DE-919D-E9F23FDC1BD2}" type="parTrans" cxnId="{C8FE5D2B-C738-4CAC-820B-09381B8C82BC}">
      <dgm:prSet/>
      <dgm:spPr/>
      <dgm:t>
        <a:bodyPr/>
        <a:lstStyle/>
        <a:p>
          <a:endParaRPr lang="en-AU"/>
        </a:p>
      </dgm:t>
    </dgm:pt>
    <dgm:pt modelId="{36CDBFB4-A8B0-44BC-8486-43D3CEBCE72A}" type="sibTrans" cxnId="{C8FE5D2B-C738-4CAC-820B-09381B8C82BC}">
      <dgm:prSet/>
      <dgm:spPr/>
      <dgm:t>
        <a:bodyPr/>
        <a:lstStyle/>
        <a:p>
          <a:endParaRPr lang="en-AU"/>
        </a:p>
      </dgm:t>
    </dgm:pt>
    <dgm:pt modelId="{6EC66CD3-D116-407F-9760-F8477BF5FDC3}" type="pres">
      <dgm:prSet presAssocID="{39A5872E-318D-4125-911F-BB59B3BBD57E}" presName="hierChild1" presStyleCnt="0">
        <dgm:presLayoutVars>
          <dgm:chPref val="1"/>
          <dgm:dir/>
          <dgm:animOne val="branch"/>
          <dgm:animLvl val="lvl"/>
          <dgm:resizeHandles/>
        </dgm:presLayoutVars>
      </dgm:prSet>
      <dgm:spPr/>
    </dgm:pt>
    <dgm:pt modelId="{D310BA83-EF39-41ED-951D-FBBDE373C734}" type="pres">
      <dgm:prSet presAssocID="{07D87699-4492-4498-8324-3BB55285C443}" presName="hierRoot1" presStyleCnt="0"/>
      <dgm:spPr/>
    </dgm:pt>
    <dgm:pt modelId="{CDEA4CA7-3C0A-4155-8AFE-4FEF61E9F7D3}" type="pres">
      <dgm:prSet presAssocID="{07D87699-4492-4498-8324-3BB55285C443}" presName="composite" presStyleCnt="0"/>
      <dgm:spPr/>
    </dgm:pt>
    <dgm:pt modelId="{D2E460AE-CA4E-4A32-837D-24CDDDD2C2B8}" type="pres">
      <dgm:prSet presAssocID="{07D87699-4492-4498-8324-3BB55285C443}" presName="background" presStyleLbl="node0" presStyleIdx="0" presStyleCnt="2"/>
      <dgm:spPr/>
    </dgm:pt>
    <dgm:pt modelId="{FC4B87B0-A007-4D59-B873-28102C3A3AD2}" type="pres">
      <dgm:prSet presAssocID="{07D87699-4492-4498-8324-3BB55285C443}" presName="text" presStyleLbl="fgAcc0" presStyleIdx="0" presStyleCnt="2">
        <dgm:presLayoutVars>
          <dgm:chPref val="3"/>
        </dgm:presLayoutVars>
      </dgm:prSet>
      <dgm:spPr/>
    </dgm:pt>
    <dgm:pt modelId="{863AE3E0-D6BD-4774-B3EA-196580F5B346}" type="pres">
      <dgm:prSet presAssocID="{07D87699-4492-4498-8324-3BB55285C443}" presName="hierChild2" presStyleCnt="0"/>
      <dgm:spPr/>
    </dgm:pt>
    <dgm:pt modelId="{38AD15A5-3A2D-487D-8A08-D666265ABE96}" type="pres">
      <dgm:prSet presAssocID="{A83CBCF2-C196-46DC-A2CC-48651D44B529}" presName="hierRoot1" presStyleCnt="0"/>
      <dgm:spPr/>
    </dgm:pt>
    <dgm:pt modelId="{C45D1FDE-DA21-4928-B808-A3E130E9EEB8}" type="pres">
      <dgm:prSet presAssocID="{A83CBCF2-C196-46DC-A2CC-48651D44B529}" presName="composite" presStyleCnt="0"/>
      <dgm:spPr/>
    </dgm:pt>
    <dgm:pt modelId="{34740D3D-D011-4D4C-B760-50F24F0E83EF}" type="pres">
      <dgm:prSet presAssocID="{A83CBCF2-C196-46DC-A2CC-48651D44B529}" presName="background" presStyleLbl="node0" presStyleIdx="1" presStyleCnt="2"/>
      <dgm:spPr/>
    </dgm:pt>
    <dgm:pt modelId="{3E86DCDB-8BC7-480D-8C92-00427D93782A}" type="pres">
      <dgm:prSet presAssocID="{A83CBCF2-C196-46DC-A2CC-48651D44B529}" presName="text" presStyleLbl="fgAcc0" presStyleIdx="1" presStyleCnt="2">
        <dgm:presLayoutVars>
          <dgm:chPref val="3"/>
        </dgm:presLayoutVars>
      </dgm:prSet>
      <dgm:spPr/>
    </dgm:pt>
    <dgm:pt modelId="{DDD62AE3-F4B5-4A81-8E0B-99C926AAE322}" type="pres">
      <dgm:prSet presAssocID="{A83CBCF2-C196-46DC-A2CC-48651D44B529}" presName="hierChild2" presStyleCnt="0"/>
      <dgm:spPr/>
    </dgm:pt>
  </dgm:ptLst>
  <dgm:cxnLst>
    <dgm:cxn modelId="{C8FE5D2B-C738-4CAC-820B-09381B8C82BC}" srcId="{39A5872E-318D-4125-911F-BB59B3BBD57E}" destId="{A83CBCF2-C196-46DC-A2CC-48651D44B529}" srcOrd="1" destOrd="0" parTransId="{09399502-43BC-44DE-919D-E9F23FDC1BD2}" sibTransId="{36CDBFB4-A8B0-44BC-8486-43D3CEBCE72A}"/>
    <dgm:cxn modelId="{459C552F-71BE-4BE9-A02E-AD9BC4025B42}" type="presOf" srcId="{A83CBCF2-C196-46DC-A2CC-48651D44B529}" destId="{3E86DCDB-8BC7-480D-8C92-00427D93782A}" srcOrd="0" destOrd="0" presId="urn:microsoft.com/office/officeart/2005/8/layout/hierarchy1"/>
    <dgm:cxn modelId="{E663B286-206C-4D5C-B8B5-C765E90DB20F}" type="presOf" srcId="{39A5872E-318D-4125-911F-BB59B3BBD57E}" destId="{6EC66CD3-D116-407F-9760-F8477BF5FDC3}" srcOrd="0" destOrd="0" presId="urn:microsoft.com/office/officeart/2005/8/layout/hierarchy1"/>
    <dgm:cxn modelId="{C04A208A-2EB9-4358-9621-FE230E20B0F4}" srcId="{39A5872E-318D-4125-911F-BB59B3BBD57E}" destId="{07D87699-4492-4498-8324-3BB55285C443}" srcOrd="0" destOrd="0" parTransId="{73555BC5-3474-4830-B660-75808C238067}" sibTransId="{807FB2F8-7994-4D19-9AA5-5076FBA4704D}"/>
    <dgm:cxn modelId="{C3F376DF-AB97-44D8-8FFF-8D1A3A782BF9}" type="presOf" srcId="{07D87699-4492-4498-8324-3BB55285C443}" destId="{FC4B87B0-A007-4D59-B873-28102C3A3AD2}" srcOrd="0" destOrd="0" presId="urn:microsoft.com/office/officeart/2005/8/layout/hierarchy1"/>
    <dgm:cxn modelId="{D74D48D5-B789-4B10-BEE9-7B06794D87FC}" type="presParOf" srcId="{6EC66CD3-D116-407F-9760-F8477BF5FDC3}" destId="{D310BA83-EF39-41ED-951D-FBBDE373C734}" srcOrd="0" destOrd="0" presId="urn:microsoft.com/office/officeart/2005/8/layout/hierarchy1"/>
    <dgm:cxn modelId="{055D3C56-79E4-4003-85E7-6FC9805404D4}" type="presParOf" srcId="{D310BA83-EF39-41ED-951D-FBBDE373C734}" destId="{CDEA4CA7-3C0A-4155-8AFE-4FEF61E9F7D3}" srcOrd="0" destOrd="0" presId="urn:microsoft.com/office/officeart/2005/8/layout/hierarchy1"/>
    <dgm:cxn modelId="{266D9842-EBBC-473A-A82A-A0A1C3E7F4A4}" type="presParOf" srcId="{CDEA4CA7-3C0A-4155-8AFE-4FEF61E9F7D3}" destId="{D2E460AE-CA4E-4A32-837D-24CDDDD2C2B8}" srcOrd="0" destOrd="0" presId="urn:microsoft.com/office/officeart/2005/8/layout/hierarchy1"/>
    <dgm:cxn modelId="{A542124E-16AA-4276-B2E9-ABC3E51D35F0}" type="presParOf" srcId="{CDEA4CA7-3C0A-4155-8AFE-4FEF61E9F7D3}" destId="{FC4B87B0-A007-4D59-B873-28102C3A3AD2}" srcOrd="1" destOrd="0" presId="urn:microsoft.com/office/officeart/2005/8/layout/hierarchy1"/>
    <dgm:cxn modelId="{F059F1A3-D709-41A8-856F-68A8BF8455E4}" type="presParOf" srcId="{D310BA83-EF39-41ED-951D-FBBDE373C734}" destId="{863AE3E0-D6BD-4774-B3EA-196580F5B346}" srcOrd="1" destOrd="0" presId="urn:microsoft.com/office/officeart/2005/8/layout/hierarchy1"/>
    <dgm:cxn modelId="{EDA664EC-2B2F-4AD7-818E-B829C0916C7C}" type="presParOf" srcId="{6EC66CD3-D116-407F-9760-F8477BF5FDC3}" destId="{38AD15A5-3A2D-487D-8A08-D666265ABE96}" srcOrd="1" destOrd="0" presId="urn:microsoft.com/office/officeart/2005/8/layout/hierarchy1"/>
    <dgm:cxn modelId="{0A64B388-2033-4B33-982B-90DC11A0A47F}" type="presParOf" srcId="{38AD15A5-3A2D-487D-8A08-D666265ABE96}" destId="{C45D1FDE-DA21-4928-B808-A3E130E9EEB8}" srcOrd="0" destOrd="0" presId="urn:microsoft.com/office/officeart/2005/8/layout/hierarchy1"/>
    <dgm:cxn modelId="{3A3A3F62-209C-46A2-A2E3-B1CBFB552620}" type="presParOf" srcId="{C45D1FDE-DA21-4928-B808-A3E130E9EEB8}" destId="{34740D3D-D011-4D4C-B760-50F24F0E83EF}" srcOrd="0" destOrd="0" presId="urn:microsoft.com/office/officeart/2005/8/layout/hierarchy1"/>
    <dgm:cxn modelId="{90EDA6B4-07E8-47FD-AB37-BE9106DE14D3}" type="presParOf" srcId="{C45D1FDE-DA21-4928-B808-A3E130E9EEB8}" destId="{3E86DCDB-8BC7-480D-8C92-00427D93782A}" srcOrd="1" destOrd="0" presId="urn:microsoft.com/office/officeart/2005/8/layout/hierarchy1"/>
    <dgm:cxn modelId="{BAE9513D-C575-4E74-87B9-E492295E1689}" type="presParOf" srcId="{38AD15A5-3A2D-487D-8A08-D666265ABE96}" destId="{DDD62AE3-F4B5-4A81-8E0B-99C926AAE32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69B12-3E9D-402E-B5E3-1E73DAED2B04}">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9133F-AB19-409F-B764-FE2D112D19F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b="0" i="0" kern="1200"/>
            <a:t>feelings of energy depletion or exhaustion</a:t>
          </a:r>
          <a:endParaRPr lang="en-US" sz="3800" kern="1200"/>
        </a:p>
      </dsp:txBody>
      <dsp:txXfrm>
        <a:off x="0" y="0"/>
        <a:ext cx="6900512" cy="1384035"/>
      </dsp:txXfrm>
    </dsp:sp>
    <dsp:sp modelId="{EBA6A045-5E75-4FEF-8AF8-C3CFE6F0548D}">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2252EF-2245-4F83-80B1-0A137DE41181}">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b="0" i="0" kern="1200"/>
            <a:t>increased mental distance from one’s job</a:t>
          </a:r>
          <a:endParaRPr lang="en-US" sz="3800" kern="1200"/>
        </a:p>
      </dsp:txBody>
      <dsp:txXfrm>
        <a:off x="0" y="1384035"/>
        <a:ext cx="6900512" cy="1384035"/>
      </dsp:txXfrm>
    </dsp:sp>
    <dsp:sp modelId="{72A995A2-BF28-45CA-A316-2D2937F36BE8}">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84D0D-B59D-4818-8E10-16AD55EF74B9}">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b="0" i="0" kern="1200"/>
            <a:t>feelings of negativism or cynicism related to one's job</a:t>
          </a:r>
          <a:endParaRPr lang="en-US" sz="3800" kern="1200"/>
        </a:p>
      </dsp:txBody>
      <dsp:txXfrm>
        <a:off x="0" y="2768070"/>
        <a:ext cx="6900512" cy="1384035"/>
      </dsp:txXfrm>
    </dsp:sp>
    <dsp:sp modelId="{E08D55E3-3C35-49D7-A663-392D559F219F}">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3106F-641F-404D-9642-42153B3C117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b="0" i="0" kern="1200"/>
            <a:t>reduced professional efficacy</a:t>
          </a:r>
          <a:endParaRPr lang="en-US" sz="3800" kern="120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4A22D-7AE7-4D28-AE70-8FD15D8FA235}">
      <dsp:nvSpPr>
        <dsp:cNvPr id="0" name=""/>
        <dsp:cNvSpPr/>
      </dsp:nvSpPr>
      <dsp:spPr>
        <a:xfrm>
          <a:off x="3784058" y="40147"/>
          <a:ext cx="1360995" cy="136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Emotional Exhaustion</a:t>
          </a:r>
        </a:p>
      </dsp:txBody>
      <dsp:txXfrm>
        <a:off x="3784058" y="40147"/>
        <a:ext cx="1360995" cy="1360995"/>
      </dsp:txXfrm>
    </dsp:sp>
    <dsp:sp modelId="{0304262A-5E86-4669-A95D-C038E8AFFBC7}">
      <dsp:nvSpPr>
        <dsp:cNvPr id="0" name=""/>
        <dsp:cNvSpPr/>
      </dsp:nvSpPr>
      <dsp:spPr>
        <a:xfrm>
          <a:off x="576923" y="102"/>
          <a:ext cx="5109793" cy="5109793"/>
        </a:xfrm>
        <a:prstGeom prst="circularArrow">
          <a:avLst>
            <a:gd name="adj1" fmla="val 5194"/>
            <a:gd name="adj2" fmla="val 335452"/>
            <a:gd name="adj3" fmla="val 21295118"/>
            <a:gd name="adj4" fmla="val 19764594"/>
            <a:gd name="adj5" fmla="val 6059"/>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74D3C-7EB4-4626-848C-1A78A1558984}">
      <dsp:nvSpPr>
        <dsp:cNvPr id="0" name=""/>
        <dsp:cNvSpPr/>
      </dsp:nvSpPr>
      <dsp:spPr>
        <a:xfrm>
          <a:off x="4607734" y="2575162"/>
          <a:ext cx="1360995" cy="136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Reduced sense of accomplishment or meaning</a:t>
          </a:r>
        </a:p>
      </dsp:txBody>
      <dsp:txXfrm>
        <a:off x="4607734" y="2575162"/>
        <a:ext cx="1360995" cy="1360995"/>
      </dsp:txXfrm>
    </dsp:sp>
    <dsp:sp modelId="{BC7381B6-D836-4C96-9DAE-446D5B07C460}">
      <dsp:nvSpPr>
        <dsp:cNvPr id="0" name=""/>
        <dsp:cNvSpPr/>
      </dsp:nvSpPr>
      <dsp:spPr>
        <a:xfrm>
          <a:off x="576923" y="102"/>
          <a:ext cx="5109793" cy="5109793"/>
        </a:xfrm>
        <a:prstGeom prst="circularArrow">
          <a:avLst>
            <a:gd name="adj1" fmla="val 5194"/>
            <a:gd name="adj2" fmla="val 335452"/>
            <a:gd name="adj3" fmla="val 4016643"/>
            <a:gd name="adj4" fmla="val 2251647"/>
            <a:gd name="adj5" fmla="val 6059"/>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EEA69-C97A-4EFA-9AE3-CCB876E8AE15}">
      <dsp:nvSpPr>
        <dsp:cNvPr id="0" name=""/>
        <dsp:cNvSpPr/>
      </dsp:nvSpPr>
      <dsp:spPr>
        <a:xfrm>
          <a:off x="2451322" y="4141887"/>
          <a:ext cx="1360995" cy="136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Mental exhaustion</a:t>
          </a:r>
        </a:p>
      </dsp:txBody>
      <dsp:txXfrm>
        <a:off x="2451322" y="4141887"/>
        <a:ext cx="1360995" cy="1360995"/>
      </dsp:txXfrm>
    </dsp:sp>
    <dsp:sp modelId="{B3372366-5853-40C9-AD7C-DE55D6D7C5E3}">
      <dsp:nvSpPr>
        <dsp:cNvPr id="0" name=""/>
        <dsp:cNvSpPr/>
      </dsp:nvSpPr>
      <dsp:spPr>
        <a:xfrm>
          <a:off x="576923" y="102"/>
          <a:ext cx="5109793" cy="5109793"/>
        </a:xfrm>
        <a:prstGeom prst="circularArrow">
          <a:avLst>
            <a:gd name="adj1" fmla="val 5194"/>
            <a:gd name="adj2" fmla="val 335452"/>
            <a:gd name="adj3" fmla="val 8212901"/>
            <a:gd name="adj4" fmla="val 6447905"/>
            <a:gd name="adj5" fmla="val 6059"/>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B419-F44C-449B-97B8-66945358D5E8}">
      <dsp:nvSpPr>
        <dsp:cNvPr id="0" name=""/>
        <dsp:cNvSpPr/>
      </dsp:nvSpPr>
      <dsp:spPr>
        <a:xfrm>
          <a:off x="294909" y="2575162"/>
          <a:ext cx="1360995" cy="136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Decreased interactions with others (isolation)</a:t>
          </a:r>
        </a:p>
      </dsp:txBody>
      <dsp:txXfrm>
        <a:off x="294909" y="2575162"/>
        <a:ext cx="1360995" cy="1360995"/>
      </dsp:txXfrm>
    </dsp:sp>
    <dsp:sp modelId="{F19E5DBE-870C-4249-8E9A-FC524BA7A9AC}">
      <dsp:nvSpPr>
        <dsp:cNvPr id="0" name=""/>
        <dsp:cNvSpPr/>
      </dsp:nvSpPr>
      <dsp:spPr>
        <a:xfrm>
          <a:off x="576923" y="102"/>
          <a:ext cx="5109793" cy="5109793"/>
        </a:xfrm>
        <a:prstGeom prst="circularArrow">
          <a:avLst>
            <a:gd name="adj1" fmla="val 5194"/>
            <a:gd name="adj2" fmla="val 335452"/>
            <a:gd name="adj3" fmla="val 12299953"/>
            <a:gd name="adj4" fmla="val 10769429"/>
            <a:gd name="adj5" fmla="val 6059"/>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F0169-959C-4456-80C3-6F19411D1D6C}">
      <dsp:nvSpPr>
        <dsp:cNvPr id="0" name=""/>
        <dsp:cNvSpPr/>
      </dsp:nvSpPr>
      <dsp:spPr>
        <a:xfrm>
          <a:off x="1118585" y="40147"/>
          <a:ext cx="1360995" cy="136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Physical exhaustion</a:t>
          </a:r>
        </a:p>
      </dsp:txBody>
      <dsp:txXfrm>
        <a:off x="1118585" y="40147"/>
        <a:ext cx="1360995" cy="1360995"/>
      </dsp:txXfrm>
    </dsp:sp>
    <dsp:sp modelId="{FFF9E291-5DD2-4715-A4CA-0CA921DB2898}">
      <dsp:nvSpPr>
        <dsp:cNvPr id="0" name=""/>
        <dsp:cNvSpPr/>
      </dsp:nvSpPr>
      <dsp:spPr>
        <a:xfrm>
          <a:off x="576923" y="102"/>
          <a:ext cx="5109793" cy="5109793"/>
        </a:xfrm>
        <a:prstGeom prst="circularArrow">
          <a:avLst>
            <a:gd name="adj1" fmla="val 5194"/>
            <a:gd name="adj2" fmla="val 335452"/>
            <a:gd name="adj3" fmla="val 16867625"/>
            <a:gd name="adj4" fmla="val 15196922"/>
            <a:gd name="adj5" fmla="val 6059"/>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127CD-26F0-472D-9C53-3019978399D2}">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56D11-ECE7-46C2-9525-30C3BD1D6EC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AU" sz="2900" kern="1200"/>
            <a:t>Male burnout tends to manifest more in a sense of depersonalisation; i.e. feeling disconnected or detached from oneself</a:t>
          </a:r>
          <a:endParaRPr lang="en-US" sz="2900" kern="1200"/>
        </a:p>
      </dsp:txBody>
      <dsp:txXfrm>
        <a:off x="0" y="2703"/>
        <a:ext cx="6900512" cy="1843578"/>
      </dsp:txXfrm>
    </dsp:sp>
    <dsp:sp modelId="{A190C9FD-D959-4234-9096-143CA03AB9E5}">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D0EDD-78DD-4BFC-AA2A-940F3E289144}">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AU" sz="2900" kern="1200"/>
            <a:t>Female burnout tends to manifest more in emotional exhaustion and a sense of emotional overwhelm (more likely to push through and keep working even harder)</a:t>
          </a:r>
          <a:endParaRPr lang="en-US" sz="2900" kern="1200"/>
        </a:p>
      </dsp:txBody>
      <dsp:txXfrm>
        <a:off x="0" y="1846281"/>
        <a:ext cx="6900512" cy="1843578"/>
      </dsp:txXfrm>
    </dsp:sp>
    <dsp:sp modelId="{FD57182E-6007-4021-A71F-B2ECB0AB71FD}">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89B3B-4304-4FA2-BF11-D7F8017CF6C3}">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AU" sz="2900" kern="1200"/>
            <a:t>(Emily and Amelia Nagoski, 2021)</a:t>
          </a:r>
          <a:endParaRPr lang="en-US" sz="2900" kern="1200"/>
        </a:p>
      </dsp:txBody>
      <dsp:txXfrm>
        <a:off x="0" y="3689859"/>
        <a:ext cx="6900512" cy="18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460AE-CA4E-4A32-837D-24CDDDD2C2B8}">
      <dsp:nvSpPr>
        <dsp:cNvPr id="0" name=""/>
        <dsp:cNvSpPr/>
      </dsp:nvSpPr>
      <dsp:spPr>
        <a:xfrm>
          <a:off x="1283" y="507350"/>
          <a:ext cx="4505585" cy="28610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B87B0-A007-4D59-B873-28102C3A3AD2}">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dirty="0"/>
            <a:t>Stressors activate the stress response in our bodies</a:t>
          </a:r>
        </a:p>
        <a:p>
          <a:pPr marL="0" lvl="0" indent="0" algn="ctr" defTabSz="1377950">
            <a:lnSpc>
              <a:spcPct val="90000"/>
            </a:lnSpc>
            <a:spcBef>
              <a:spcPct val="0"/>
            </a:spcBef>
            <a:spcAft>
              <a:spcPct val="35000"/>
            </a:spcAft>
            <a:buNone/>
          </a:pPr>
          <a:r>
            <a:rPr lang="en-AU" sz="3100" kern="1200" dirty="0"/>
            <a:t>Stressors can be internal or external to our bodies</a:t>
          </a:r>
        </a:p>
      </dsp:txBody>
      <dsp:txXfrm>
        <a:off x="585701" y="1066737"/>
        <a:ext cx="4337991" cy="2693452"/>
      </dsp:txXfrm>
    </dsp:sp>
    <dsp:sp modelId="{34740D3D-D011-4D4C-B760-50F24F0E83EF}">
      <dsp:nvSpPr>
        <dsp:cNvPr id="0" name=""/>
        <dsp:cNvSpPr/>
      </dsp:nvSpPr>
      <dsp:spPr>
        <a:xfrm>
          <a:off x="5508110" y="507350"/>
          <a:ext cx="4505585" cy="28610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6DCDB-8BC7-480D-8C92-00427D93782A}">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a:t>Stress is the physiological shift that happens when we encounter these stressors (normal and adaptive)</a:t>
          </a:r>
          <a:endParaRPr lang="en-AU" sz="3100" kern="1200" dirty="0"/>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2DFB8E-9055-4A3C-A03B-A95809931608}"/>
              </a:ext>
            </a:extLst>
          </p:cNvPr>
          <p:cNvSpPr>
            <a:spLocks noGrp="1"/>
          </p:cNvSpPr>
          <p:nvPr>
            <p:ph type="hdr" sz="quarter"/>
          </p:nvPr>
        </p:nvSpPr>
        <p:spPr>
          <a:xfrm>
            <a:off x="0" y="1"/>
            <a:ext cx="2947512" cy="498236"/>
          </a:xfrm>
          <a:prstGeom prst="rect">
            <a:avLst/>
          </a:prstGeom>
        </p:spPr>
        <p:txBody>
          <a:bodyPr vert="horz" lIns="91385" tIns="45693" rIns="91385" bIns="45693" rtlCol="0"/>
          <a:lstStyle>
            <a:lvl1pPr algn="l">
              <a:defRPr sz="1200"/>
            </a:lvl1pPr>
          </a:lstStyle>
          <a:p>
            <a:endParaRPr lang="en-US"/>
          </a:p>
        </p:txBody>
      </p:sp>
      <p:sp>
        <p:nvSpPr>
          <p:cNvPr id="3" name="Date Placeholder 2">
            <a:extLst>
              <a:ext uri="{FF2B5EF4-FFF2-40B4-BE49-F238E27FC236}">
                <a16:creationId xmlns:a16="http://schemas.microsoft.com/office/drawing/2014/main" id="{88C41A3A-B03A-4A65-9075-9BCA5C0C1AFC}"/>
              </a:ext>
            </a:extLst>
          </p:cNvPr>
          <p:cNvSpPr>
            <a:spLocks noGrp="1"/>
          </p:cNvSpPr>
          <p:nvPr>
            <p:ph type="dt" sz="quarter" idx="1"/>
          </p:nvPr>
        </p:nvSpPr>
        <p:spPr>
          <a:xfrm>
            <a:off x="3853341" y="1"/>
            <a:ext cx="2947512" cy="498236"/>
          </a:xfrm>
          <a:prstGeom prst="rect">
            <a:avLst/>
          </a:prstGeom>
        </p:spPr>
        <p:txBody>
          <a:bodyPr vert="horz" lIns="91385" tIns="45693" rIns="91385" bIns="45693" rtlCol="0"/>
          <a:lstStyle>
            <a:lvl1pPr algn="r">
              <a:defRPr sz="1200"/>
            </a:lvl1pPr>
          </a:lstStyle>
          <a:p>
            <a:fld id="{A2C9E8EA-E452-4BA4-855B-275BE2796742}" type="datetimeFigureOut">
              <a:rPr lang="en-US" smtClean="0"/>
              <a:t>6/30/2022</a:t>
            </a:fld>
            <a:endParaRPr lang="en-US"/>
          </a:p>
        </p:txBody>
      </p:sp>
      <p:sp>
        <p:nvSpPr>
          <p:cNvPr id="4" name="Footer Placeholder 3">
            <a:extLst>
              <a:ext uri="{FF2B5EF4-FFF2-40B4-BE49-F238E27FC236}">
                <a16:creationId xmlns:a16="http://schemas.microsoft.com/office/drawing/2014/main" id="{79C6421C-7668-437C-A207-B84CE6DDC15F}"/>
              </a:ext>
            </a:extLst>
          </p:cNvPr>
          <p:cNvSpPr>
            <a:spLocks noGrp="1"/>
          </p:cNvSpPr>
          <p:nvPr>
            <p:ph type="ftr" sz="quarter" idx="2"/>
          </p:nvPr>
        </p:nvSpPr>
        <p:spPr>
          <a:xfrm>
            <a:off x="0" y="9436339"/>
            <a:ext cx="2947512" cy="498236"/>
          </a:xfrm>
          <a:prstGeom prst="rect">
            <a:avLst/>
          </a:prstGeom>
        </p:spPr>
        <p:txBody>
          <a:bodyPr vert="horz" lIns="91385" tIns="45693" rIns="91385" bIns="4569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EA36D7-1788-4532-A193-159047E4E106}"/>
              </a:ext>
            </a:extLst>
          </p:cNvPr>
          <p:cNvSpPr>
            <a:spLocks noGrp="1"/>
          </p:cNvSpPr>
          <p:nvPr>
            <p:ph type="sldNum" sz="quarter" idx="3"/>
          </p:nvPr>
        </p:nvSpPr>
        <p:spPr>
          <a:xfrm>
            <a:off x="3853341" y="9436339"/>
            <a:ext cx="2947512" cy="498236"/>
          </a:xfrm>
          <a:prstGeom prst="rect">
            <a:avLst/>
          </a:prstGeom>
        </p:spPr>
        <p:txBody>
          <a:bodyPr vert="horz" lIns="91385" tIns="45693" rIns="91385" bIns="45693" rtlCol="0" anchor="b"/>
          <a:lstStyle>
            <a:lvl1pPr algn="r">
              <a:defRPr sz="1200"/>
            </a:lvl1pPr>
          </a:lstStyle>
          <a:p>
            <a:fld id="{395AB402-F907-418C-AE49-D4234A19A976}" type="slidenum">
              <a:rPr lang="en-US" smtClean="0"/>
              <a:t>‹#›</a:t>
            </a:fld>
            <a:endParaRPr lang="en-US"/>
          </a:p>
        </p:txBody>
      </p:sp>
    </p:spTree>
    <p:extLst>
      <p:ext uri="{BB962C8B-B14F-4D97-AF65-F5344CB8AC3E}">
        <p14:creationId xmlns:p14="http://schemas.microsoft.com/office/powerpoint/2010/main" val="1385198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7722" cy="498454"/>
          </a:xfrm>
          <a:prstGeom prst="rect">
            <a:avLst/>
          </a:prstGeom>
        </p:spPr>
        <p:txBody>
          <a:bodyPr vert="horz" lIns="91385" tIns="45693" rIns="91385" bIns="45693" rtlCol="0"/>
          <a:lstStyle>
            <a:lvl1pPr algn="l">
              <a:defRPr sz="1200"/>
            </a:lvl1pPr>
          </a:lstStyle>
          <a:p>
            <a:endParaRPr lang="en-GB"/>
          </a:p>
        </p:txBody>
      </p:sp>
      <p:sp>
        <p:nvSpPr>
          <p:cNvPr id="3" name="Date Placeholder 2"/>
          <p:cNvSpPr>
            <a:spLocks noGrp="1"/>
          </p:cNvSpPr>
          <p:nvPr>
            <p:ph type="dt" idx="1"/>
          </p:nvPr>
        </p:nvSpPr>
        <p:spPr>
          <a:xfrm>
            <a:off x="3853142" y="2"/>
            <a:ext cx="2947722" cy="498454"/>
          </a:xfrm>
          <a:prstGeom prst="rect">
            <a:avLst/>
          </a:prstGeom>
        </p:spPr>
        <p:txBody>
          <a:bodyPr vert="horz" lIns="91385" tIns="45693" rIns="91385" bIns="45693" rtlCol="0"/>
          <a:lstStyle>
            <a:lvl1pPr algn="r">
              <a:defRPr sz="1200"/>
            </a:lvl1pPr>
          </a:lstStyle>
          <a:p>
            <a:fld id="{D7C01A50-C2A9-44BD-865E-11AA0D833524}" type="datetimeFigureOut">
              <a:rPr lang="en-GB" smtClean="0"/>
              <a:t>30/06/2022</a:t>
            </a:fld>
            <a:endParaRPr lang="en-GB"/>
          </a:p>
        </p:txBody>
      </p:sp>
      <p:sp>
        <p:nvSpPr>
          <p:cNvPr id="4" name="Slide Image Placeholder 3"/>
          <p:cNvSpPr>
            <a:spLocks noGrp="1" noRot="1" noChangeAspect="1"/>
          </p:cNvSpPr>
          <p:nvPr>
            <p:ph type="sldImg" idx="2"/>
          </p:nvPr>
        </p:nvSpPr>
        <p:spPr>
          <a:xfrm>
            <a:off x="423863" y="1243013"/>
            <a:ext cx="5954712" cy="3351212"/>
          </a:xfrm>
          <a:prstGeom prst="rect">
            <a:avLst/>
          </a:prstGeom>
          <a:noFill/>
          <a:ln w="12700">
            <a:solidFill>
              <a:prstClr val="black"/>
            </a:solidFill>
          </a:ln>
        </p:spPr>
        <p:txBody>
          <a:bodyPr vert="horz" lIns="91385" tIns="45693" rIns="91385" bIns="45693" rtlCol="0" anchor="ctr"/>
          <a:lstStyle/>
          <a:p>
            <a:endParaRPr lang="en-GB"/>
          </a:p>
        </p:txBody>
      </p:sp>
      <p:sp>
        <p:nvSpPr>
          <p:cNvPr id="5" name="Notes Placeholder 4"/>
          <p:cNvSpPr>
            <a:spLocks noGrp="1"/>
          </p:cNvSpPr>
          <p:nvPr>
            <p:ph type="body" sz="quarter" idx="3"/>
          </p:nvPr>
        </p:nvSpPr>
        <p:spPr>
          <a:xfrm>
            <a:off x="680244" y="4781015"/>
            <a:ext cx="5441950" cy="3911739"/>
          </a:xfrm>
          <a:prstGeom prst="rect">
            <a:avLst/>
          </a:prstGeom>
        </p:spPr>
        <p:txBody>
          <a:bodyPr vert="horz" lIns="91385" tIns="45693" rIns="91385" bIns="456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6126"/>
            <a:ext cx="2947722" cy="498452"/>
          </a:xfrm>
          <a:prstGeom prst="rect">
            <a:avLst/>
          </a:prstGeom>
        </p:spPr>
        <p:txBody>
          <a:bodyPr vert="horz" lIns="91385" tIns="45693" rIns="91385" bIns="45693" rtlCol="0" anchor="b"/>
          <a:lstStyle>
            <a:lvl1pPr algn="l">
              <a:defRPr sz="1200"/>
            </a:lvl1pPr>
          </a:lstStyle>
          <a:p>
            <a:endParaRPr lang="en-GB"/>
          </a:p>
        </p:txBody>
      </p:sp>
      <p:sp>
        <p:nvSpPr>
          <p:cNvPr id="7" name="Slide Number Placeholder 6"/>
          <p:cNvSpPr>
            <a:spLocks noGrp="1"/>
          </p:cNvSpPr>
          <p:nvPr>
            <p:ph type="sldNum" sz="quarter" idx="5"/>
          </p:nvPr>
        </p:nvSpPr>
        <p:spPr>
          <a:xfrm>
            <a:off x="3853142" y="9436126"/>
            <a:ext cx="2947722" cy="498452"/>
          </a:xfrm>
          <a:prstGeom prst="rect">
            <a:avLst/>
          </a:prstGeom>
        </p:spPr>
        <p:txBody>
          <a:bodyPr vert="horz" lIns="91385" tIns="45693" rIns="91385" bIns="45693" rtlCol="0" anchor="b"/>
          <a:lstStyle>
            <a:lvl1pPr algn="r">
              <a:defRPr sz="1200"/>
            </a:lvl1pPr>
          </a:lstStyle>
          <a:p>
            <a:fld id="{3B92A2DB-EB54-4DC1-A14A-58487A2DEF35}" type="slidenum">
              <a:rPr lang="en-GB" smtClean="0"/>
              <a:t>‹#›</a:t>
            </a:fld>
            <a:endParaRPr lang="en-GB"/>
          </a:p>
        </p:txBody>
      </p:sp>
    </p:spTree>
    <p:extLst>
      <p:ext uri="{BB962C8B-B14F-4D97-AF65-F5344CB8AC3E}">
        <p14:creationId xmlns:p14="http://schemas.microsoft.com/office/powerpoint/2010/main" val="14769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92A2DB-EB54-4DC1-A14A-58487A2DEF35}" type="slidenum">
              <a:rPr lang="en-GB" smtClean="0"/>
              <a:t>1</a:t>
            </a:fld>
            <a:endParaRPr lang="en-GB"/>
          </a:p>
        </p:txBody>
      </p:sp>
    </p:spTree>
    <p:extLst>
      <p:ext uri="{BB962C8B-B14F-4D97-AF65-F5344CB8AC3E}">
        <p14:creationId xmlns:p14="http://schemas.microsoft.com/office/powerpoint/2010/main" val="1040454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Completing the stress cycle helps to expel adrenaline from major muscle groups and prompts our body that it is safe</a:t>
            </a:r>
          </a:p>
          <a:p>
            <a:r>
              <a:rPr lang="en-AU" dirty="0"/>
              <a:t>Sabre tooth tiger concept</a:t>
            </a:r>
          </a:p>
        </p:txBody>
      </p:sp>
      <p:sp>
        <p:nvSpPr>
          <p:cNvPr id="4" name="Slide Number Placeholder 3"/>
          <p:cNvSpPr>
            <a:spLocks noGrp="1"/>
          </p:cNvSpPr>
          <p:nvPr>
            <p:ph type="sldNum" sz="quarter" idx="5"/>
          </p:nvPr>
        </p:nvSpPr>
        <p:spPr/>
        <p:txBody>
          <a:bodyPr/>
          <a:lstStyle/>
          <a:p>
            <a:fld id="{3B92A2DB-EB54-4DC1-A14A-58487A2DEF35}" type="slidenum">
              <a:rPr lang="en-GB" smtClean="0"/>
              <a:t>13</a:t>
            </a:fld>
            <a:endParaRPr lang="en-GB"/>
          </a:p>
        </p:txBody>
      </p:sp>
    </p:spTree>
    <p:extLst>
      <p:ext uri="{BB962C8B-B14F-4D97-AF65-F5344CB8AC3E}">
        <p14:creationId xmlns:p14="http://schemas.microsoft.com/office/powerpoint/2010/main" val="96637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2100" y="219075"/>
            <a:ext cx="4000500" cy="2249488"/>
          </a:xfrm>
        </p:spPr>
      </p:sp>
      <p:sp>
        <p:nvSpPr>
          <p:cNvPr id="3" name="Notes Placeholder 2"/>
          <p:cNvSpPr>
            <a:spLocks noGrp="1"/>
          </p:cNvSpPr>
          <p:nvPr>
            <p:ph type="body" idx="1"/>
          </p:nvPr>
        </p:nvSpPr>
        <p:spPr/>
        <p:txBody>
          <a:bodyPr/>
          <a:lstStyle/>
          <a:p>
            <a:r>
              <a:rPr lang="en-AU" sz="1100" b="1" dirty="0"/>
              <a:t>E= Engage</a:t>
            </a:r>
          </a:p>
          <a:p>
            <a:r>
              <a:rPr lang="en-AU" sz="1100" dirty="0"/>
              <a:t>This exercise can be used to focus as well as pause for stress</a:t>
            </a:r>
          </a:p>
          <a:p>
            <a:endParaRPr lang="en-AU" sz="1100" dirty="0"/>
          </a:p>
          <a:p>
            <a:r>
              <a:rPr lang="en-AU" sz="1100" dirty="0"/>
              <a:t>Engaging in what we are doing allows us to stay in the present moment and resist the temptation to become anxious about the future. Whatever you choose to do e.g. listen to music, work, play with your children, stay present.</a:t>
            </a:r>
          </a:p>
          <a:p>
            <a:endParaRPr lang="en-AU" sz="1100" dirty="0"/>
          </a:p>
          <a:p>
            <a:endParaRPr lang="en-AU" sz="1100" dirty="0"/>
          </a:p>
          <a:p>
            <a:pPr fontAlgn="t"/>
            <a:endParaRPr lang="en-US" sz="1100" dirty="0"/>
          </a:p>
          <a:p>
            <a:endParaRPr lang="en-AU" baseline="0" dirty="0"/>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0682BF56-B495-4CF6-B5D4-031C1AE8B3F9}" type="slidenum">
              <a:rPr lang="en-AU" smtClean="0"/>
              <a:t>14</a:t>
            </a:fld>
            <a:endParaRPr lang="en-AU"/>
          </a:p>
        </p:txBody>
      </p:sp>
    </p:spTree>
    <p:extLst>
      <p:ext uri="{BB962C8B-B14F-4D97-AF65-F5344CB8AC3E}">
        <p14:creationId xmlns:p14="http://schemas.microsoft.com/office/powerpoint/2010/main" val="278168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a:t>
            </a:r>
            <a:r>
              <a:rPr lang="en-AU" dirty="0"/>
              <a:t> </a:t>
            </a:r>
            <a:r>
              <a:rPr lang="en-AU" b="1" dirty="0"/>
              <a:t>about EAP. </a:t>
            </a:r>
          </a:p>
          <a:p>
            <a:r>
              <a:rPr lang="en-AU" dirty="0"/>
              <a:t>-</a:t>
            </a:r>
            <a:r>
              <a:rPr lang="en-AU" dirty="0" err="1"/>
              <a:t>At______________COGD</a:t>
            </a:r>
            <a:r>
              <a:rPr lang="en-AU" dirty="0"/>
              <a:t>____? You have ___4___ sessions per year, per issue</a:t>
            </a:r>
          </a:p>
          <a:p>
            <a:r>
              <a:rPr lang="en-AU" dirty="0"/>
              <a:t>-Counselling is accessed for personal or professional concerns</a:t>
            </a:r>
          </a:p>
          <a:p>
            <a:r>
              <a:rPr lang="en-AU" dirty="0"/>
              <a:t>-Confidentiality: We invoice back to the organisation via a job number not your name</a:t>
            </a:r>
          </a:p>
          <a:p>
            <a:r>
              <a:rPr lang="en-AU" dirty="0"/>
              <a:t>-Locations state/nation wide</a:t>
            </a:r>
          </a:p>
          <a:p>
            <a:endParaRPr lang="en-AU" dirty="0"/>
          </a:p>
          <a:p>
            <a:pPr defTabSz="913851">
              <a:defRPr/>
            </a:pPr>
            <a:r>
              <a:rPr lang="en-AU" b="1" dirty="0">
                <a:solidFill>
                  <a:srgbClr val="FFFFFF"/>
                </a:solidFill>
              </a:rPr>
              <a:t>Talk about Manager Assist</a:t>
            </a:r>
            <a:endParaRPr lang="en-US" dirty="0">
              <a:solidFill>
                <a:srgbClr val="FFFFFF"/>
              </a:solidFill>
            </a:endParaRPr>
          </a:p>
          <a:p>
            <a:pPr>
              <a:defRPr/>
            </a:pPr>
            <a:r>
              <a:rPr lang="en-AU" sz="2600" dirty="0"/>
              <a:t>Manager Assist is designed to assist managers and supervisors to deal with the demands of their roles such as;</a:t>
            </a:r>
            <a:r>
              <a:rPr lang="en-US" sz="2600" dirty="0"/>
              <a:t> </a:t>
            </a:r>
            <a:r>
              <a:rPr lang="en-AU" sz="2600" dirty="0"/>
              <a:t>	</a:t>
            </a:r>
          </a:p>
          <a:p>
            <a:pPr marL="342694" lvl="3" indent="-342694">
              <a:lnSpc>
                <a:spcPct val="114000"/>
              </a:lnSpc>
              <a:spcBef>
                <a:spcPct val="0"/>
              </a:spcBef>
              <a:buClr>
                <a:srgbClr val="F79520"/>
              </a:buClr>
              <a:buSzPct val="120000"/>
              <a:buFont typeface="Arial" panose="020B0604020202020204" pitchFamily="34" charset="0"/>
              <a:buChar char="•"/>
              <a:defRPr/>
            </a:pPr>
            <a:r>
              <a:rPr lang="en-AU" sz="2600" dirty="0"/>
              <a:t>Assisting with work pressures/demands</a:t>
            </a:r>
          </a:p>
          <a:p>
            <a:pPr marL="342694" lvl="3" indent="-342694">
              <a:lnSpc>
                <a:spcPct val="114000"/>
              </a:lnSpc>
              <a:spcBef>
                <a:spcPct val="0"/>
              </a:spcBef>
              <a:buClr>
                <a:srgbClr val="F79520"/>
              </a:buClr>
              <a:buSzPct val="120000"/>
              <a:buFont typeface="Arial" panose="020B0604020202020204" pitchFamily="34" charset="0"/>
              <a:buChar char="•"/>
              <a:defRPr/>
            </a:pPr>
            <a:r>
              <a:rPr lang="en-AU" sz="2600" dirty="0"/>
              <a:t>Coping strategies for stressful environments </a:t>
            </a:r>
          </a:p>
          <a:p>
            <a:pPr marL="342694" lvl="3" indent="-342694">
              <a:lnSpc>
                <a:spcPct val="114000"/>
              </a:lnSpc>
              <a:spcBef>
                <a:spcPct val="0"/>
              </a:spcBef>
              <a:buClr>
                <a:srgbClr val="F79520"/>
              </a:buClr>
              <a:buSzPct val="120000"/>
              <a:buFont typeface="Arial" panose="020B0604020202020204" pitchFamily="34" charset="0"/>
              <a:buChar char="•"/>
              <a:defRPr/>
            </a:pPr>
            <a:r>
              <a:rPr lang="en-AU" sz="2600" dirty="0"/>
              <a:t>External feedback to assist workplace interventions</a:t>
            </a:r>
          </a:p>
          <a:p>
            <a:pPr marL="342694" lvl="3" indent="-342694">
              <a:lnSpc>
                <a:spcPct val="114000"/>
              </a:lnSpc>
              <a:spcBef>
                <a:spcPct val="0"/>
              </a:spcBef>
              <a:buClr>
                <a:srgbClr val="F79520"/>
              </a:buClr>
              <a:buSzPct val="120000"/>
              <a:buFont typeface="Arial" panose="020B0604020202020204" pitchFamily="34" charset="0"/>
              <a:buChar char="•"/>
              <a:defRPr/>
            </a:pPr>
            <a:r>
              <a:rPr lang="en-AU" sz="2600" dirty="0"/>
              <a:t>Managing mental health in the workplace</a:t>
            </a:r>
          </a:p>
          <a:p>
            <a:pPr marL="342694" lvl="3" indent="-342694">
              <a:lnSpc>
                <a:spcPct val="114000"/>
              </a:lnSpc>
              <a:spcBef>
                <a:spcPct val="0"/>
              </a:spcBef>
              <a:buClr>
                <a:srgbClr val="F79520"/>
              </a:buClr>
              <a:buSzPct val="120000"/>
              <a:buFont typeface="Arial" panose="020B0604020202020204" pitchFamily="34" charset="0"/>
              <a:buChar char="•"/>
              <a:defRPr/>
            </a:pPr>
            <a:r>
              <a:rPr lang="en-AU" sz="2600" dirty="0"/>
              <a:t>Challenging conversations in the workplace</a:t>
            </a:r>
          </a:p>
          <a:p>
            <a:pPr marL="0" lvl="3">
              <a:lnSpc>
                <a:spcPct val="114000"/>
              </a:lnSpc>
              <a:spcBef>
                <a:spcPct val="0"/>
              </a:spcBef>
              <a:buClr>
                <a:srgbClr val="F79520"/>
              </a:buClr>
              <a:buSzPct val="120000"/>
              <a:defRPr/>
            </a:pPr>
            <a:r>
              <a:rPr lang="en-AU" sz="2600" b="1" dirty="0"/>
              <a:t>Talk about Rapid Response</a:t>
            </a:r>
          </a:p>
          <a:p>
            <a:pPr marL="0" lvl="3">
              <a:lnSpc>
                <a:spcPct val="114000"/>
              </a:lnSpc>
              <a:spcBef>
                <a:spcPct val="0"/>
              </a:spcBef>
              <a:buClr>
                <a:srgbClr val="F79520"/>
              </a:buClr>
              <a:buSzPct val="120000"/>
              <a:defRPr/>
            </a:pPr>
            <a:r>
              <a:rPr lang="en-AU" sz="2600" dirty="0"/>
              <a:t>Psychological First Aid provided for when a crisis occurs in your workplace and you require critical incident management. You will receive support from a Senior Psychologist who will assist managers, employees and organisations recover from a stressful event.</a:t>
            </a:r>
          </a:p>
          <a:p>
            <a:pPr marL="0" lvl="3">
              <a:lnSpc>
                <a:spcPct val="114000"/>
              </a:lnSpc>
              <a:spcBef>
                <a:spcPct val="0"/>
              </a:spcBef>
              <a:buClr>
                <a:srgbClr val="F79520"/>
              </a:buClr>
              <a:buSzPct val="120000"/>
              <a:defRPr/>
            </a:pPr>
            <a:endParaRPr lang="en-AU" sz="2600" dirty="0"/>
          </a:p>
          <a:p>
            <a:pPr marL="0" lvl="3">
              <a:lnSpc>
                <a:spcPct val="114000"/>
              </a:lnSpc>
              <a:spcBef>
                <a:spcPct val="0"/>
              </a:spcBef>
              <a:buClr>
                <a:srgbClr val="F79520"/>
              </a:buClr>
              <a:buSzPct val="120000"/>
              <a:defRPr/>
            </a:pPr>
            <a:r>
              <a:rPr lang="en-AU" sz="2600" b="1" dirty="0"/>
              <a:t>Talk about Training and Consulting</a:t>
            </a:r>
          </a:p>
          <a:p>
            <a:pPr marL="0" lvl="3">
              <a:lnSpc>
                <a:spcPct val="114000"/>
              </a:lnSpc>
              <a:spcBef>
                <a:spcPct val="0"/>
              </a:spcBef>
              <a:buClr>
                <a:srgbClr val="F79520"/>
              </a:buClr>
              <a:buSzPct val="120000"/>
              <a:defRPr/>
            </a:pPr>
            <a:r>
              <a:rPr lang="en-US" sz="1100" dirty="0"/>
              <a:t>Converge International believes that employee learning never stops, which is why we offer an extensive range of training programs to meet the changing needs of workplaces, their teams and their staff. We also provide consulting services such as mediation, well-being checks, team assessments and coaching around leadership culture and change.</a:t>
            </a:r>
          </a:p>
          <a:p>
            <a:pPr marL="0" lvl="3">
              <a:lnSpc>
                <a:spcPct val="114000"/>
              </a:lnSpc>
              <a:spcBef>
                <a:spcPct val="0"/>
              </a:spcBef>
              <a:buClr>
                <a:srgbClr val="F79520"/>
              </a:buClr>
              <a:buSzPct val="120000"/>
              <a:defRPr/>
            </a:pPr>
            <a:endParaRPr lang="en-US" sz="1100" dirty="0"/>
          </a:p>
          <a:p>
            <a:pPr marL="0" lvl="3">
              <a:lnSpc>
                <a:spcPct val="114000"/>
              </a:lnSpc>
              <a:spcBef>
                <a:spcPct val="0"/>
              </a:spcBef>
              <a:buClr>
                <a:srgbClr val="F79520"/>
              </a:buClr>
              <a:buSzPct val="120000"/>
              <a:defRPr/>
            </a:pPr>
            <a:r>
              <a:rPr lang="en-US" sz="1100" dirty="0"/>
              <a:t>If you would like to know more about our services or make an appointment please contact 1300 OUR EAP.</a:t>
            </a:r>
          </a:p>
          <a:p>
            <a:pPr marL="0" lvl="3">
              <a:lnSpc>
                <a:spcPct val="114000"/>
              </a:lnSpc>
              <a:spcBef>
                <a:spcPct val="0"/>
              </a:spcBef>
              <a:buClr>
                <a:srgbClr val="F79520"/>
              </a:buClr>
              <a:buSzPct val="120000"/>
              <a:defRPr/>
            </a:pPr>
            <a:endParaRPr lang="en-US" sz="1100" dirty="0"/>
          </a:p>
          <a:p>
            <a:pPr marL="0" lvl="3">
              <a:lnSpc>
                <a:spcPct val="114000"/>
              </a:lnSpc>
              <a:spcBef>
                <a:spcPct val="0"/>
              </a:spcBef>
              <a:buClr>
                <a:srgbClr val="F79520"/>
              </a:buClr>
              <a:buSzPct val="120000"/>
              <a:defRPr/>
            </a:pPr>
            <a:r>
              <a:rPr lang="en-US" sz="1100" dirty="0"/>
              <a:t>Thank you.</a:t>
            </a:r>
            <a:br>
              <a:rPr lang="en-US" sz="2800" dirty="0"/>
            </a:br>
            <a:endParaRPr lang="en-AU" sz="2600" b="1" dirty="0"/>
          </a:p>
        </p:txBody>
      </p:sp>
      <p:sp>
        <p:nvSpPr>
          <p:cNvPr id="4" name="Slide Number Placeholder 3"/>
          <p:cNvSpPr>
            <a:spLocks noGrp="1"/>
          </p:cNvSpPr>
          <p:nvPr>
            <p:ph type="sldNum" sz="quarter" idx="10"/>
          </p:nvPr>
        </p:nvSpPr>
        <p:spPr/>
        <p:txBody>
          <a:bodyPr/>
          <a:lstStyle/>
          <a:p>
            <a:fld id="{3B92A2DB-EB54-4DC1-A14A-58487A2DEF35}" type="slidenum">
              <a:rPr lang="en-GB" smtClean="0"/>
              <a:t>15</a:t>
            </a:fld>
            <a:endParaRPr lang="en-GB"/>
          </a:p>
        </p:txBody>
      </p:sp>
    </p:spTree>
    <p:extLst>
      <p:ext uri="{BB962C8B-B14F-4D97-AF65-F5344CB8AC3E}">
        <p14:creationId xmlns:p14="http://schemas.microsoft.com/office/powerpoint/2010/main" val="386221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Trainer:</a:t>
            </a:r>
          </a:p>
          <a:p>
            <a:endParaRPr lang="en-US" altLang="en-US" dirty="0"/>
          </a:p>
          <a:p>
            <a:r>
              <a:rPr lang="en-US" altLang="en-US" dirty="0"/>
              <a:t>Introduce yourself and the session </a:t>
            </a:r>
          </a:p>
          <a:p>
            <a:endParaRPr lang="en-US" altLang="en-US" dirty="0"/>
          </a:p>
          <a:p>
            <a:r>
              <a:rPr lang="en-US" altLang="en-US" b="1" dirty="0"/>
              <a:t>Overview aims:</a:t>
            </a:r>
          </a:p>
          <a:p>
            <a:endParaRPr lang="en-US" altLang="en-US" dirty="0"/>
          </a:p>
          <a:p>
            <a:pPr lvl="0"/>
            <a:r>
              <a:rPr lang="en-US" dirty="0"/>
              <a:t>Understand similarities and differences between stress, burnout and compassion fatigue</a:t>
            </a:r>
          </a:p>
          <a:p>
            <a:pPr lvl="0"/>
            <a:endParaRPr lang="en-US" dirty="0"/>
          </a:p>
          <a:p>
            <a:pPr lvl="0"/>
            <a:r>
              <a:rPr lang="en-US" dirty="0"/>
              <a:t>Understand what compassion fatigue is, how it develops (stages) and symptoms associated with compassion fatigue</a:t>
            </a:r>
          </a:p>
          <a:p>
            <a:pPr lvl="0"/>
            <a:endParaRPr lang="en-US" dirty="0"/>
          </a:p>
          <a:p>
            <a:pPr lvl="0"/>
            <a:r>
              <a:rPr lang="en-US" dirty="0"/>
              <a:t>Learn to </a:t>
            </a:r>
            <a:r>
              <a:rPr lang="en-US" dirty="0" err="1"/>
              <a:t>recognise</a:t>
            </a:r>
            <a:r>
              <a:rPr lang="en-US" dirty="0"/>
              <a:t> early signs, symptoms and </a:t>
            </a:r>
            <a:r>
              <a:rPr lang="en-US" dirty="0" err="1"/>
              <a:t>behaviours</a:t>
            </a:r>
            <a:r>
              <a:rPr lang="en-US" dirty="0"/>
              <a:t> indicating burnout and compassion fatigue developing </a:t>
            </a:r>
          </a:p>
          <a:p>
            <a:pPr lvl="0"/>
            <a:endParaRPr lang="en-US" dirty="0"/>
          </a:p>
          <a:p>
            <a:pPr lvl="0"/>
            <a:r>
              <a:rPr lang="en-US" dirty="0"/>
              <a:t>Understand compassion fatigue and burnout as occurring on a continuum with varying low to high individual impacts </a:t>
            </a:r>
          </a:p>
          <a:p>
            <a:pPr lvl="0"/>
            <a:endParaRPr lang="en-US" dirty="0"/>
          </a:p>
          <a:p>
            <a:pPr lvl="0"/>
            <a:r>
              <a:rPr lang="en-US" dirty="0"/>
              <a:t>Learn prevention and management strategies for compassion fatigue (including resilience building and self-care)</a:t>
            </a:r>
          </a:p>
          <a:p>
            <a:pPr lvl="0"/>
            <a:endParaRPr lang="en-US" dirty="0"/>
          </a:p>
          <a:p>
            <a:pPr lvl="0"/>
            <a:r>
              <a:rPr lang="en-US" dirty="0"/>
              <a:t>Develop your own compassion fatigue wellness plan with focus on meaning and purpose, self-efficacy, meaningful social support and physical health</a:t>
            </a:r>
          </a:p>
        </p:txBody>
      </p:sp>
      <p:sp>
        <p:nvSpPr>
          <p:cNvPr id="4" name="Slide Number Placeholder 3"/>
          <p:cNvSpPr>
            <a:spLocks noGrp="1"/>
          </p:cNvSpPr>
          <p:nvPr>
            <p:ph type="sldNum" sz="quarter" idx="10"/>
          </p:nvPr>
        </p:nvSpPr>
        <p:spPr/>
        <p:txBody>
          <a:bodyPr/>
          <a:lstStyle/>
          <a:p>
            <a:fld id="{3B92A2DB-EB54-4DC1-A14A-58487A2DEF35}" type="slidenum">
              <a:rPr lang="en-GB" smtClean="0"/>
              <a:t>2</a:t>
            </a:fld>
            <a:endParaRPr lang="en-GB"/>
          </a:p>
        </p:txBody>
      </p:sp>
    </p:spTree>
    <p:extLst>
      <p:ext uri="{BB962C8B-B14F-4D97-AF65-F5344CB8AC3E}">
        <p14:creationId xmlns:p14="http://schemas.microsoft.com/office/powerpoint/2010/main" val="352541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217488"/>
            <a:ext cx="3963988" cy="2230437"/>
          </a:xfrm>
        </p:spPr>
      </p:sp>
      <p:sp>
        <p:nvSpPr>
          <p:cNvPr id="3" name="Notes Placeholder 2"/>
          <p:cNvSpPr>
            <a:spLocks noGrp="1"/>
          </p:cNvSpPr>
          <p:nvPr>
            <p:ph type="body" idx="1"/>
          </p:nvPr>
        </p:nvSpPr>
        <p:spPr/>
        <p:txBody>
          <a:bodyPr/>
          <a:lstStyle/>
          <a:p>
            <a:pPr defTabSz="913851">
              <a:defRPr/>
            </a:pPr>
            <a:r>
              <a:rPr lang="en-AU" dirty="0">
                <a:effectLst/>
              </a:rPr>
              <a:t>NOTES FOR TRAINER:</a:t>
            </a:r>
          </a:p>
          <a:p>
            <a:pPr defTabSz="913851">
              <a:defRPr/>
            </a:pPr>
            <a:endParaRPr lang="en-AU" dirty="0">
              <a:effectLst/>
            </a:endParaRPr>
          </a:p>
          <a:p>
            <a:pPr marL="171347" indent="-171347" defTabSz="913851">
              <a:buFont typeface="Arial" panose="020B0604020202020204" pitchFamily="34" charset="0"/>
              <a:buChar char="•"/>
              <a:defRPr/>
            </a:pPr>
            <a:r>
              <a:rPr lang="en-US" dirty="0"/>
              <a:t>No definition can comprehensively describe a qualitative phenomenon such as stress. </a:t>
            </a:r>
          </a:p>
          <a:p>
            <a:pPr marL="171347" indent="-171347" defTabSz="913851">
              <a:buFont typeface="Arial" panose="020B0604020202020204" pitchFamily="34" charset="0"/>
              <a:buChar char="•"/>
              <a:defRPr/>
            </a:pPr>
            <a:endParaRPr lang="en-US" dirty="0"/>
          </a:p>
          <a:p>
            <a:pPr marL="171347" indent="-171347" defTabSz="913851">
              <a:buFont typeface="Arial" panose="020B0604020202020204" pitchFamily="34" charset="0"/>
              <a:buChar char="•"/>
              <a:defRPr/>
            </a:pPr>
            <a:r>
              <a:rPr lang="en-US" dirty="0"/>
              <a:t>Essentially, stress is the emotional and physical response experienced when perceive an imbalance between demands placed on you, and resources at a time when coping is important </a:t>
            </a:r>
          </a:p>
          <a:p>
            <a:pPr marL="171347" indent="-171347" defTabSz="913851">
              <a:buFont typeface="Arial" panose="020B0604020202020204" pitchFamily="34" charset="0"/>
              <a:buChar char="•"/>
              <a:defRPr/>
            </a:pPr>
            <a:endParaRPr lang="en-US" dirty="0"/>
          </a:p>
          <a:p>
            <a:pPr marL="171347" indent="-171347" defTabSz="913851">
              <a:buFont typeface="Arial" panose="020B0604020202020204" pitchFamily="34" charset="0"/>
              <a:buChar char="•"/>
              <a:defRPr/>
            </a:pPr>
            <a:r>
              <a:rPr lang="en-US" dirty="0"/>
              <a:t>Generally agreed that stress involves discomfort and pressure – highly variable and subjective</a:t>
            </a:r>
          </a:p>
          <a:p>
            <a:pPr marL="171347" indent="-171347" defTabSz="913851">
              <a:buFont typeface="Arial" panose="020B0604020202020204" pitchFamily="34" charset="0"/>
              <a:buChar char="•"/>
              <a:defRPr/>
            </a:pPr>
            <a:endParaRPr lang="en-US" dirty="0"/>
          </a:p>
          <a:p>
            <a:pPr marL="171347" indent="-171347" defTabSz="913851">
              <a:buFont typeface="Arial" panose="020B0604020202020204" pitchFamily="34" charset="0"/>
              <a:buChar char="•"/>
              <a:defRPr/>
            </a:pPr>
            <a:r>
              <a:rPr lang="en-US" dirty="0"/>
              <a:t>To do list/pile</a:t>
            </a:r>
          </a:p>
          <a:p>
            <a:pPr defTabSz="913851">
              <a:defRPr/>
            </a:pPr>
            <a:endParaRPr lang="en-US" dirty="0"/>
          </a:p>
          <a:p>
            <a:pPr defTabSz="913851">
              <a:defRPr/>
            </a:pPr>
            <a:endParaRPr lang="en-US" dirty="0"/>
          </a:p>
          <a:p>
            <a:pPr defTabSz="913851">
              <a:defRPr/>
            </a:pPr>
            <a:endParaRPr lang="en-US" dirty="0"/>
          </a:p>
          <a:p>
            <a:pPr defTabSz="913851">
              <a:defRPr/>
            </a:pPr>
            <a:endParaRPr lang="en-US" dirty="0"/>
          </a:p>
          <a:p>
            <a:pPr defTabSz="913851">
              <a:defRPr/>
            </a:pPr>
            <a:endParaRPr lang="en-AU" dirty="0">
              <a:effectLst/>
            </a:endParaRPr>
          </a:p>
          <a:p>
            <a:pPr defTabSz="913851">
              <a:defRPr/>
            </a:pPr>
            <a:endParaRPr lang="en-AU" dirty="0">
              <a:effectLst/>
            </a:endParaRPr>
          </a:p>
        </p:txBody>
      </p:sp>
      <p:sp>
        <p:nvSpPr>
          <p:cNvPr id="4" name="Slide Number Placeholder 3"/>
          <p:cNvSpPr>
            <a:spLocks noGrp="1"/>
          </p:cNvSpPr>
          <p:nvPr>
            <p:ph type="sldNum" sz="quarter" idx="10"/>
          </p:nvPr>
        </p:nvSpPr>
        <p:spPr/>
        <p:txBody>
          <a:bodyPr/>
          <a:lstStyle/>
          <a:p>
            <a:pPr defTabSz="913851" fontAlgn="base">
              <a:spcBef>
                <a:spcPct val="0"/>
              </a:spcBef>
              <a:spcAft>
                <a:spcPct val="0"/>
              </a:spcAft>
              <a:defRPr/>
            </a:pPr>
            <a:fld id="{65058902-0CCC-4000-A690-66081D2D72FB}" type="slidenum">
              <a:rPr lang="en-AU">
                <a:solidFill>
                  <a:prstClr val="black"/>
                </a:solidFill>
                <a:latin typeface="Arial" charset="0"/>
              </a:rPr>
              <a:pPr defTabSz="913851" fontAlgn="base">
                <a:spcBef>
                  <a:spcPct val="0"/>
                </a:spcBef>
                <a:spcAft>
                  <a:spcPct val="0"/>
                </a:spcAft>
                <a:defRPr/>
              </a:pPr>
              <a:t>3</a:t>
            </a:fld>
            <a:endParaRPr lang="en-AU">
              <a:solidFill>
                <a:prstClr val="black"/>
              </a:solidFill>
              <a:latin typeface="Arial" charset="0"/>
            </a:endParaRPr>
          </a:p>
        </p:txBody>
      </p:sp>
    </p:spTree>
    <p:extLst>
      <p:ext uri="{BB962C8B-B14F-4D97-AF65-F5344CB8AC3E}">
        <p14:creationId xmlns:p14="http://schemas.microsoft.com/office/powerpoint/2010/main" val="184904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217488"/>
            <a:ext cx="3963988" cy="2230437"/>
          </a:xfrm>
        </p:spPr>
      </p:sp>
      <p:sp>
        <p:nvSpPr>
          <p:cNvPr id="3" name="Notes Placeholder 2"/>
          <p:cNvSpPr>
            <a:spLocks noGrp="1"/>
          </p:cNvSpPr>
          <p:nvPr>
            <p:ph type="body" idx="1"/>
          </p:nvPr>
        </p:nvSpPr>
        <p:spPr/>
        <p:txBody>
          <a:bodyPr/>
          <a:lstStyle/>
          <a:p>
            <a:r>
              <a:rPr lang="en-AU" dirty="0"/>
              <a:t>Flight Fright Freeze Response to Stressor</a:t>
            </a:r>
          </a:p>
          <a:p>
            <a:endParaRPr lang="en-AU" dirty="0"/>
          </a:p>
          <a:p>
            <a:r>
              <a:rPr lang="en-AU" dirty="0"/>
              <a:t>Stress response</a:t>
            </a:r>
          </a:p>
          <a:p>
            <a:r>
              <a:rPr lang="en-AU" dirty="0"/>
              <a:t>Parasympathetic nervous system – and the </a:t>
            </a:r>
            <a:r>
              <a:rPr lang="en-AU" dirty="0" err="1"/>
              <a:t>vagus</a:t>
            </a:r>
            <a:r>
              <a:rPr lang="en-AU" dirty="0"/>
              <a:t> nerve – relaxation response</a:t>
            </a:r>
          </a:p>
          <a:p>
            <a:endParaRPr lang="en-AU" dirty="0"/>
          </a:p>
        </p:txBody>
      </p:sp>
      <p:sp>
        <p:nvSpPr>
          <p:cNvPr id="4" name="Slide Number Placeholder 3"/>
          <p:cNvSpPr>
            <a:spLocks noGrp="1"/>
          </p:cNvSpPr>
          <p:nvPr>
            <p:ph type="sldNum" sz="quarter" idx="10"/>
          </p:nvPr>
        </p:nvSpPr>
        <p:spPr/>
        <p:txBody>
          <a:bodyPr/>
          <a:lstStyle/>
          <a:p>
            <a:fld id="{65058902-0CCC-4000-A690-66081D2D72FB}" type="slidenum">
              <a:rPr lang="en-AU" smtClean="0"/>
              <a:t>4</a:t>
            </a:fld>
            <a:endParaRPr lang="en-AU"/>
          </a:p>
        </p:txBody>
      </p:sp>
    </p:spTree>
    <p:extLst>
      <p:ext uri="{BB962C8B-B14F-4D97-AF65-F5344CB8AC3E}">
        <p14:creationId xmlns:p14="http://schemas.microsoft.com/office/powerpoint/2010/main" val="83608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000" b="1" dirty="0"/>
              <a:t>Trainer: definition and symptoms</a:t>
            </a:r>
          </a:p>
          <a:p>
            <a:pPr marL="304617" lvl="1" defTabSz="913851">
              <a:defRPr/>
            </a:pPr>
            <a:r>
              <a:rPr lang="en-AU" sz="800" b="1" dirty="0"/>
              <a:t>Burnout: Characterised by:</a:t>
            </a:r>
          </a:p>
          <a:p>
            <a:pPr marL="304617" lvl="1"/>
            <a:endParaRPr lang="en-AU" sz="800" dirty="0"/>
          </a:p>
          <a:p>
            <a:pPr marL="647311" lvl="1" indent="-342694">
              <a:buFont typeface="Arial" pitchFamily="34" charset="0"/>
              <a:buChar char="•"/>
            </a:pPr>
            <a:r>
              <a:rPr lang="en-AU" sz="800" b="1" dirty="0"/>
              <a:t>Exhaustion:</a:t>
            </a:r>
            <a:r>
              <a:rPr lang="en-AU" sz="800" dirty="0"/>
              <a:t> Feelings of fatigue and emotional, psychological or physical exhaustion</a:t>
            </a:r>
          </a:p>
          <a:p>
            <a:pPr marL="647311" lvl="1" indent="-342694">
              <a:buFont typeface="Arial" pitchFamily="34" charset="0"/>
              <a:buChar char="•"/>
            </a:pPr>
            <a:endParaRPr lang="en-AU" sz="800" dirty="0"/>
          </a:p>
          <a:p>
            <a:pPr marL="666350" lvl="1" indent="-361733">
              <a:buFont typeface="Arial" pitchFamily="34" charset="0"/>
              <a:buChar char="•"/>
            </a:pPr>
            <a:r>
              <a:rPr lang="en-AU" sz="800" b="1" dirty="0"/>
              <a:t>Cynicism:</a:t>
            </a:r>
            <a:r>
              <a:rPr lang="en-AU" sz="800" dirty="0"/>
              <a:t> Indifferent or distant attitude towards one’s work</a:t>
            </a:r>
          </a:p>
          <a:p>
            <a:pPr marL="666350" lvl="1" indent="-361733">
              <a:buFont typeface="Arial" pitchFamily="34" charset="0"/>
              <a:buChar char="•"/>
            </a:pPr>
            <a:endParaRPr lang="en-AU" sz="800" dirty="0"/>
          </a:p>
          <a:p>
            <a:pPr marL="666350" lvl="1" indent="-361733">
              <a:buFont typeface="Arial" pitchFamily="34" charset="0"/>
              <a:buChar char="•"/>
            </a:pPr>
            <a:r>
              <a:rPr lang="en-AU" sz="800" b="1" dirty="0"/>
              <a:t>Reduced professional efficacy:</a:t>
            </a:r>
            <a:r>
              <a:rPr lang="en-AU" sz="800" dirty="0"/>
              <a:t> Negative attitude towards one’s own performance in relation to the job</a:t>
            </a:r>
          </a:p>
        </p:txBody>
      </p:sp>
      <p:sp>
        <p:nvSpPr>
          <p:cNvPr id="4" name="Slide Number Placeholder 3"/>
          <p:cNvSpPr>
            <a:spLocks noGrp="1"/>
          </p:cNvSpPr>
          <p:nvPr>
            <p:ph type="sldNum" sz="quarter" idx="10"/>
          </p:nvPr>
        </p:nvSpPr>
        <p:spPr/>
        <p:txBody>
          <a:bodyPr/>
          <a:lstStyle/>
          <a:p>
            <a:fld id="{3B92A2DB-EB54-4DC1-A14A-58487A2DEF35}" type="slidenum">
              <a:rPr lang="en-GB" smtClean="0"/>
              <a:t>6</a:t>
            </a:fld>
            <a:endParaRPr lang="en-GB"/>
          </a:p>
        </p:txBody>
      </p:sp>
    </p:spTree>
    <p:extLst>
      <p:ext uri="{BB962C8B-B14F-4D97-AF65-F5344CB8AC3E}">
        <p14:creationId xmlns:p14="http://schemas.microsoft.com/office/powerpoint/2010/main" val="234955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Trainer:</a:t>
            </a:r>
          </a:p>
          <a:p>
            <a:endParaRPr lang="en-AU" dirty="0"/>
          </a:p>
          <a:p>
            <a:r>
              <a:rPr lang="en-AU" dirty="0"/>
              <a:t>These are some common stages people go</a:t>
            </a:r>
            <a:r>
              <a:rPr lang="en-AU" baseline="0" dirty="0"/>
              <a:t> through if they are feeling burnout or experiencing compassion fatigue.</a:t>
            </a:r>
          </a:p>
          <a:p>
            <a:endParaRPr lang="en-AU" baseline="0" dirty="0"/>
          </a:p>
          <a:p>
            <a:r>
              <a:rPr lang="en-AU" baseline="0" dirty="0"/>
              <a:t>There can be first just a sense of emotional exhaustion. This can manifest in different ways for different people</a:t>
            </a:r>
          </a:p>
          <a:p>
            <a:endParaRPr lang="en-AU" baseline="0" dirty="0"/>
          </a:p>
          <a:p>
            <a:r>
              <a:rPr lang="en-AU" b="1" baseline="0" dirty="0"/>
              <a:t>ASK – how would someone close to you know that you might be feeling emotionally exhausted? How would you know?</a:t>
            </a:r>
          </a:p>
          <a:p>
            <a:r>
              <a:rPr lang="en-AU" baseline="0" dirty="0"/>
              <a:t>People might respond with – can’t be bothered talking on the phone, don’t want to go out, go to be by 8.30pm!!; seem teary; </a:t>
            </a:r>
          </a:p>
          <a:p>
            <a:endParaRPr lang="en-AU" baseline="0" dirty="0"/>
          </a:p>
          <a:p>
            <a:pPr marL="171347" indent="-171347">
              <a:buFont typeface="Arial" panose="020B0604020202020204" pitchFamily="34" charset="0"/>
              <a:buChar char="•"/>
            </a:pPr>
            <a:r>
              <a:rPr lang="en-AU" baseline="0" dirty="0"/>
              <a:t>You might also begin to feel that you are less effective at work and in other parts of your life as well. You might not be enjoying work</a:t>
            </a:r>
          </a:p>
          <a:p>
            <a:endParaRPr lang="en-AU" baseline="0" dirty="0"/>
          </a:p>
          <a:p>
            <a:pPr marL="171347" indent="-171347">
              <a:buFont typeface="Arial" panose="020B0604020202020204" pitchFamily="34" charset="0"/>
              <a:buChar char="•"/>
            </a:pPr>
            <a:r>
              <a:rPr lang="en-AU" baseline="0" dirty="0"/>
              <a:t>There can follow a mental exhaustion. Can’t be bothered reading or engaging in anything that is too challenging. </a:t>
            </a:r>
          </a:p>
          <a:p>
            <a:endParaRPr lang="en-AU" baseline="0" dirty="0"/>
          </a:p>
          <a:p>
            <a:pPr marL="171347" indent="-171347">
              <a:buFont typeface="Arial" panose="020B0604020202020204" pitchFamily="34" charset="0"/>
              <a:buChar char="•"/>
            </a:pPr>
            <a:r>
              <a:rPr lang="en-AU" baseline="0" dirty="0"/>
              <a:t>With burn out and compassion fatigue you may also find that you are less connected with people than you were before.</a:t>
            </a:r>
          </a:p>
          <a:p>
            <a:endParaRPr lang="en-AU" baseline="0" dirty="0"/>
          </a:p>
          <a:p>
            <a:pPr marL="171347" indent="-171347">
              <a:buFont typeface="Arial" panose="020B0604020202020204" pitchFamily="34" charset="0"/>
              <a:buChar char="•"/>
            </a:pPr>
            <a:r>
              <a:rPr lang="en-AU" baseline="0" dirty="0"/>
              <a:t>And of course physical exhaustion can occur too. Just feel unable to exercise, feel tired all time. You may be more vulnerable to colds and infections and find you can’t throw things off like you used too.</a:t>
            </a:r>
            <a:endParaRPr lang="en-AU" dirty="0"/>
          </a:p>
          <a:p>
            <a:endParaRPr lang="en-AU" dirty="0"/>
          </a:p>
        </p:txBody>
      </p:sp>
      <p:sp>
        <p:nvSpPr>
          <p:cNvPr id="4" name="Slide Number Placeholder 3"/>
          <p:cNvSpPr>
            <a:spLocks noGrp="1"/>
          </p:cNvSpPr>
          <p:nvPr>
            <p:ph type="sldNum" sz="quarter" idx="10"/>
          </p:nvPr>
        </p:nvSpPr>
        <p:spPr/>
        <p:txBody>
          <a:bodyPr/>
          <a:lstStyle/>
          <a:p>
            <a:fld id="{3B92A2DB-EB54-4DC1-A14A-58487A2DEF35}" type="slidenum">
              <a:rPr lang="en-GB" smtClean="0"/>
              <a:t>9</a:t>
            </a:fld>
            <a:endParaRPr lang="en-GB"/>
          </a:p>
        </p:txBody>
      </p:sp>
    </p:spTree>
    <p:extLst>
      <p:ext uri="{BB962C8B-B14F-4D97-AF65-F5344CB8AC3E}">
        <p14:creationId xmlns:p14="http://schemas.microsoft.com/office/powerpoint/2010/main" val="384067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Women tend to contribute to assisting others with burnout in the workplace</a:t>
            </a:r>
          </a:p>
        </p:txBody>
      </p:sp>
      <p:sp>
        <p:nvSpPr>
          <p:cNvPr id="4" name="Slide Number Placeholder 3"/>
          <p:cNvSpPr>
            <a:spLocks noGrp="1"/>
          </p:cNvSpPr>
          <p:nvPr>
            <p:ph type="sldNum" sz="quarter" idx="5"/>
          </p:nvPr>
        </p:nvSpPr>
        <p:spPr/>
        <p:txBody>
          <a:bodyPr/>
          <a:lstStyle/>
          <a:p>
            <a:fld id="{3B92A2DB-EB54-4DC1-A14A-58487A2DEF35}" type="slidenum">
              <a:rPr lang="en-GB" smtClean="0"/>
              <a:t>10</a:t>
            </a:fld>
            <a:endParaRPr lang="en-GB"/>
          </a:p>
        </p:txBody>
      </p:sp>
    </p:spTree>
    <p:extLst>
      <p:ext uri="{BB962C8B-B14F-4D97-AF65-F5344CB8AC3E}">
        <p14:creationId xmlns:p14="http://schemas.microsoft.com/office/powerpoint/2010/main" val="65386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Human Giver Syndrome phenomenon</a:t>
            </a:r>
          </a:p>
          <a:p>
            <a:r>
              <a:rPr lang="en-AU" dirty="0"/>
              <a:t>Boundaries and assertiveness</a:t>
            </a:r>
          </a:p>
        </p:txBody>
      </p:sp>
      <p:sp>
        <p:nvSpPr>
          <p:cNvPr id="4" name="Slide Number Placeholder 3"/>
          <p:cNvSpPr>
            <a:spLocks noGrp="1"/>
          </p:cNvSpPr>
          <p:nvPr>
            <p:ph type="sldNum" sz="quarter" idx="5"/>
          </p:nvPr>
        </p:nvSpPr>
        <p:spPr/>
        <p:txBody>
          <a:bodyPr/>
          <a:lstStyle/>
          <a:p>
            <a:fld id="{3B92A2DB-EB54-4DC1-A14A-58487A2DEF35}" type="slidenum">
              <a:rPr lang="en-GB" smtClean="0"/>
              <a:t>11</a:t>
            </a:fld>
            <a:endParaRPr lang="en-GB"/>
          </a:p>
        </p:txBody>
      </p:sp>
    </p:spTree>
    <p:extLst>
      <p:ext uri="{BB962C8B-B14F-4D97-AF65-F5344CB8AC3E}">
        <p14:creationId xmlns:p14="http://schemas.microsoft.com/office/powerpoint/2010/main" val="382710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stressor</a:t>
            </a:r>
          </a:p>
        </p:txBody>
      </p:sp>
      <p:sp>
        <p:nvSpPr>
          <p:cNvPr id="4" name="Slide Number Placeholder 3"/>
          <p:cNvSpPr>
            <a:spLocks noGrp="1"/>
          </p:cNvSpPr>
          <p:nvPr>
            <p:ph type="sldNum" sz="quarter" idx="5"/>
          </p:nvPr>
        </p:nvSpPr>
        <p:spPr/>
        <p:txBody>
          <a:bodyPr/>
          <a:lstStyle/>
          <a:p>
            <a:fld id="{3B92A2DB-EB54-4DC1-A14A-58487A2DEF35}" type="slidenum">
              <a:rPr lang="en-GB" smtClean="0"/>
              <a:t>12</a:t>
            </a:fld>
            <a:endParaRPr lang="en-GB"/>
          </a:p>
        </p:txBody>
      </p:sp>
    </p:spTree>
    <p:extLst>
      <p:ext uri="{BB962C8B-B14F-4D97-AF65-F5344CB8AC3E}">
        <p14:creationId xmlns:p14="http://schemas.microsoft.com/office/powerpoint/2010/main" val="381607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494-53DF-6742-9F7B-22AAF04A01FB}"/>
              </a:ext>
            </a:extLst>
          </p:cNvPr>
          <p:cNvSpPr>
            <a:spLocks noGrp="1"/>
          </p:cNvSpPr>
          <p:nvPr>
            <p:ph type="title"/>
          </p:nvPr>
        </p:nvSpPr>
        <p:spPr>
          <a:xfrm>
            <a:off x="573795" y="243940"/>
            <a:ext cx="10515600" cy="1325563"/>
          </a:xfrm>
        </p:spPr>
        <p:txBody>
          <a:bodyPr>
            <a:normAutofit/>
          </a:bodyPr>
          <a:lstStyle>
            <a:lvl1pPr algn="ctr">
              <a:defRPr sz="3600" b="1" i="1">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p:nvPr>
        </p:nvSpPr>
        <p:spPr>
          <a:xfrm>
            <a:off x="699870" y="2590286"/>
            <a:ext cx="3381684" cy="4351338"/>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BE94871C-6FF9-0044-BBDF-E3A19DE86A87}"/>
              </a:ext>
            </a:extLst>
          </p:cNvPr>
          <p:cNvSpPr>
            <a:spLocks noGrp="1"/>
          </p:cNvSpPr>
          <p:nvPr>
            <p:ph idx="11"/>
          </p:nvPr>
        </p:nvSpPr>
        <p:spPr>
          <a:xfrm>
            <a:off x="4336477" y="2590286"/>
            <a:ext cx="3381684" cy="4351338"/>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D9B96EB3-D986-EF42-AD46-631FEF4DD7CF}"/>
              </a:ext>
            </a:extLst>
          </p:cNvPr>
          <p:cNvSpPr>
            <a:spLocks noGrp="1"/>
          </p:cNvSpPr>
          <p:nvPr>
            <p:ph idx="12"/>
          </p:nvPr>
        </p:nvSpPr>
        <p:spPr>
          <a:xfrm>
            <a:off x="7973084" y="2590286"/>
            <a:ext cx="3381684" cy="4351338"/>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B46360-05C1-9646-BDBA-BF442721C737}"/>
              </a:ext>
            </a:extLst>
          </p:cNvPr>
          <p:cNvSpPr/>
          <p:nvPr userDrawn="1"/>
        </p:nvSpPr>
        <p:spPr>
          <a:xfrm>
            <a:off x="699870" y="1813445"/>
            <a:ext cx="3381684" cy="672224"/>
          </a:xfrm>
          <a:prstGeom prst="rect">
            <a:avLst/>
          </a:prstGeom>
          <a:solidFill>
            <a:srgbClr val="2598D4"/>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F0AF49-9380-4B40-8ED2-190E1D45DDEE}"/>
              </a:ext>
            </a:extLst>
          </p:cNvPr>
          <p:cNvSpPr/>
          <p:nvPr userDrawn="1"/>
        </p:nvSpPr>
        <p:spPr>
          <a:xfrm>
            <a:off x="4336477" y="1813445"/>
            <a:ext cx="3381684" cy="672224"/>
          </a:xfrm>
          <a:prstGeom prst="rect">
            <a:avLst/>
          </a:prstGeom>
          <a:solidFill>
            <a:srgbClr val="6D3F93"/>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25A15A7-8386-7342-B8E9-0DB25EA9677A}"/>
              </a:ext>
            </a:extLst>
          </p:cNvPr>
          <p:cNvSpPr/>
          <p:nvPr userDrawn="1"/>
        </p:nvSpPr>
        <p:spPr>
          <a:xfrm>
            <a:off x="7947778" y="1813445"/>
            <a:ext cx="3381684" cy="672224"/>
          </a:xfrm>
          <a:prstGeom prst="rect">
            <a:avLst/>
          </a:prstGeom>
          <a:solidFill>
            <a:srgbClr val="25A050"/>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B83A102-B166-8041-8709-8294A4CBE4C3}"/>
              </a:ext>
            </a:extLst>
          </p:cNvPr>
          <p:cNvCxnSpPr>
            <a:cxnSpLocks/>
          </p:cNvCxnSpPr>
          <p:nvPr userDrawn="1"/>
        </p:nvCxnSpPr>
        <p:spPr>
          <a:xfrm flipV="1">
            <a:off x="4210445" y="1813445"/>
            <a:ext cx="0" cy="4494758"/>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6169C0-B6F7-D148-B540-93EADAFE3C8E}"/>
              </a:ext>
            </a:extLst>
          </p:cNvPr>
          <p:cNvCxnSpPr>
            <a:cxnSpLocks/>
          </p:cNvCxnSpPr>
          <p:nvPr userDrawn="1"/>
        </p:nvCxnSpPr>
        <p:spPr>
          <a:xfrm flipV="1">
            <a:off x="7833321" y="1813445"/>
            <a:ext cx="0" cy="4494758"/>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737178D0-2C7D-224D-B3C5-747366387833}"/>
              </a:ext>
            </a:extLst>
          </p:cNvPr>
          <p:cNvSpPr>
            <a:spLocks noGrp="1"/>
          </p:cNvSpPr>
          <p:nvPr>
            <p:ph type="body" idx="1"/>
          </p:nvPr>
        </p:nvSpPr>
        <p:spPr>
          <a:xfrm>
            <a:off x="699869" y="1813445"/>
            <a:ext cx="3370813" cy="672224"/>
          </a:xfrm>
          <a:prstGeom prst="rect">
            <a:avLst/>
          </a:prstGeom>
        </p:spPr>
        <p:txBody>
          <a:bodyPr anchor="ctr">
            <a:normAutofit/>
          </a:bodyPr>
          <a:lstStyle>
            <a:lvl1pPr marL="0" indent="0" algn="ctr">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Text Placeholder 2">
            <a:extLst>
              <a:ext uri="{FF2B5EF4-FFF2-40B4-BE49-F238E27FC236}">
                <a16:creationId xmlns:a16="http://schemas.microsoft.com/office/drawing/2014/main" id="{0030E92A-D439-8E40-AEEA-D102E8A0E6AA}"/>
              </a:ext>
            </a:extLst>
          </p:cNvPr>
          <p:cNvSpPr>
            <a:spLocks noGrp="1"/>
          </p:cNvSpPr>
          <p:nvPr>
            <p:ph type="body" idx="13"/>
          </p:nvPr>
        </p:nvSpPr>
        <p:spPr>
          <a:xfrm>
            <a:off x="4334320" y="1813445"/>
            <a:ext cx="3370813" cy="672224"/>
          </a:xfrm>
          <a:prstGeom prst="rect">
            <a:avLst/>
          </a:prstGeom>
        </p:spPr>
        <p:txBody>
          <a:bodyPr anchor="ctr">
            <a:normAutofit/>
          </a:bodyPr>
          <a:lstStyle>
            <a:lvl1pPr marL="0" indent="0" algn="ctr">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6" name="Text Placeholder 2">
            <a:extLst>
              <a:ext uri="{FF2B5EF4-FFF2-40B4-BE49-F238E27FC236}">
                <a16:creationId xmlns:a16="http://schemas.microsoft.com/office/drawing/2014/main" id="{93F197D8-4481-4540-AA81-5B7B85900FFA}"/>
              </a:ext>
            </a:extLst>
          </p:cNvPr>
          <p:cNvSpPr>
            <a:spLocks noGrp="1"/>
          </p:cNvSpPr>
          <p:nvPr>
            <p:ph type="body" idx="14"/>
          </p:nvPr>
        </p:nvSpPr>
        <p:spPr>
          <a:xfrm>
            <a:off x="7945621" y="1813445"/>
            <a:ext cx="3370813" cy="672224"/>
          </a:xfrm>
          <a:prstGeom prst="rect">
            <a:avLst/>
          </a:prstGeom>
        </p:spPr>
        <p:txBody>
          <a:bodyPr anchor="ctr">
            <a:normAutofit/>
          </a:bodyPr>
          <a:lstStyle>
            <a:lvl1pPr marL="0" indent="0" algn="ctr">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91526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with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AFAAFD-E46C-7643-8AD5-EAB99AD141FF}"/>
              </a:ext>
            </a:extLst>
          </p:cNvPr>
          <p:cNvSpPr/>
          <p:nvPr userDrawn="1"/>
        </p:nvSpPr>
        <p:spPr>
          <a:xfrm>
            <a:off x="0" y="-1023"/>
            <a:ext cx="3886200" cy="6679615"/>
          </a:xfrm>
          <a:prstGeom prst="rect">
            <a:avLst/>
          </a:prstGeom>
          <a:solidFill>
            <a:schemeClr val="bg2">
              <a:alpha val="72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ED0494-53DF-6742-9F7B-22AAF04A01FB}"/>
              </a:ext>
            </a:extLst>
          </p:cNvPr>
          <p:cNvSpPr>
            <a:spLocks noGrp="1"/>
          </p:cNvSpPr>
          <p:nvPr>
            <p:ph type="title" hasCustomPrompt="1"/>
          </p:nvPr>
        </p:nvSpPr>
        <p:spPr>
          <a:xfrm>
            <a:off x="469623" y="1331961"/>
            <a:ext cx="2643967" cy="3714602"/>
          </a:xfrm>
        </p:spPr>
        <p:txBody>
          <a:bodyPr>
            <a:normAutofit/>
          </a:bodyPr>
          <a:lstStyle>
            <a:lvl1pPr algn="ctr">
              <a:defRPr sz="3600" b="1" i="1">
                <a:solidFill>
                  <a:schemeClr val="tx1">
                    <a:lumMod val="75000"/>
                    <a:lumOff val="25000"/>
                  </a:schemeClr>
                </a:solidFill>
              </a:defRPr>
            </a:lvl1pPr>
          </a:lstStyle>
          <a:p>
            <a:r>
              <a:rPr lang="en-US" dirty="0"/>
              <a:t>Add title here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p:nvPr>
        </p:nvSpPr>
        <p:spPr>
          <a:xfrm>
            <a:off x="4642983" y="2057851"/>
            <a:ext cx="641084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04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492E0D-27CB-C445-B391-132D13DEA3FA}"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61AF6-C80E-6B45-983E-FB72F70328DC}" type="slidenum">
              <a:rPr lang="en-US" smtClean="0"/>
              <a:t>‹#›</a:t>
            </a:fld>
            <a:endParaRPr lang="en-US"/>
          </a:p>
        </p:txBody>
      </p:sp>
    </p:spTree>
    <p:extLst>
      <p:ext uri="{BB962C8B-B14F-4D97-AF65-F5344CB8AC3E}">
        <p14:creationId xmlns:p14="http://schemas.microsoft.com/office/powerpoint/2010/main" val="2705910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92E0D-27CB-C445-B391-132D13DEA3FA}"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61AF6-C80E-6B45-983E-FB72F70328DC}" type="slidenum">
              <a:rPr lang="en-US" smtClean="0"/>
              <a:t>‹#›</a:t>
            </a:fld>
            <a:endParaRPr lang="en-US"/>
          </a:p>
        </p:txBody>
      </p:sp>
    </p:spTree>
    <p:extLst>
      <p:ext uri="{BB962C8B-B14F-4D97-AF65-F5344CB8AC3E}">
        <p14:creationId xmlns:p14="http://schemas.microsoft.com/office/powerpoint/2010/main" val="2077507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30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815413" y="143528"/>
            <a:ext cx="10515600" cy="1008112"/>
          </a:xfrm>
          <a:prstGeom prst="rect">
            <a:avLst/>
          </a:prstGeom>
        </p:spPr>
        <p:txBody>
          <a:bodyPr anchor="ctr"/>
          <a:lstStyle>
            <a:lvl1pPr>
              <a:defRPr>
                <a:solidFill>
                  <a:srgbClr val="333333"/>
                </a:solidFill>
              </a:defRPr>
            </a:lvl1pPr>
          </a:lstStyle>
          <a:p>
            <a:r>
              <a:rPr lang="en-US"/>
              <a:t>Click to edit Master title style</a:t>
            </a:r>
            <a:endParaRPr lang="en-AU"/>
          </a:p>
        </p:txBody>
      </p:sp>
    </p:spTree>
    <p:extLst>
      <p:ext uri="{BB962C8B-B14F-4D97-AF65-F5344CB8AC3E}">
        <p14:creationId xmlns:p14="http://schemas.microsoft.com/office/powerpoint/2010/main" val="513508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mage, Right: Heading,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494-53DF-6742-9F7B-22AAF04A01FB}"/>
              </a:ext>
            </a:extLst>
          </p:cNvPr>
          <p:cNvSpPr>
            <a:spLocks noGrp="1"/>
          </p:cNvSpPr>
          <p:nvPr>
            <p:ph type="title" hasCustomPrompt="1"/>
          </p:nvPr>
        </p:nvSpPr>
        <p:spPr>
          <a:xfrm>
            <a:off x="7315200" y="861276"/>
            <a:ext cx="4306630" cy="1325563"/>
          </a:xfrm>
        </p:spPr>
        <p:txBody>
          <a:bodyPr>
            <a:normAutofit/>
          </a:bodyPr>
          <a:lstStyle>
            <a:lvl1pPr algn="l">
              <a:defRPr sz="3200" b="1" i="1">
                <a:solidFill>
                  <a:schemeClr val="tx1">
                    <a:lumMod val="75000"/>
                    <a:lumOff val="25000"/>
                  </a:schemeClr>
                </a:solidFill>
              </a:defRPr>
            </a:lvl1pPr>
          </a:lstStyle>
          <a:p>
            <a:r>
              <a:rPr lang="en-US" dirty="0"/>
              <a:t>Heading Here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hasCustomPrompt="1"/>
          </p:nvPr>
        </p:nvSpPr>
        <p:spPr>
          <a:xfrm>
            <a:off x="7315201" y="2486114"/>
            <a:ext cx="4306630" cy="34864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758EA5E8-2600-C543-897E-7C4723F3CD17}"/>
              </a:ext>
            </a:extLst>
          </p:cNvPr>
          <p:cNvSpPr>
            <a:spLocks noGrp="1"/>
          </p:cNvSpPr>
          <p:nvPr>
            <p:ph type="pic" idx="1"/>
          </p:nvPr>
        </p:nvSpPr>
        <p:spPr>
          <a:xfrm>
            <a:off x="-1" y="0"/>
            <a:ext cx="6933235" cy="6687717"/>
          </a:xfrm>
        </p:spPr>
        <p:txBody>
          <a:bodyPr/>
          <a:lstStyle>
            <a:lvl1pPr marL="0" indent="0">
              <a:buNone/>
              <a:defRPr sz="3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35803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32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815413" y="143528"/>
            <a:ext cx="10515600" cy="1008112"/>
          </a:xfrm>
          <a:prstGeom prst="rect">
            <a:avLst/>
          </a:prstGeom>
        </p:spPr>
        <p:txBody>
          <a:bodyPr anchor="ctr"/>
          <a:lstStyle>
            <a:lvl1pPr>
              <a:defRPr>
                <a:solidFill>
                  <a:srgbClr val="333333"/>
                </a:solidFill>
              </a:defRPr>
            </a:lvl1pPr>
          </a:lstStyle>
          <a:p>
            <a:r>
              <a:rPr lang="en-US"/>
              <a:t>Click to edit Master title style</a:t>
            </a:r>
            <a:endParaRPr lang="en-AU"/>
          </a:p>
        </p:txBody>
      </p:sp>
    </p:spTree>
    <p:extLst>
      <p:ext uri="{BB962C8B-B14F-4D97-AF65-F5344CB8AC3E}">
        <p14:creationId xmlns:p14="http://schemas.microsoft.com/office/powerpoint/2010/main" val="2960879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815413" y="143528"/>
            <a:ext cx="10515600" cy="1008112"/>
          </a:xfrm>
          <a:prstGeom prst="rect">
            <a:avLst/>
          </a:prstGeom>
        </p:spPr>
        <p:txBody>
          <a:bodyPr anchor="ctr"/>
          <a:lstStyle>
            <a:lvl1pPr>
              <a:defRPr>
                <a:solidFill>
                  <a:srgbClr val="333333"/>
                </a:solidFill>
              </a:defRPr>
            </a:lvl1pPr>
          </a:lstStyle>
          <a:p>
            <a:r>
              <a:rPr lang="en-US"/>
              <a:t>Click to edit Master title style</a:t>
            </a:r>
            <a:endParaRPr lang="en-AU"/>
          </a:p>
        </p:txBody>
      </p:sp>
    </p:spTree>
    <p:extLst>
      <p:ext uri="{BB962C8B-B14F-4D97-AF65-F5344CB8AC3E}">
        <p14:creationId xmlns:p14="http://schemas.microsoft.com/office/powerpoint/2010/main" val="4048764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66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964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Image, Right: Heading,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494-53DF-6742-9F7B-22AAF04A01FB}"/>
              </a:ext>
            </a:extLst>
          </p:cNvPr>
          <p:cNvSpPr>
            <a:spLocks noGrp="1"/>
          </p:cNvSpPr>
          <p:nvPr>
            <p:ph type="title" hasCustomPrompt="1"/>
          </p:nvPr>
        </p:nvSpPr>
        <p:spPr>
          <a:xfrm>
            <a:off x="7315200" y="861276"/>
            <a:ext cx="4306630" cy="1325563"/>
          </a:xfrm>
        </p:spPr>
        <p:txBody>
          <a:bodyPr>
            <a:normAutofit/>
          </a:bodyPr>
          <a:lstStyle>
            <a:lvl1pPr algn="l">
              <a:defRPr sz="3200" b="1" i="1">
                <a:solidFill>
                  <a:schemeClr val="tx1">
                    <a:lumMod val="75000"/>
                    <a:lumOff val="25000"/>
                  </a:schemeClr>
                </a:solidFill>
              </a:defRPr>
            </a:lvl1pPr>
          </a:lstStyle>
          <a:p>
            <a:r>
              <a:rPr lang="en-US" dirty="0"/>
              <a:t>Heading Here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hasCustomPrompt="1"/>
          </p:nvPr>
        </p:nvSpPr>
        <p:spPr>
          <a:xfrm>
            <a:off x="7315201" y="2486114"/>
            <a:ext cx="4306630" cy="34864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758EA5E8-2600-C543-897E-7C4723F3CD17}"/>
              </a:ext>
            </a:extLst>
          </p:cNvPr>
          <p:cNvSpPr>
            <a:spLocks noGrp="1"/>
          </p:cNvSpPr>
          <p:nvPr>
            <p:ph type="pic" idx="1"/>
          </p:nvPr>
        </p:nvSpPr>
        <p:spPr>
          <a:xfrm>
            <a:off x="-1" y="0"/>
            <a:ext cx="6933235" cy="6687717"/>
          </a:xfrm>
        </p:spPr>
        <p:txBody>
          <a:bodyPr/>
          <a:lstStyle>
            <a:lvl1pPr marL="0" indent="0">
              <a:buNone/>
              <a:defRPr sz="3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210472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815413" y="143528"/>
            <a:ext cx="10515600" cy="1008112"/>
          </a:xfrm>
          <a:prstGeom prst="rect">
            <a:avLst/>
          </a:prstGeom>
        </p:spPr>
        <p:txBody>
          <a:bodyPr anchor="ctr"/>
          <a:lstStyle>
            <a:lvl1pPr>
              <a:defRPr>
                <a:solidFill>
                  <a:srgbClr val="333333"/>
                </a:solidFill>
              </a:defRPr>
            </a:lvl1pPr>
          </a:lstStyle>
          <a:p>
            <a:r>
              <a:rPr lang="en-US"/>
              <a:t>Click to edit Master title style</a:t>
            </a:r>
            <a:endParaRPr lang="en-AU"/>
          </a:p>
        </p:txBody>
      </p:sp>
    </p:spTree>
    <p:extLst>
      <p:ext uri="{BB962C8B-B14F-4D97-AF65-F5344CB8AC3E}">
        <p14:creationId xmlns:p14="http://schemas.microsoft.com/office/powerpoint/2010/main" val="1024902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815413" y="143528"/>
            <a:ext cx="10515600" cy="1008112"/>
          </a:xfrm>
          <a:prstGeom prst="rect">
            <a:avLst/>
          </a:prstGeom>
        </p:spPr>
        <p:txBody>
          <a:bodyPr anchor="ctr"/>
          <a:lstStyle>
            <a:lvl1pPr>
              <a:defRPr>
                <a:solidFill>
                  <a:srgbClr val="333333"/>
                </a:solidFill>
              </a:defRPr>
            </a:lvl1pPr>
          </a:lstStyle>
          <a:p>
            <a:r>
              <a:rPr lang="en-US"/>
              <a:t>Click to edit Master title style</a:t>
            </a:r>
            <a:endParaRPr lang="en-AU"/>
          </a:p>
        </p:txBody>
      </p:sp>
    </p:spTree>
    <p:extLst>
      <p:ext uri="{BB962C8B-B14F-4D97-AF65-F5344CB8AC3E}">
        <p14:creationId xmlns:p14="http://schemas.microsoft.com/office/powerpoint/2010/main" val="2157863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492E0D-27CB-C445-B391-132D13DEA3FA}"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61AF6-C80E-6B45-983E-FB72F70328DC}" type="slidenum">
              <a:rPr lang="en-US" smtClean="0"/>
              <a:t>‹#›</a:t>
            </a:fld>
            <a:endParaRPr lang="en-US"/>
          </a:p>
        </p:txBody>
      </p:sp>
    </p:spTree>
    <p:extLst>
      <p:ext uri="{BB962C8B-B14F-4D97-AF65-F5344CB8AC3E}">
        <p14:creationId xmlns:p14="http://schemas.microsoft.com/office/powerpoint/2010/main" val="427150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92E0D-27CB-C445-B391-132D13DEA3FA}"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61AF6-C80E-6B45-983E-FB72F70328DC}" type="slidenum">
              <a:rPr lang="en-US" smtClean="0"/>
              <a:t>‹#›</a:t>
            </a:fld>
            <a:endParaRPr lang="en-US"/>
          </a:p>
        </p:txBody>
      </p:sp>
    </p:spTree>
    <p:extLst>
      <p:ext uri="{BB962C8B-B14F-4D97-AF65-F5344CB8AC3E}">
        <p14:creationId xmlns:p14="http://schemas.microsoft.com/office/powerpoint/2010/main" val="2499483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Right: Heading,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494-53DF-6742-9F7B-22AAF04A01FB}"/>
              </a:ext>
            </a:extLst>
          </p:cNvPr>
          <p:cNvSpPr>
            <a:spLocks noGrp="1"/>
          </p:cNvSpPr>
          <p:nvPr>
            <p:ph type="title" hasCustomPrompt="1"/>
          </p:nvPr>
        </p:nvSpPr>
        <p:spPr>
          <a:xfrm>
            <a:off x="7315200" y="861276"/>
            <a:ext cx="4306630" cy="1325563"/>
          </a:xfrm>
        </p:spPr>
        <p:txBody>
          <a:bodyPr>
            <a:normAutofit/>
          </a:bodyPr>
          <a:lstStyle>
            <a:lvl1pPr algn="l">
              <a:defRPr sz="3200" b="1" i="1">
                <a:solidFill>
                  <a:schemeClr val="tx1">
                    <a:lumMod val="75000"/>
                    <a:lumOff val="25000"/>
                  </a:schemeClr>
                </a:solidFill>
              </a:defRPr>
            </a:lvl1pPr>
          </a:lstStyle>
          <a:p>
            <a:r>
              <a:rPr lang="en-US" dirty="0"/>
              <a:t>Heading Here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hasCustomPrompt="1"/>
          </p:nvPr>
        </p:nvSpPr>
        <p:spPr>
          <a:xfrm>
            <a:off x="7315201" y="2486114"/>
            <a:ext cx="4306630" cy="34864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758EA5E8-2600-C543-897E-7C4723F3CD17}"/>
              </a:ext>
            </a:extLst>
          </p:cNvPr>
          <p:cNvSpPr>
            <a:spLocks noGrp="1"/>
          </p:cNvSpPr>
          <p:nvPr>
            <p:ph type="pic" idx="1"/>
          </p:nvPr>
        </p:nvSpPr>
        <p:spPr>
          <a:xfrm>
            <a:off x="-1" y="0"/>
            <a:ext cx="6933235" cy="6687717"/>
          </a:xfrm>
        </p:spPr>
        <p:txBody>
          <a:bodyPr/>
          <a:lstStyle>
            <a:lvl1pPr marL="0" indent="0">
              <a:buNone/>
              <a:defRPr sz="3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858245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814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815413" y="143528"/>
            <a:ext cx="10515600" cy="1008112"/>
          </a:xfrm>
          <a:prstGeom prst="rect">
            <a:avLst/>
          </a:prstGeom>
        </p:spPr>
        <p:txBody>
          <a:bodyPr anchor="ctr"/>
          <a:lstStyle>
            <a:lvl1pPr>
              <a:defRPr>
                <a:solidFill>
                  <a:srgbClr val="333333"/>
                </a:solidFill>
              </a:defRPr>
            </a:lvl1pPr>
          </a:lstStyle>
          <a:p>
            <a:r>
              <a:rPr lang="en-US"/>
              <a:t>Click to edit Master title style</a:t>
            </a:r>
            <a:endParaRPr lang="en-AU"/>
          </a:p>
        </p:txBody>
      </p:sp>
    </p:spTree>
    <p:extLst>
      <p:ext uri="{BB962C8B-B14F-4D97-AF65-F5344CB8AC3E}">
        <p14:creationId xmlns:p14="http://schemas.microsoft.com/office/powerpoint/2010/main" val="4221770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mage, Right: Heading,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494-53DF-6742-9F7B-22AAF04A01FB}"/>
              </a:ext>
            </a:extLst>
          </p:cNvPr>
          <p:cNvSpPr>
            <a:spLocks noGrp="1"/>
          </p:cNvSpPr>
          <p:nvPr>
            <p:ph type="title" hasCustomPrompt="1"/>
          </p:nvPr>
        </p:nvSpPr>
        <p:spPr>
          <a:xfrm>
            <a:off x="7315200" y="861276"/>
            <a:ext cx="4306630" cy="1325563"/>
          </a:xfrm>
          <a:prstGeom prst="rect">
            <a:avLst/>
          </a:prstGeom>
        </p:spPr>
        <p:txBody>
          <a:bodyPr>
            <a:normAutofit/>
          </a:bodyPr>
          <a:lstStyle>
            <a:lvl1pPr algn="l">
              <a:defRPr sz="3200" b="1" i="1">
                <a:solidFill>
                  <a:schemeClr val="tx1">
                    <a:lumMod val="75000"/>
                    <a:lumOff val="25000"/>
                  </a:schemeClr>
                </a:solidFill>
              </a:defRPr>
            </a:lvl1pPr>
          </a:lstStyle>
          <a:p>
            <a:r>
              <a:rPr lang="en-US" dirty="0"/>
              <a:t>Heading Here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hasCustomPrompt="1"/>
          </p:nvPr>
        </p:nvSpPr>
        <p:spPr>
          <a:xfrm>
            <a:off x="7315201" y="2486114"/>
            <a:ext cx="4306630" cy="3486422"/>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758EA5E8-2600-C543-897E-7C4723F3CD17}"/>
              </a:ext>
            </a:extLst>
          </p:cNvPr>
          <p:cNvSpPr>
            <a:spLocks noGrp="1"/>
          </p:cNvSpPr>
          <p:nvPr>
            <p:ph type="pic" idx="1"/>
          </p:nvPr>
        </p:nvSpPr>
        <p:spPr>
          <a:xfrm>
            <a:off x="-1" y="0"/>
            <a:ext cx="6933235" cy="6687717"/>
          </a:xfrm>
          <a:prstGeom prst="rect">
            <a:avLst/>
          </a:prstGeom>
        </p:spPr>
        <p:txBody>
          <a:bodyPr/>
          <a:lstStyle>
            <a:lvl1pPr marL="0" indent="0">
              <a:buNone/>
              <a:defRPr sz="3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129160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25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Heading,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58EA5E8-2600-C543-897E-7C4723F3CD17}"/>
              </a:ext>
            </a:extLst>
          </p:cNvPr>
          <p:cNvSpPr>
            <a:spLocks noGrp="1"/>
          </p:cNvSpPr>
          <p:nvPr>
            <p:ph type="pic" idx="1"/>
          </p:nvPr>
        </p:nvSpPr>
        <p:spPr>
          <a:xfrm>
            <a:off x="5258765" y="0"/>
            <a:ext cx="6933235" cy="6687717"/>
          </a:xfrm>
        </p:spPr>
        <p:txBody>
          <a:bodyPr/>
          <a:lstStyle>
            <a:lvl1pPr marL="0" indent="0">
              <a:buNone/>
              <a:defRPr sz="3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3BED0494-53DF-6742-9F7B-22AAF04A01FB}"/>
              </a:ext>
            </a:extLst>
          </p:cNvPr>
          <p:cNvSpPr>
            <a:spLocks noGrp="1"/>
          </p:cNvSpPr>
          <p:nvPr>
            <p:ph type="title" hasCustomPrompt="1"/>
          </p:nvPr>
        </p:nvSpPr>
        <p:spPr>
          <a:xfrm>
            <a:off x="590309" y="861276"/>
            <a:ext cx="4306630" cy="1325563"/>
          </a:xfrm>
        </p:spPr>
        <p:txBody>
          <a:bodyPr>
            <a:normAutofit/>
          </a:bodyPr>
          <a:lstStyle>
            <a:lvl1pPr algn="l">
              <a:defRPr sz="3200" b="1" i="1">
                <a:solidFill>
                  <a:schemeClr val="tx1">
                    <a:lumMod val="75000"/>
                    <a:lumOff val="25000"/>
                  </a:schemeClr>
                </a:solidFill>
              </a:defRPr>
            </a:lvl1pPr>
          </a:lstStyle>
          <a:p>
            <a:r>
              <a:rPr lang="en-US" dirty="0"/>
              <a:t>Heading Here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hasCustomPrompt="1"/>
          </p:nvPr>
        </p:nvSpPr>
        <p:spPr>
          <a:xfrm>
            <a:off x="590310" y="2486114"/>
            <a:ext cx="4306630" cy="34864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9054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815413" y="143528"/>
            <a:ext cx="10515600" cy="1008112"/>
          </a:xfrm>
          <a:prstGeom prst="rect">
            <a:avLst/>
          </a:prstGeom>
        </p:spPr>
        <p:txBody>
          <a:bodyPr anchor="ctr"/>
          <a:lstStyle>
            <a:lvl1pPr>
              <a:defRPr>
                <a:solidFill>
                  <a:srgbClr val="333333"/>
                </a:solidFill>
              </a:defRPr>
            </a:lvl1pPr>
          </a:lstStyle>
          <a:p>
            <a:r>
              <a:rPr lang="en-US"/>
              <a:t>Click to edit Master title style</a:t>
            </a:r>
            <a:endParaRPr lang="en-AU"/>
          </a:p>
        </p:txBody>
      </p:sp>
    </p:spTree>
    <p:extLst>
      <p:ext uri="{BB962C8B-B14F-4D97-AF65-F5344CB8AC3E}">
        <p14:creationId xmlns:p14="http://schemas.microsoft.com/office/powerpoint/2010/main" val="3705800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815413" y="143528"/>
            <a:ext cx="10515600" cy="1008112"/>
          </a:xfrm>
          <a:prstGeom prst="rect">
            <a:avLst/>
          </a:prstGeom>
        </p:spPr>
        <p:txBody>
          <a:bodyPr anchor="ctr"/>
          <a:lstStyle>
            <a:lvl1pPr>
              <a:defRPr>
                <a:solidFill>
                  <a:srgbClr val="333333"/>
                </a:solidFill>
              </a:defRPr>
            </a:lvl1pPr>
          </a:lstStyle>
          <a:p>
            <a:r>
              <a:rPr lang="en-US"/>
              <a:t>Click to edit Master title style</a:t>
            </a:r>
            <a:endParaRPr lang="en-AU"/>
          </a:p>
        </p:txBody>
      </p:sp>
    </p:spTree>
    <p:extLst>
      <p:ext uri="{BB962C8B-B14F-4D97-AF65-F5344CB8AC3E}">
        <p14:creationId xmlns:p14="http://schemas.microsoft.com/office/powerpoint/2010/main" val="793525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CE5C-4274-3C67-586C-608E3BCB03A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B482FA2-D8A8-58E6-4488-0FB42367A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38D30B-C8E7-54E1-ACD1-0545A070BF73}"/>
              </a:ext>
            </a:extLst>
          </p:cNvPr>
          <p:cNvSpPr>
            <a:spLocks noGrp="1"/>
          </p:cNvSpPr>
          <p:nvPr>
            <p:ph type="dt" sz="half" idx="10"/>
          </p:nvPr>
        </p:nvSpPr>
        <p:spPr/>
        <p:txBody>
          <a:bodyPr/>
          <a:lstStyle/>
          <a:p>
            <a:fld id="{F9492E0D-27CB-C445-B391-132D13DEA3FA}" type="datetimeFigureOut">
              <a:rPr lang="en-US" smtClean="0"/>
              <a:t>6/30/2022</a:t>
            </a:fld>
            <a:endParaRPr lang="en-US"/>
          </a:p>
        </p:txBody>
      </p:sp>
      <p:sp>
        <p:nvSpPr>
          <p:cNvPr id="5" name="Footer Placeholder 4">
            <a:extLst>
              <a:ext uri="{FF2B5EF4-FFF2-40B4-BE49-F238E27FC236}">
                <a16:creationId xmlns:a16="http://schemas.microsoft.com/office/drawing/2014/main" id="{9C89A55F-2349-3500-B5F0-3C5539C9F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70D8C-50A8-85DD-917A-E35D3B2687F3}"/>
              </a:ext>
            </a:extLst>
          </p:cNvPr>
          <p:cNvSpPr>
            <a:spLocks noGrp="1"/>
          </p:cNvSpPr>
          <p:nvPr>
            <p:ph type="sldNum" sz="quarter" idx="12"/>
          </p:nvPr>
        </p:nvSpPr>
        <p:spPr/>
        <p:txBody>
          <a:bodyPr/>
          <a:lstStyle/>
          <a:p>
            <a:fld id="{27F61AF6-C80E-6B45-983E-FB72F70328DC}" type="slidenum">
              <a:rPr lang="en-US" smtClean="0"/>
              <a:t>‹#›</a:t>
            </a:fld>
            <a:endParaRPr lang="en-US"/>
          </a:p>
        </p:txBody>
      </p:sp>
    </p:spTree>
    <p:extLst>
      <p:ext uri="{BB962C8B-B14F-4D97-AF65-F5344CB8AC3E}">
        <p14:creationId xmlns:p14="http://schemas.microsoft.com/office/powerpoint/2010/main" val="3473319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492E0D-27CB-C445-B391-132D13DEA3FA}"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61AF6-C80E-6B45-983E-FB72F70328DC}" type="slidenum">
              <a:rPr lang="en-US" smtClean="0"/>
              <a:t>‹#›</a:t>
            </a:fld>
            <a:endParaRPr lang="en-US"/>
          </a:p>
        </p:txBody>
      </p:sp>
    </p:spTree>
    <p:extLst>
      <p:ext uri="{BB962C8B-B14F-4D97-AF65-F5344CB8AC3E}">
        <p14:creationId xmlns:p14="http://schemas.microsoft.com/office/powerpoint/2010/main" val="463177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466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mage, Right: Heading,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494-53DF-6742-9F7B-22AAF04A01FB}"/>
              </a:ext>
            </a:extLst>
          </p:cNvPr>
          <p:cNvSpPr>
            <a:spLocks noGrp="1"/>
          </p:cNvSpPr>
          <p:nvPr>
            <p:ph type="title" hasCustomPrompt="1"/>
          </p:nvPr>
        </p:nvSpPr>
        <p:spPr>
          <a:xfrm>
            <a:off x="7315200" y="861276"/>
            <a:ext cx="4306630" cy="1325563"/>
          </a:xfrm>
        </p:spPr>
        <p:txBody>
          <a:bodyPr>
            <a:normAutofit/>
          </a:bodyPr>
          <a:lstStyle>
            <a:lvl1pPr algn="l">
              <a:defRPr sz="3200" b="1" i="1">
                <a:solidFill>
                  <a:schemeClr val="tx1">
                    <a:lumMod val="75000"/>
                    <a:lumOff val="25000"/>
                  </a:schemeClr>
                </a:solidFill>
              </a:defRPr>
            </a:lvl1pPr>
          </a:lstStyle>
          <a:p>
            <a:r>
              <a:rPr lang="en-US" dirty="0"/>
              <a:t>Heading Here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hasCustomPrompt="1"/>
          </p:nvPr>
        </p:nvSpPr>
        <p:spPr>
          <a:xfrm>
            <a:off x="7315201" y="2486114"/>
            <a:ext cx="4306630" cy="34864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758EA5E8-2600-C543-897E-7C4723F3CD17}"/>
              </a:ext>
            </a:extLst>
          </p:cNvPr>
          <p:cNvSpPr>
            <a:spLocks noGrp="1"/>
          </p:cNvSpPr>
          <p:nvPr>
            <p:ph type="pic" idx="1"/>
          </p:nvPr>
        </p:nvSpPr>
        <p:spPr>
          <a:xfrm>
            <a:off x="-1" y="0"/>
            <a:ext cx="6933235" cy="6687717"/>
          </a:xfrm>
        </p:spPr>
        <p:txBody>
          <a:bodyPr/>
          <a:lstStyle>
            <a:lvl1pPr marL="0" indent="0">
              <a:buNone/>
              <a:defRPr sz="3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40930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689E-52F7-A74C-58AB-9B99CD5C8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0ACE280-8355-74A5-742F-648595FAE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A5D609E-DEFE-D918-F945-D8ACBB7E3A58}"/>
              </a:ext>
            </a:extLst>
          </p:cNvPr>
          <p:cNvSpPr>
            <a:spLocks noGrp="1"/>
          </p:cNvSpPr>
          <p:nvPr>
            <p:ph type="dt" sz="half" idx="10"/>
          </p:nvPr>
        </p:nvSpPr>
        <p:spPr/>
        <p:txBody>
          <a:bodyPr/>
          <a:lstStyle/>
          <a:p>
            <a:fld id="{4079D2D2-F204-46E1-BF83-6462F673EDBA}" type="datetimeFigureOut">
              <a:rPr lang="en-AU" smtClean="0"/>
              <a:t>30/06/2022</a:t>
            </a:fld>
            <a:endParaRPr lang="en-AU"/>
          </a:p>
        </p:txBody>
      </p:sp>
      <p:sp>
        <p:nvSpPr>
          <p:cNvPr id="5" name="Footer Placeholder 4">
            <a:extLst>
              <a:ext uri="{FF2B5EF4-FFF2-40B4-BE49-F238E27FC236}">
                <a16:creationId xmlns:a16="http://schemas.microsoft.com/office/drawing/2014/main" id="{B485A49B-AAFF-0115-ACFA-CFA363DFE2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0E8B66-1A07-6E59-E5C9-4F7AD6C66AD5}"/>
              </a:ext>
            </a:extLst>
          </p:cNvPr>
          <p:cNvSpPr>
            <a:spLocks noGrp="1"/>
          </p:cNvSpPr>
          <p:nvPr>
            <p:ph type="sldNum" sz="quarter" idx="12"/>
          </p:nvPr>
        </p:nvSpPr>
        <p:spPr/>
        <p:txBody>
          <a:bodyPr/>
          <a:lstStyle/>
          <a:p>
            <a:fld id="{4E00CB33-C8AC-4514-A2DF-74BFD845FE1F}" type="slidenum">
              <a:rPr lang="en-AU" smtClean="0"/>
              <a:t>‹#›</a:t>
            </a:fld>
            <a:endParaRPr lang="en-AU"/>
          </a:p>
        </p:txBody>
      </p:sp>
    </p:spTree>
    <p:extLst>
      <p:ext uri="{BB962C8B-B14F-4D97-AF65-F5344CB8AC3E}">
        <p14:creationId xmlns:p14="http://schemas.microsoft.com/office/powerpoint/2010/main" val="4131725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B319-318A-1DB4-0207-1CD9BBE5A6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83481CC-593B-2F68-3DF6-77D6F442ED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64436CF-7DFF-ACF2-CCC9-B114643ACA02}"/>
              </a:ext>
            </a:extLst>
          </p:cNvPr>
          <p:cNvSpPr>
            <a:spLocks noGrp="1"/>
          </p:cNvSpPr>
          <p:nvPr>
            <p:ph type="dt" sz="half" idx="10"/>
          </p:nvPr>
        </p:nvSpPr>
        <p:spPr/>
        <p:txBody>
          <a:bodyPr/>
          <a:lstStyle/>
          <a:p>
            <a:fld id="{F9492E0D-27CB-C445-B391-132D13DEA3FA}" type="datetimeFigureOut">
              <a:rPr lang="en-US" smtClean="0"/>
              <a:t>6/30/2022</a:t>
            </a:fld>
            <a:endParaRPr lang="en-US"/>
          </a:p>
        </p:txBody>
      </p:sp>
      <p:sp>
        <p:nvSpPr>
          <p:cNvPr id="5" name="Footer Placeholder 4">
            <a:extLst>
              <a:ext uri="{FF2B5EF4-FFF2-40B4-BE49-F238E27FC236}">
                <a16:creationId xmlns:a16="http://schemas.microsoft.com/office/drawing/2014/main" id="{7FACDFC9-2FBC-FF4A-8F5C-75E28E3F9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63666-15C7-90F8-34B0-EFF672C1CF6A}"/>
              </a:ext>
            </a:extLst>
          </p:cNvPr>
          <p:cNvSpPr>
            <a:spLocks noGrp="1"/>
          </p:cNvSpPr>
          <p:nvPr>
            <p:ph type="sldNum" sz="quarter" idx="12"/>
          </p:nvPr>
        </p:nvSpPr>
        <p:spPr/>
        <p:txBody>
          <a:bodyPr/>
          <a:lstStyle/>
          <a:p>
            <a:fld id="{27F61AF6-C80E-6B45-983E-FB72F70328DC}" type="slidenum">
              <a:rPr lang="en-US" smtClean="0"/>
              <a:t>‹#›</a:t>
            </a:fld>
            <a:endParaRPr lang="en-US"/>
          </a:p>
        </p:txBody>
      </p:sp>
    </p:spTree>
    <p:extLst>
      <p:ext uri="{BB962C8B-B14F-4D97-AF65-F5344CB8AC3E}">
        <p14:creationId xmlns:p14="http://schemas.microsoft.com/office/powerpoint/2010/main" val="2857654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2BBB-3B8E-80CF-3D6A-4A6CB9A4FC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5DD2AD2-47A4-45B3-2D49-40BE1C709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A0A228-9854-D5B6-439F-B9B42525005C}"/>
              </a:ext>
            </a:extLst>
          </p:cNvPr>
          <p:cNvSpPr>
            <a:spLocks noGrp="1"/>
          </p:cNvSpPr>
          <p:nvPr>
            <p:ph type="dt" sz="half" idx="10"/>
          </p:nvPr>
        </p:nvSpPr>
        <p:spPr/>
        <p:txBody>
          <a:bodyPr/>
          <a:lstStyle/>
          <a:p>
            <a:fld id="{4079D2D2-F204-46E1-BF83-6462F673EDBA}" type="datetimeFigureOut">
              <a:rPr lang="en-AU" smtClean="0"/>
              <a:t>30/06/2022</a:t>
            </a:fld>
            <a:endParaRPr lang="en-AU"/>
          </a:p>
        </p:txBody>
      </p:sp>
      <p:sp>
        <p:nvSpPr>
          <p:cNvPr id="5" name="Footer Placeholder 4">
            <a:extLst>
              <a:ext uri="{FF2B5EF4-FFF2-40B4-BE49-F238E27FC236}">
                <a16:creationId xmlns:a16="http://schemas.microsoft.com/office/drawing/2014/main" id="{247F5F7F-6D3E-922D-6737-D8EFE0EABDA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704F62-8ABE-12A6-D87B-922CB42B3DDC}"/>
              </a:ext>
            </a:extLst>
          </p:cNvPr>
          <p:cNvSpPr>
            <a:spLocks noGrp="1"/>
          </p:cNvSpPr>
          <p:nvPr>
            <p:ph type="sldNum" sz="quarter" idx="12"/>
          </p:nvPr>
        </p:nvSpPr>
        <p:spPr/>
        <p:txBody>
          <a:bodyPr/>
          <a:lstStyle/>
          <a:p>
            <a:fld id="{4E00CB33-C8AC-4514-A2DF-74BFD845FE1F}" type="slidenum">
              <a:rPr lang="en-AU" smtClean="0"/>
              <a:t>‹#›</a:t>
            </a:fld>
            <a:endParaRPr lang="en-AU"/>
          </a:p>
        </p:txBody>
      </p:sp>
    </p:spTree>
    <p:extLst>
      <p:ext uri="{BB962C8B-B14F-4D97-AF65-F5344CB8AC3E}">
        <p14:creationId xmlns:p14="http://schemas.microsoft.com/office/powerpoint/2010/main" val="2965833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B170-4060-4119-4280-6B0B865B6C3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8C6F4AC-C01D-95AF-B7F7-551776138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613F36E-668E-D7DD-33BC-59AC00F771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428A2A1-2A22-5844-5B08-B465DD29C3D1}"/>
              </a:ext>
            </a:extLst>
          </p:cNvPr>
          <p:cNvSpPr>
            <a:spLocks noGrp="1"/>
          </p:cNvSpPr>
          <p:nvPr>
            <p:ph type="dt" sz="half" idx="10"/>
          </p:nvPr>
        </p:nvSpPr>
        <p:spPr/>
        <p:txBody>
          <a:bodyPr/>
          <a:lstStyle/>
          <a:p>
            <a:fld id="{4079D2D2-F204-46E1-BF83-6462F673EDBA}" type="datetimeFigureOut">
              <a:rPr lang="en-AU" smtClean="0"/>
              <a:t>30/06/2022</a:t>
            </a:fld>
            <a:endParaRPr lang="en-AU"/>
          </a:p>
        </p:txBody>
      </p:sp>
      <p:sp>
        <p:nvSpPr>
          <p:cNvPr id="6" name="Footer Placeholder 5">
            <a:extLst>
              <a:ext uri="{FF2B5EF4-FFF2-40B4-BE49-F238E27FC236}">
                <a16:creationId xmlns:a16="http://schemas.microsoft.com/office/drawing/2014/main" id="{52CB8D08-14C5-D6B5-44DD-2124D112D1F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12898E7-9ADC-CA69-7EAC-1F203DE3B742}"/>
              </a:ext>
            </a:extLst>
          </p:cNvPr>
          <p:cNvSpPr>
            <a:spLocks noGrp="1"/>
          </p:cNvSpPr>
          <p:nvPr>
            <p:ph type="sldNum" sz="quarter" idx="12"/>
          </p:nvPr>
        </p:nvSpPr>
        <p:spPr/>
        <p:txBody>
          <a:bodyPr/>
          <a:lstStyle/>
          <a:p>
            <a:fld id="{4E00CB33-C8AC-4514-A2DF-74BFD845FE1F}" type="slidenum">
              <a:rPr lang="en-AU" smtClean="0"/>
              <a:t>‹#›</a:t>
            </a:fld>
            <a:endParaRPr lang="en-AU"/>
          </a:p>
        </p:txBody>
      </p:sp>
    </p:spTree>
    <p:extLst>
      <p:ext uri="{BB962C8B-B14F-4D97-AF65-F5344CB8AC3E}">
        <p14:creationId xmlns:p14="http://schemas.microsoft.com/office/powerpoint/2010/main" val="135337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Right: Heading,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494-53DF-6742-9F7B-22AAF04A01FB}"/>
              </a:ext>
            </a:extLst>
          </p:cNvPr>
          <p:cNvSpPr>
            <a:spLocks noGrp="1"/>
          </p:cNvSpPr>
          <p:nvPr>
            <p:ph type="title" hasCustomPrompt="1"/>
          </p:nvPr>
        </p:nvSpPr>
        <p:spPr>
          <a:xfrm>
            <a:off x="7315200" y="861276"/>
            <a:ext cx="4306630" cy="1325563"/>
          </a:xfrm>
        </p:spPr>
        <p:txBody>
          <a:bodyPr>
            <a:normAutofit/>
          </a:bodyPr>
          <a:lstStyle>
            <a:lvl1pPr algn="l">
              <a:defRPr sz="3200" b="1" i="1">
                <a:solidFill>
                  <a:schemeClr val="tx1">
                    <a:lumMod val="75000"/>
                    <a:lumOff val="25000"/>
                  </a:schemeClr>
                </a:solidFill>
              </a:defRPr>
            </a:lvl1pPr>
          </a:lstStyle>
          <a:p>
            <a:r>
              <a:rPr lang="en-US" dirty="0"/>
              <a:t>Heading Here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hasCustomPrompt="1"/>
          </p:nvPr>
        </p:nvSpPr>
        <p:spPr>
          <a:xfrm>
            <a:off x="7315201" y="2486114"/>
            <a:ext cx="4306630" cy="34864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758EA5E8-2600-C543-897E-7C4723F3CD17}"/>
              </a:ext>
            </a:extLst>
          </p:cNvPr>
          <p:cNvSpPr>
            <a:spLocks noGrp="1"/>
          </p:cNvSpPr>
          <p:nvPr>
            <p:ph type="pic" idx="1"/>
          </p:nvPr>
        </p:nvSpPr>
        <p:spPr>
          <a:xfrm>
            <a:off x="-1" y="0"/>
            <a:ext cx="6933235" cy="6687717"/>
          </a:xfrm>
        </p:spPr>
        <p:txBody>
          <a:bodyPr/>
          <a:lstStyle>
            <a:lvl1pPr marL="0" indent="0">
              <a:buNone/>
              <a:defRPr sz="3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641692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F091-ADCA-B41C-C132-0908BA305CB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C71C789-78C7-FE49-349F-FB4936507B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D6E83-E7E2-8297-694A-09243C08DA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2063B45-FA6C-4B82-6552-85344750F5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DE5E59-DC41-ACD0-0BC9-A14BB28DF3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2EB52B3-9E8F-12D8-E4AA-79EA05F835DF}"/>
              </a:ext>
            </a:extLst>
          </p:cNvPr>
          <p:cNvSpPr>
            <a:spLocks noGrp="1"/>
          </p:cNvSpPr>
          <p:nvPr>
            <p:ph type="dt" sz="half" idx="10"/>
          </p:nvPr>
        </p:nvSpPr>
        <p:spPr/>
        <p:txBody>
          <a:bodyPr/>
          <a:lstStyle/>
          <a:p>
            <a:fld id="{4079D2D2-F204-46E1-BF83-6462F673EDBA}" type="datetimeFigureOut">
              <a:rPr lang="en-AU" smtClean="0"/>
              <a:t>30/06/2022</a:t>
            </a:fld>
            <a:endParaRPr lang="en-AU"/>
          </a:p>
        </p:txBody>
      </p:sp>
      <p:sp>
        <p:nvSpPr>
          <p:cNvPr id="8" name="Footer Placeholder 7">
            <a:extLst>
              <a:ext uri="{FF2B5EF4-FFF2-40B4-BE49-F238E27FC236}">
                <a16:creationId xmlns:a16="http://schemas.microsoft.com/office/drawing/2014/main" id="{29E2DE40-82B3-2A42-0240-F941ABA148B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594A112-097D-4D4A-9020-9CB9E45DC1DD}"/>
              </a:ext>
            </a:extLst>
          </p:cNvPr>
          <p:cNvSpPr>
            <a:spLocks noGrp="1"/>
          </p:cNvSpPr>
          <p:nvPr>
            <p:ph type="sldNum" sz="quarter" idx="12"/>
          </p:nvPr>
        </p:nvSpPr>
        <p:spPr/>
        <p:txBody>
          <a:bodyPr/>
          <a:lstStyle/>
          <a:p>
            <a:fld id="{4E00CB33-C8AC-4514-A2DF-74BFD845FE1F}" type="slidenum">
              <a:rPr lang="en-AU" smtClean="0"/>
              <a:t>‹#›</a:t>
            </a:fld>
            <a:endParaRPr lang="en-AU"/>
          </a:p>
        </p:txBody>
      </p:sp>
    </p:spTree>
    <p:extLst>
      <p:ext uri="{BB962C8B-B14F-4D97-AF65-F5344CB8AC3E}">
        <p14:creationId xmlns:p14="http://schemas.microsoft.com/office/powerpoint/2010/main" val="3072212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E440-72E8-862E-42A1-6EF1A3E0921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61AE442-E22D-F9AD-45C9-C631404E5E9A}"/>
              </a:ext>
            </a:extLst>
          </p:cNvPr>
          <p:cNvSpPr>
            <a:spLocks noGrp="1"/>
          </p:cNvSpPr>
          <p:nvPr>
            <p:ph type="dt" sz="half" idx="10"/>
          </p:nvPr>
        </p:nvSpPr>
        <p:spPr/>
        <p:txBody>
          <a:bodyPr/>
          <a:lstStyle/>
          <a:p>
            <a:fld id="{4079D2D2-F204-46E1-BF83-6462F673EDBA}" type="datetimeFigureOut">
              <a:rPr lang="en-AU" smtClean="0"/>
              <a:t>30/06/2022</a:t>
            </a:fld>
            <a:endParaRPr lang="en-AU"/>
          </a:p>
        </p:txBody>
      </p:sp>
      <p:sp>
        <p:nvSpPr>
          <p:cNvPr id="4" name="Footer Placeholder 3">
            <a:extLst>
              <a:ext uri="{FF2B5EF4-FFF2-40B4-BE49-F238E27FC236}">
                <a16:creationId xmlns:a16="http://schemas.microsoft.com/office/drawing/2014/main" id="{7607D7D4-EEB8-EC68-2740-52125304815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9D10EB8-E030-D967-33CD-2ED0CD693F1B}"/>
              </a:ext>
            </a:extLst>
          </p:cNvPr>
          <p:cNvSpPr>
            <a:spLocks noGrp="1"/>
          </p:cNvSpPr>
          <p:nvPr>
            <p:ph type="sldNum" sz="quarter" idx="12"/>
          </p:nvPr>
        </p:nvSpPr>
        <p:spPr/>
        <p:txBody>
          <a:bodyPr/>
          <a:lstStyle/>
          <a:p>
            <a:fld id="{4E00CB33-C8AC-4514-A2DF-74BFD845FE1F}" type="slidenum">
              <a:rPr lang="en-AU" smtClean="0"/>
              <a:t>‹#›</a:t>
            </a:fld>
            <a:endParaRPr lang="en-AU"/>
          </a:p>
        </p:txBody>
      </p:sp>
    </p:spTree>
    <p:extLst>
      <p:ext uri="{BB962C8B-B14F-4D97-AF65-F5344CB8AC3E}">
        <p14:creationId xmlns:p14="http://schemas.microsoft.com/office/powerpoint/2010/main" val="3314130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238F4-6A4A-AC39-4C90-8E3521F55D10}"/>
              </a:ext>
            </a:extLst>
          </p:cNvPr>
          <p:cNvSpPr>
            <a:spLocks noGrp="1"/>
          </p:cNvSpPr>
          <p:nvPr>
            <p:ph type="dt" sz="half" idx="10"/>
          </p:nvPr>
        </p:nvSpPr>
        <p:spPr/>
        <p:txBody>
          <a:bodyPr/>
          <a:lstStyle/>
          <a:p>
            <a:fld id="{4079D2D2-F204-46E1-BF83-6462F673EDBA}" type="datetimeFigureOut">
              <a:rPr lang="en-AU" smtClean="0"/>
              <a:t>30/06/2022</a:t>
            </a:fld>
            <a:endParaRPr lang="en-AU"/>
          </a:p>
        </p:txBody>
      </p:sp>
      <p:sp>
        <p:nvSpPr>
          <p:cNvPr id="3" name="Footer Placeholder 2">
            <a:extLst>
              <a:ext uri="{FF2B5EF4-FFF2-40B4-BE49-F238E27FC236}">
                <a16:creationId xmlns:a16="http://schemas.microsoft.com/office/drawing/2014/main" id="{D9824A9D-6867-B26E-84F5-7CBDC82F01B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42083B1-8952-A430-2F49-8D00EE57A7A4}"/>
              </a:ext>
            </a:extLst>
          </p:cNvPr>
          <p:cNvSpPr>
            <a:spLocks noGrp="1"/>
          </p:cNvSpPr>
          <p:nvPr>
            <p:ph type="sldNum" sz="quarter" idx="12"/>
          </p:nvPr>
        </p:nvSpPr>
        <p:spPr/>
        <p:txBody>
          <a:bodyPr/>
          <a:lstStyle/>
          <a:p>
            <a:fld id="{4E00CB33-C8AC-4514-A2DF-74BFD845FE1F}" type="slidenum">
              <a:rPr lang="en-AU" smtClean="0"/>
              <a:t>‹#›</a:t>
            </a:fld>
            <a:endParaRPr lang="en-AU"/>
          </a:p>
        </p:txBody>
      </p:sp>
    </p:spTree>
    <p:extLst>
      <p:ext uri="{BB962C8B-B14F-4D97-AF65-F5344CB8AC3E}">
        <p14:creationId xmlns:p14="http://schemas.microsoft.com/office/powerpoint/2010/main" val="8754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363A-8A29-67A9-5AD4-4601D15D5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5033BD3-A448-729A-5E12-E6348C7D3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6A78F64-7E7C-7844-7F90-869C9F411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6B333E-3062-0408-4E9E-5CEF3C3FF8D9}"/>
              </a:ext>
            </a:extLst>
          </p:cNvPr>
          <p:cNvSpPr>
            <a:spLocks noGrp="1"/>
          </p:cNvSpPr>
          <p:nvPr>
            <p:ph type="dt" sz="half" idx="10"/>
          </p:nvPr>
        </p:nvSpPr>
        <p:spPr/>
        <p:txBody>
          <a:bodyPr/>
          <a:lstStyle/>
          <a:p>
            <a:fld id="{4079D2D2-F204-46E1-BF83-6462F673EDBA}" type="datetimeFigureOut">
              <a:rPr lang="en-AU" smtClean="0"/>
              <a:t>30/06/2022</a:t>
            </a:fld>
            <a:endParaRPr lang="en-AU"/>
          </a:p>
        </p:txBody>
      </p:sp>
      <p:sp>
        <p:nvSpPr>
          <p:cNvPr id="6" name="Footer Placeholder 5">
            <a:extLst>
              <a:ext uri="{FF2B5EF4-FFF2-40B4-BE49-F238E27FC236}">
                <a16:creationId xmlns:a16="http://schemas.microsoft.com/office/drawing/2014/main" id="{A7B5C415-D598-2770-7E45-05D0E01C2D2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39AC889-D691-C588-AE54-8CF840A1B855}"/>
              </a:ext>
            </a:extLst>
          </p:cNvPr>
          <p:cNvSpPr>
            <a:spLocks noGrp="1"/>
          </p:cNvSpPr>
          <p:nvPr>
            <p:ph type="sldNum" sz="quarter" idx="12"/>
          </p:nvPr>
        </p:nvSpPr>
        <p:spPr/>
        <p:txBody>
          <a:bodyPr/>
          <a:lstStyle/>
          <a:p>
            <a:fld id="{4E00CB33-C8AC-4514-A2DF-74BFD845FE1F}" type="slidenum">
              <a:rPr lang="en-AU" smtClean="0"/>
              <a:t>‹#›</a:t>
            </a:fld>
            <a:endParaRPr lang="en-AU"/>
          </a:p>
        </p:txBody>
      </p:sp>
    </p:spTree>
    <p:extLst>
      <p:ext uri="{BB962C8B-B14F-4D97-AF65-F5344CB8AC3E}">
        <p14:creationId xmlns:p14="http://schemas.microsoft.com/office/powerpoint/2010/main" val="2250207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71B7-B1F1-7423-3AE5-B17E69993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7B9E063-033F-E01D-3AF3-71FAE371C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B09B2AF-30FE-DD8F-51CA-F42F44C0E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8373A-D54D-A80B-9E4C-C87DE1F37EC1}"/>
              </a:ext>
            </a:extLst>
          </p:cNvPr>
          <p:cNvSpPr>
            <a:spLocks noGrp="1"/>
          </p:cNvSpPr>
          <p:nvPr>
            <p:ph type="dt" sz="half" idx="10"/>
          </p:nvPr>
        </p:nvSpPr>
        <p:spPr/>
        <p:txBody>
          <a:bodyPr/>
          <a:lstStyle/>
          <a:p>
            <a:fld id="{4079D2D2-F204-46E1-BF83-6462F673EDBA}" type="datetimeFigureOut">
              <a:rPr lang="en-AU" smtClean="0"/>
              <a:t>30/06/2022</a:t>
            </a:fld>
            <a:endParaRPr lang="en-AU"/>
          </a:p>
        </p:txBody>
      </p:sp>
      <p:sp>
        <p:nvSpPr>
          <p:cNvPr id="6" name="Footer Placeholder 5">
            <a:extLst>
              <a:ext uri="{FF2B5EF4-FFF2-40B4-BE49-F238E27FC236}">
                <a16:creationId xmlns:a16="http://schemas.microsoft.com/office/drawing/2014/main" id="{E03FF55E-C585-BF3A-2BD5-2DA810A4612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3B0ED76-E0E9-35AE-CBBF-21F85F068942}"/>
              </a:ext>
            </a:extLst>
          </p:cNvPr>
          <p:cNvSpPr>
            <a:spLocks noGrp="1"/>
          </p:cNvSpPr>
          <p:nvPr>
            <p:ph type="sldNum" sz="quarter" idx="12"/>
          </p:nvPr>
        </p:nvSpPr>
        <p:spPr/>
        <p:txBody>
          <a:bodyPr/>
          <a:lstStyle/>
          <a:p>
            <a:fld id="{4E00CB33-C8AC-4514-A2DF-74BFD845FE1F}" type="slidenum">
              <a:rPr lang="en-AU" smtClean="0"/>
              <a:t>‹#›</a:t>
            </a:fld>
            <a:endParaRPr lang="en-AU"/>
          </a:p>
        </p:txBody>
      </p:sp>
    </p:spTree>
    <p:extLst>
      <p:ext uri="{BB962C8B-B14F-4D97-AF65-F5344CB8AC3E}">
        <p14:creationId xmlns:p14="http://schemas.microsoft.com/office/powerpoint/2010/main" val="3115786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E53F-F562-106B-7D59-997BD868334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A424077-700B-C0F5-1228-A4B7B93B48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A52B90-3566-3F96-C2AB-B4F00A919CD4}"/>
              </a:ext>
            </a:extLst>
          </p:cNvPr>
          <p:cNvSpPr>
            <a:spLocks noGrp="1"/>
          </p:cNvSpPr>
          <p:nvPr>
            <p:ph type="dt" sz="half" idx="10"/>
          </p:nvPr>
        </p:nvSpPr>
        <p:spPr/>
        <p:txBody>
          <a:bodyPr/>
          <a:lstStyle/>
          <a:p>
            <a:fld id="{4079D2D2-F204-46E1-BF83-6462F673EDBA}" type="datetimeFigureOut">
              <a:rPr lang="en-AU" smtClean="0"/>
              <a:t>30/06/2022</a:t>
            </a:fld>
            <a:endParaRPr lang="en-AU"/>
          </a:p>
        </p:txBody>
      </p:sp>
      <p:sp>
        <p:nvSpPr>
          <p:cNvPr id="5" name="Footer Placeholder 4">
            <a:extLst>
              <a:ext uri="{FF2B5EF4-FFF2-40B4-BE49-F238E27FC236}">
                <a16:creationId xmlns:a16="http://schemas.microsoft.com/office/drawing/2014/main" id="{6E458A4E-7E68-5584-7497-E12971C4FB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36B24A-071B-B9D8-3CF1-244CDB131CD1}"/>
              </a:ext>
            </a:extLst>
          </p:cNvPr>
          <p:cNvSpPr>
            <a:spLocks noGrp="1"/>
          </p:cNvSpPr>
          <p:nvPr>
            <p:ph type="sldNum" sz="quarter" idx="12"/>
          </p:nvPr>
        </p:nvSpPr>
        <p:spPr/>
        <p:txBody>
          <a:bodyPr/>
          <a:lstStyle/>
          <a:p>
            <a:fld id="{4E00CB33-C8AC-4514-A2DF-74BFD845FE1F}" type="slidenum">
              <a:rPr lang="en-AU" smtClean="0"/>
              <a:t>‹#›</a:t>
            </a:fld>
            <a:endParaRPr lang="en-AU"/>
          </a:p>
        </p:txBody>
      </p:sp>
    </p:spTree>
    <p:extLst>
      <p:ext uri="{BB962C8B-B14F-4D97-AF65-F5344CB8AC3E}">
        <p14:creationId xmlns:p14="http://schemas.microsoft.com/office/powerpoint/2010/main" val="29722213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669D0-721F-F875-2B6E-A5E764D30D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78094D3-5596-6C1F-D9DF-B43DD583DB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FD54E5-D283-A49A-0D42-C27ACEB16F09}"/>
              </a:ext>
            </a:extLst>
          </p:cNvPr>
          <p:cNvSpPr>
            <a:spLocks noGrp="1"/>
          </p:cNvSpPr>
          <p:nvPr>
            <p:ph type="dt" sz="half" idx="10"/>
          </p:nvPr>
        </p:nvSpPr>
        <p:spPr/>
        <p:txBody>
          <a:bodyPr/>
          <a:lstStyle/>
          <a:p>
            <a:fld id="{4079D2D2-F204-46E1-BF83-6462F673EDBA}" type="datetimeFigureOut">
              <a:rPr lang="en-AU" smtClean="0"/>
              <a:t>30/06/2022</a:t>
            </a:fld>
            <a:endParaRPr lang="en-AU"/>
          </a:p>
        </p:txBody>
      </p:sp>
      <p:sp>
        <p:nvSpPr>
          <p:cNvPr id="5" name="Footer Placeholder 4">
            <a:extLst>
              <a:ext uri="{FF2B5EF4-FFF2-40B4-BE49-F238E27FC236}">
                <a16:creationId xmlns:a16="http://schemas.microsoft.com/office/drawing/2014/main" id="{9A5B9D5C-6608-4DD5-75E1-E7711A2459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864879-3274-A1C0-1954-14E927538816}"/>
              </a:ext>
            </a:extLst>
          </p:cNvPr>
          <p:cNvSpPr>
            <a:spLocks noGrp="1"/>
          </p:cNvSpPr>
          <p:nvPr>
            <p:ph type="sldNum" sz="quarter" idx="12"/>
          </p:nvPr>
        </p:nvSpPr>
        <p:spPr/>
        <p:txBody>
          <a:bodyPr/>
          <a:lstStyle/>
          <a:p>
            <a:fld id="{4E00CB33-C8AC-4514-A2DF-74BFD845FE1F}" type="slidenum">
              <a:rPr lang="en-AU" smtClean="0"/>
              <a:t>‹#›</a:t>
            </a:fld>
            <a:endParaRPr lang="en-AU"/>
          </a:p>
        </p:txBody>
      </p:sp>
    </p:spTree>
    <p:extLst>
      <p:ext uri="{BB962C8B-B14F-4D97-AF65-F5344CB8AC3E}">
        <p14:creationId xmlns:p14="http://schemas.microsoft.com/office/powerpoint/2010/main" val="983998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815413" y="143528"/>
            <a:ext cx="10515600" cy="1008112"/>
          </a:xfrm>
          <a:prstGeom prst="rect">
            <a:avLst/>
          </a:prstGeom>
        </p:spPr>
        <p:txBody>
          <a:bodyPr anchor="ctr"/>
          <a:lstStyle>
            <a:lvl1pPr>
              <a:defRPr>
                <a:solidFill>
                  <a:srgbClr val="333333"/>
                </a:solidFill>
              </a:defRPr>
            </a:lvl1pPr>
          </a:lstStyle>
          <a:p>
            <a:r>
              <a:rPr lang="en-US"/>
              <a:t>Click to edit Master title style</a:t>
            </a:r>
            <a:endParaRPr lang="en-AU"/>
          </a:p>
        </p:txBody>
      </p:sp>
    </p:spTree>
    <p:extLst>
      <p:ext uri="{BB962C8B-B14F-4D97-AF65-F5344CB8AC3E}">
        <p14:creationId xmlns:p14="http://schemas.microsoft.com/office/powerpoint/2010/main" val="39779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with Rlght Aligned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B42298-7941-C040-9970-F51E7F142DF5}"/>
              </a:ext>
            </a:extLst>
          </p:cNvPr>
          <p:cNvSpPr>
            <a:spLocks noGrp="1"/>
          </p:cNvSpPr>
          <p:nvPr>
            <p:ph type="pic" idx="1" hasCustomPrompt="1"/>
          </p:nvPr>
        </p:nvSpPr>
        <p:spPr>
          <a:xfrm>
            <a:off x="0" y="0"/>
            <a:ext cx="12192000" cy="6699183"/>
          </a:xfrm>
          <a:prstGeom prst="rect">
            <a:avLst/>
          </a:prstGeom>
        </p:spPr>
        <p:txBody>
          <a:bodyPr/>
          <a:lstStyle>
            <a:lvl1pPr marL="0" indent="0">
              <a:buNone/>
              <a:defRPr sz="3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image </a:t>
            </a:r>
          </a:p>
        </p:txBody>
      </p:sp>
      <p:sp>
        <p:nvSpPr>
          <p:cNvPr id="6" name="Rectangle 5">
            <a:extLst>
              <a:ext uri="{FF2B5EF4-FFF2-40B4-BE49-F238E27FC236}">
                <a16:creationId xmlns:a16="http://schemas.microsoft.com/office/drawing/2014/main" id="{5044E53F-1328-E84E-A0CC-E50F6A76F2C0}"/>
              </a:ext>
            </a:extLst>
          </p:cNvPr>
          <p:cNvSpPr/>
          <p:nvPr userDrawn="1"/>
        </p:nvSpPr>
        <p:spPr>
          <a:xfrm>
            <a:off x="7211881" y="0"/>
            <a:ext cx="4620126" cy="66991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51554873-81DC-014D-99B5-3FB5B851B9D8}"/>
              </a:ext>
            </a:extLst>
          </p:cNvPr>
          <p:cNvSpPr>
            <a:spLocks noGrp="1"/>
          </p:cNvSpPr>
          <p:nvPr>
            <p:ph type="body" sz="half" idx="10"/>
          </p:nvPr>
        </p:nvSpPr>
        <p:spPr>
          <a:xfrm>
            <a:off x="7541530" y="2087859"/>
            <a:ext cx="3932237" cy="3811588"/>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itle 1">
            <a:extLst>
              <a:ext uri="{FF2B5EF4-FFF2-40B4-BE49-F238E27FC236}">
                <a16:creationId xmlns:a16="http://schemas.microsoft.com/office/drawing/2014/main" id="{452A3C96-2B37-494C-ABC1-15276A6CAF46}"/>
              </a:ext>
            </a:extLst>
          </p:cNvPr>
          <p:cNvSpPr>
            <a:spLocks noGrp="1"/>
          </p:cNvSpPr>
          <p:nvPr>
            <p:ph type="title"/>
          </p:nvPr>
        </p:nvSpPr>
        <p:spPr>
          <a:xfrm>
            <a:off x="7533211" y="295154"/>
            <a:ext cx="3932237" cy="1600200"/>
          </a:xfrm>
        </p:spPr>
        <p:txBody>
          <a:bodyPr anchor="b"/>
          <a:lstStyle>
            <a:lvl1pPr>
              <a:defRPr sz="3200" b="1" i="1">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67615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Left: Heading,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58EA5E8-2600-C543-897E-7C4723F3CD17}"/>
              </a:ext>
            </a:extLst>
          </p:cNvPr>
          <p:cNvSpPr>
            <a:spLocks noGrp="1"/>
          </p:cNvSpPr>
          <p:nvPr>
            <p:ph type="pic" idx="1"/>
          </p:nvPr>
        </p:nvSpPr>
        <p:spPr>
          <a:xfrm>
            <a:off x="5258765" y="0"/>
            <a:ext cx="6933235" cy="6687717"/>
          </a:xfrm>
        </p:spPr>
        <p:txBody>
          <a:bodyPr/>
          <a:lstStyle>
            <a:lvl1pPr marL="0" indent="0">
              <a:buNone/>
              <a:defRPr sz="3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3BED0494-53DF-6742-9F7B-22AAF04A01FB}"/>
              </a:ext>
            </a:extLst>
          </p:cNvPr>
          <p:cNvSpPr>
            <a:spLocks noGrp="1"/>
          </p:cNvSpPr>
          <p:nvPr>
            <p:ph type="title" hasCustomPrompt="1"/>
          </p:nvPr>
        </p:nvSpPr>
        <p:spPr>
          <a:xfrm>
            <a:off x="590309" y="861276"/>
            <a:ext cx="4306630" cy="1325563"/>
          </a:xfrm>
        </p:spPr>
        <p:txBody>
          <a:bodyPr>
            <a:normAutofit/>
          </a:bodyPr>
          <a:lstStyle>
            <a:lvl1pPr algn="l">
              <a:defRPr sz="3200" b="1" i="1">
                <a:solidFill>
                  <a:schemeClr val="tx1">
                    <a:lumMod val="75000"/>
                    <a:lumOff val="25000"/>
                  </a:schemeClr>
                </a:solidFill>
              </a:defRPr>
            </a:lvl1pPr>
          </a:lstStyle>
          <a:p>
            <a:r>
              <a:rPr lang="en-US" dirty="0"/>
              <a:t>Heading Here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hasCustomPrompt="1"/>
          </p:nvPr>
        </p:nvSpPr>
        <p:spPr>
          <a:xfrm>
            <a:off x="590310" y="2486114"/>
            <a:ext cx="4306630" cy="34864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905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494-53DF-6742-9F7B-22AAF04A01FB}"/>
              </a:ext>
            </a:extLst>
          </p:cNvPr>
          <p:cNvSpPr>
            <a:spLocks noGrp="1"/>
          </p:cNvSpPr>
          <p:nvPr>
            <p:ph type="title"/>
          </p:nvPr>
        </p:nvSpPr>
        <p:spPr>
          <a:xfrm>
            <a:off x="573795" y="243940"/>
            <a:ext cx="10515600" cy="1325563"/>
          </a:xfrm>
        </p:spPr>
        <p:txBody>
          <a:bodyPr>
            <a:normAutofit/>
          </a:bodyPr>
          <a:lstStyle>
            <a:lvl1pPr algn="ctr">
              <a:defRPr sz="3600" b="1" i="1">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8660605-775E-1942-851D-4AF3609399BB}"/>
              </a:ext>
            </a:extLst>
          </p:cNvPr>
          <p:cNvSpPr>
            <a:spLocks noGrp="1"/>
          </p:cNvSpPr>
          <p:nvPr>
            <p:ph idx="10"/>
          </p:nvPr>
        </p:nvSpPr>
        <p:spPr>
          <a:xfrm>
            <a:off x="699870" y="2590286"/>
            <a:ext cx="3381684" cy="4351338"/>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BE94871C-6FF9-0044-BBDF-E3A19DE86A87}"/>
              </a:ext>
            </a:extLst>
          </p:cNvPr>
          <p:cNvSpPr>
            <a:spLocks noGrp="1"/>
          </p:cNvSpPr>
          <p:nvPr>
            <p:ph idx="11"/>
          </p:nvPr>
        </p:nvSpPr>
        <p:spPr>
          <a:xfrm>
            <a:off x="4336477" y="2590286"/>
            <a:ext cx="3381684" cy="4351338"/>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D9B96EB3-D986-EF42-AD46-631FEF4DD7CF}"/>
              </a:ext>
            </a:extLst>
          </p:cNvPr>
          <p:cNvSpPr>
            <a:spLocks noGrp="1"/>
          </p:cNvSpPr>
          <p:nvPr>
            <p:ph idx="12"/>
          </p:nvPr>
        </p:nvSpPr>
        <p:spPr>
          <a:xfrm>
            <a:off x="7973084" y="2590286"/>
            <a:ext cx="3381684" cy="4351338"/>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B46360-05C1-9646-BDBA-BF442721C737}"/>
              </a:ext>
            </a:extLst>
          </p:cNvPr>
          <p:cNvSpPr/>
          <p:nvPr userDrawn="1"/>
        </p:nvSpPr>
        <p:spPr>
          <a:xfrm>
            <a:off x="699870" y="1813445"/>
            <a:ext cx="3381684" cy="672224"/>
          </a:xfrm>
          <a:prstGeom prst="rect">
            <a:avLst/>
          </a:prstGeom>
          <a:solidFill>
            <a:srgbClr val="2598D4"/>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F0AF49-9380-4B40-8ED2-190E1D45DDEE}"/>
              </a:ext>
            </a:extLst>
          </p:cNvPr>
          <p:cNvSpPr/>
          <p:nvPr userDrawn="1"/>
        </p:nvSpPr>
        <p:spPr>
          <a:xfrm>
            <a:off x="4336477" y="1813445"/>
            <a:ext cx="3381684" cy="672224"/>
          </a:xfrm>
          <a:prstGeom prst="rect">
            <a:avLst/>
          </a:prstGeom>
          <a:solidFill>
            <a:srgbClr val="6D3F93"/>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25A15A7-8386-7342-B8E9-0DB25EA9677A}"/>
              </a:ext>
            </a:extLst>
          </p:cNvPr>
          <p:cNvSpPr/>
          <p:nvPr userDrawn="1"/>
        </p:nvSpPr>
        <p:spPr>
          <a:xfrm>
            <a:off x="7947778" y="1813445"/>
            <a:ext cx="3381684" cy="672224"/>
          </a:xfrm>
          <a:prstGeom prst="rect">
            <a:avLst/>
          </a:prstGeom>
          <a:solidFill>
            <a:srgbClr val="25A050"/>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B83A102-B166-8041-8709-8294A4CBE4C3}"/>
              </a:ext>
            </a:extLst>
          </p:cNvPr>
          <p:cNvCxnSpPr>
            <a:cxnSpLocks/>
          </p:cNvCxnSpPr>
          <p:nvPr userDrawn="1"/>
        </p:nvCxnSpPr>
        <p:spPr>
          <a:xfrm flipV="1">
            <a:off x="4210445" y="1813445"/>
            <a:ext cx="0" cy="4494758"/>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6169C0-B6F7-D148-B540-93EADAFE3C8E}"/>
              </a:ext>
            </a:extLst>
          </p:cNvPr>
          <p:cNvCxnSpPr>
            <a:cxnSpLocks/>
          </p:cNvCxnSpPr>
          <p:nvPr userDrawn="1"/>
        </p:nvCxnSpPr>
        <p:spPr>
          <a:xfrm flipV="1">
            <a:off x="7833321" y="1813445"/>
            <a:ext cx="0" cy="4494758"/>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737178D0-2C7D-224D-B3C5-747366387833}"/>
              </a:ext>
            </a:extLst>
          </p:cNvPr>
          <p:cNvSpPr>
            <a:spLocks noGrp="1"/>
          </p:cNvSpPr>
          <p:nvPr>
            <p:ph type="body" idx="1"/>
          </p:nvPr>
        </p:nvSpPr>
        <p:spPr>
          <a:xfrm>
            <a:off x="699869" y="1813445"/>
            <a:ext cx="3370813" cy="672224"/>
          </a:xfrm>
          <a:prstGeom prst="rect">
            <a:avLst/>
          </a:prstGeom>
        </p:spPr>
        <p:txBody>
          <a:bodyPr anchor="ctr">
            <a:normAutofit/>
          </a:bodyPr>
          <a:lstStyle>
            <a:lvl1pPr marL="0" indent="0" algn="ctr">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Text Placeholder 2">
            <a:extLst>
              <a:ext uri="{FF2B5EF4-FFF2-40B4-BE49-F238E27FC236}">
                <a16:creationId xmlns:a16="http://schemas.microsoft.com/office/drawing/2014/main" id="{0030E92A-D439-8E40-AEEA-D102E8A0E6AA}"/>
              </a:ext>
            </a:extLst>
          </p:cNvPr>
          <p:cNvSpPr>
            <a:spLocks noGrp="1"/>
          </p:cNvSpPr>
          <p:nvPr>
            <p:ph type="body" idx="13"/>
          </p:nvPr>
        </p:nvSpPr>
        <p:spPr>
          <a:xfrm>
            <a:off x="4334320" y="1813445"/>
            <a:ext cx="3370813" cy="672224"/>
          </a:xfrm>
          <a:prstGeom prst="rect">
            <a:avLst/>
          </a:prstGeom>
        </p:spPr>
        <p:txBody>
          <a:bodyPr anchor="ctr">
            <a:normAutofit/>
          </a:bodyPr>
          <a:lstStyle>
            <a:lvl1pPr marL="0" indent="0" algn="ctr">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6" name="Text Placeholder 2">
            <a:extLst>
              <a:ext uri="{FF2B5EF4-FFF2-40B4-BE49-F238E27FC236}">
                <a16:creationId xmlns:a16="http://schemas.microsoft.com/office/drawing/2014/main" id="{93F197D8-4481-4540-AA81-5B7B85900FFA}"/>
              </a:ext>
            </a:extLst>
          </p:cNvPr>
          <p:cNvSpPr>
            <a:spLocks noGrp="1"/>
          </p:cNvSpPr>
          <p:nvPr>
            <p:ph type="body" idx="14"/>
          </p:nvPr>
        </p:nvSpPr>
        <p:spPr>
          <a:xfrm>
            <a:off x="7945621" y="1813445"/>
            <a:ext cx="3370813" cy="672224"/>
          </a:xfrm>
          <a:prstGeom prst="rect">
            <a:avLst/>
          </a:prstGeom>
        </p:spPr>
        <p:txBody>
          <a:bodyPr anchor="ctr">
            <a:normAutofit/>
          </a:bodyPr>
          <a:lstStyle>
            <a:lvl1pPr marL="0" indent="0" algn="ctr">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91526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9AC842-88A0-334A-B2EB-83EF5D569ECB}"/>
              </a:ext>
            </a:extLst>
          </p:cNvPr>
          <p:cNvPicPr>
            <a:picLocks noChangeAspect="1"/>
          </p:cNvPicPr>
          <p:nvPr userDrawn="1"/>
        </p:nvPicPr>
        <p:blipFill>
          <a:blip r:embed="rId2"/>
          <a:stretch>
            <a:fillRect/>
          </a:stretch>
        </p:blipFill>
        <p:spPr>
          <a:xfrm rot="5400000" flipH="1">
            <a:off x="4135953" y="1296513"/>
            <a:ext cx="4021407" cy="4066400"/>
          </a:xfrm>
          <a:prstGeom prst="rect">
            <a:avLst/>
          </a:prstGeom>
        </p:spPr>
      </p:pic>
      <p:sp>
        <p:nvSpPr>
          <p:cNvPr id="2" name="Title 1">
            <a:extLst>
              <a:ext uri="{FF2B5EF4-FFF2-40B4-BE49-F238E27FC236}">
                <a16:creationId xmlns:a16="http://schemas.microsoft.com/office/drawing/2014/main" id="{4DBA6D38-A8C8-2C44-A496-E9C76DA1E5F0}"/>
              </a:ext>
            </a:extLst>
          </p:cNvPr>
          <p:cNvSpPr>
            <a:spLocks noGrp="1"/>
          </p:cNvSpPr>
          <p:nvPr>
            <p:ph type="ctrTitle"/>
          </p:nvPr>
        </p:nvSpPr>
        <p:spPr>
          <a:xfrm>
            <a:off x="4549752" y="2058794"/>
            <a:ext cx="3193810" cy="2387600"/>
          </a:xfrm>
        </p:spPr>
        <p:txBody>
          <a:bodyPr anchor="ctr">
            <a:normAutofit/>
          </a:bodyPr>
          <a:lstStyle>
            <a:lvl1pPr algn="ctr">
              <a:defRPr sz="3200" b="1" i="1"/>
            </a:lvl1pPr>
          </a:lstStyle>
          <a:p>
            <a:r>
              <a:rPr lang="en-US" dirty="0"/>
              <a:t>Click to edit Master title style</a:t>
            </a:r>
          </a:p>
        </p:txBody>
      </p:sp>
    </p:spTree>
    <p:extLst>
      <p:ext uri="{BB962C8B-B14F-4D97-AF65-F5344CB8AC3E}">
        <p14:creationId xmlns:p14="http://schemas.microsoft.com/office/powerpoint/2010/main" val="207363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90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jpeg"/><Relationship Id="rId5" Type="http://schemas.openxmlformats.org/officeDocument/2006/relationships/slideLayout" Target="../slideLayouts/slideLayout27.xml"/><Relationship Id="rId10" Type="http://schemas.openxmlformats.org/officeDocument/2006/relationships/image" Target="../media/image3.emf"/><Relationship Id="rId4" Type="http://schemas.openxmlformats.org/officeDocument/2006/relationships/slideLayout" Target="../slideLayouts/slideLayout2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3.xml"/><Relationship Id="rId7" Type="http://schemas.openxmlformats.org/officeDocument/2006/relationships/image" Target="../media/image3.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5.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4FCB7-D46E-2C46-AF2E-96A67B34D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7705ADA-7AD5-C94A-9673-D223E8020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5B76CF0-86C6-B94D-A6DE-418EC9E1E917}"/>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0" y="6687718"/>
            <a:ext cx="12192001" cy="170282"/>
          </a:xfrm>
          <a:prstGeom prst="rect">
            <a:avLst/>
          </a:prstGeom>
        </p:spPr>
      </p:pic>
    </p:spTree>
    <p:extLst>
      <p:ext uri="{BB962C8B-B14F-4D97-AF65-F5344CB8AC3E}">
        <p14:creationId xmlns:p14="http://schemas.microsoft.com/office/powerpoint/2010/main" val="3629478413"/>
      </p:ext>
    </p:extLst>
  </p:cSld>
  <p:clrMap bg1="lt1" tx1="dk1" bg2="lt2" tx2="dk2" accent1="accent1" accent2="accent2" accent3="accent3" accent4="accent4" accent5="accent5" accent6="accent6" hlink="hlink" folHlink="folHlink"/>
  <p:sldLayoutIdLst>
    <p:sldLayoutId id="2147484628" r:id="rId1"/>
    <p:sldLayoutId id="2147483668" r:id="rId2"/>
    <p:sldLayoutId id="2147484627" r:id="rId3"/>
    <p:sldLayoutId id="2147483707" r:id="rId4"/>
    <p:sldLayoutId id="2147483702" r:id="rId5"/>
    <p:sldLayoutId id="2147483708" r:id="rId6"/>
    <p:sldLayoutId id="2147483698" r:id="rId7"/>
    <p:sldLayoutId id="2147483673" r:id="rId8"/>
    <p:sldLayoutId id="2147483662" r:id="rId9"/>
    <p:sldLayoutId id="2147483709" r:id="rId10"/>
    <p:sldLayoutId id="2147484633" r:id="rId11"/>
    <p:sldLayoutId id="2147484634" r:id="rId12"/>
    <p:sldLayoutId id="2147484635" r:id="rId13"/>
    <p:sldLayoutId id="2147484636" r:id="rId14"/>
    <p:sldLayoutId id="2147484684" r:id="rId15"/>
    <p:sldLayoutId id="2147484685" r:id="rId16"/>
    <p:sldLayoutId id="2147484686" r:id="rId17"/>
    <p:sldLayoutId id="2147484745" r:id="rId18"/>
    <p:sldLayoutId id="2147484746" r:id="rId19"/>
    <p:sldLayoutId id="2147484747" r:id="rId20"/>
    <p:sldLayoutId id="2147484722" r:id="rId21"/>
    <p:sldLayoutId id="2147484725" r:id="rId22"/>
  </p:sldLayoutIdLst>
  <p:txStyles>
    <p:titleStyle>
      <a:lvl1pPr algn="l" defTabSz="914400" rtl="0" eaLnBrk="1" latinLnBrk="0" hangingPunct="1">
        <a:lnSpc>
          <a:spcPct val="90000"/>
        </a:lnSpc>
        <a:spcBef>
          <a:spcPct val="0"/>
        </a:spcBef>
        <a:buNone/>
        <a:defRPr sz="40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6"/>
          <p:cNvPicPr/>
          <p:nvPr userDrawn="1"/>
        </p:nvPicPr>
        <p:blipFill>
          <a:blip r:embed="rId10" cstate="print">
            <a:extLst>
              <a:ext uri="{28A0092B-C50C-407E-A947-70E740481C1C}">
                <a14:useLocalDpi xmlns:a14="http://schemas.microsoft.com/office/drawing/2010/main" val="0"/>
              </a:ext>
            </a:extLst>
          </a:blip>
          <a:stretch>
            <a:fillRect/>
          </a:stretch>
        </p:blipFill>
        <p:spPr>
          <a:xfrm>
            <a:off x="10415723" y="5891134"/>
            <a:ext cx="1679787" cy="647700"/>
          </a:xfrm>
          <a:prstGeom prst="rect">
            <a:avLst/>
          </a:prstGeom>
        </p:spPr>
      </p:pic>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38947" y="6595380"/>
            <a:ext cx="12230947" cy="262620"/>
          </a:xfrm>
          <a:prstGeom prst="rect">
            <a:avLst/>
          </a:prstGeom>
        </p:spPr>
      </p:pic>
      <p:sp>
        <p:nvSpPr>
          <p:cNvPr id="8" name="Rectangle 7"/>
          <p:cNvSpPr/>
          <p:nvPr userDrawn="1"/>
        </p:nvSpPr>
        <p:spPr>
          <a:xfrm>
            <a:off x="0" y="116632"/>
            <a:ext cx="12192000" cy="10801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p:cNvPicPr>
            <a:picLocks noChangeAspect="1"/>
          </p:cNvPicPr>
          <p:nvPr userDrawn="1"/>
        </p:nvPicPr>
        <p:blipFill rotWithShape="1">
          <a:blip r:embed="rId12" cstate="print">
            <a:extLst>
              <a:ext uri="{28A0092B-C50C-407E-A947-70E740481C1C}">
                <a14:useLocalDpi xmlns:a14="http://schemas.microsoft.com/office/drawing/2010/main" val="0"/>
              </a:ext>
            </a:extLst>
          </a:blip>
          <a:srcRect b="55589"/>
          <a:stretch/>
        </p:blipFill>
        <p:spPr>
          <a:xfrm>
            <a:off x="-28366" y="0"/>
            <a:ext cx="12230947" cy="116632"/>
          </a:xfrm>
          <a:prstGeom prst="rect">
            <a:avLst/>
          </a:prstGeom>
        </p:spPr>
      </p:pic>
    </p:spTree>
    <p:extLst>
      <p:ext uri="{BB962C8B-B14F-4D97-AF65-F5344CB8AC3E}">
        <p14:creationId xmlns:p14="http://schemas.microsoft.com/office/powerpoint/2010/main" val="709688253"/>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705" r:id="rId6"/>
    <p:sldLayoutId id="2147484706" r:id="rId7"/>
    <p:sldLayoutId id="2147484707" r:id="rId8"/>
  </p:sldLayoutIdLst>
  <p:txStyles>
    <p:titleStyle>
      <a:lvl1pPr algn="ctr" rtl="0" eaLnBrk="0" fontAlgn="base" hangingPunct="0">
        <a:spcBef>
          <a:spcPct val="0"/>
        </a:spcBef>
        <a:spcAft>
          <a:spcPct val="0"/>
        </a:spcAft>
        <a:defRPr sz="3200">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3200">
          <a:solidFill>
            <a:schemeClr val="bg1"/>
          </a:solidFill>
          <a:latin typeface="Calibri" pitchFamily="34" charset="0"/>
          <a:cs typeface="Calibri" pitchFamily="34" charset="0"/>
        </a:defRPr>
      </a:lvl2pPr>
      <a:lvl3pPr algn="l" rtl="0" eaLnBrk="0" fontAlgn="base" hangingPunct="0">
        <a:spcBef>
          <a:spcPct val="0"/>
        </a:spcBef>
        <a:spcAft>
          <a:spcPct val="0"/>
        </a:spcAft>
        <a:defRPr sz="3200">
          <a:solidFill>
            <a:schemeClr val="bg1"/>
          </a:solidFill>
          <a:latin typeface="Calibri" pitchFamily="34" charset="0"/>
          <a:cs typeface="Calibri" pitchFamily="34" charset="0"/>
        </a:defRPr>
      </a:lvl3pPr>
      <a:lvl4pPr algn="l" rtl="0" eaLnBrk="0" fontAlgn="base" hangingPunct="0">
        <a:spcBef>
          <a:spcPct val="0"/>
        </a:spcBef>
        <a:spcAft>
          <a:spcPct val="0"/>
        </a:spcAft>
        <a:defRPr sz="3200">
          <a:solidFill>
            <a:schemeClr val="bg1"/>
          </a:solidFill>
          <a:latin typeface="Calibri" pitchFamily="34" charset="0"/>
          <a:cs typeface="Calibri" pitchFamily="34" charset="0"/>
        </a:defRPr>
      </a:lvl4pPr>
      <a:lvl5pPr algn="l" rtl="0" eaLnBrk="0" fontAlgn="base" hangingPunct="0">
        <a:spcBef>
          <a:spcPct val="0"/>
        </a:spcBef>
        <a:spcAft>
          <a:spcPct val="0"/>
        </a:spcAft>
        <a:defRPr sz="3200">
          <a:solidFill>
            <a:schemeClr val="bg1"/>
          </a:solidFill>
          <a:latin typeface="Calibri" pitchFamily="34" charset="0"/>
          <a:cs typeface="Calibri" pitchFamily="34"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3E3E3E"/>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rgbClr val="3E3E3E"/>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a:solidFill>
            <a:srgbClr val="3E3E3E"/>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1600">
          <a:solidFill>
            <a:srgbClr val="3E3E3E"/>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1400">
          <a:solidFill>
            <a:srgbClr val="3E3E3E"/>
          </a:solidFill>
          <a:latin typeface="Calibri" pitchFamily="34" charset="0"/>
          <a:cs typeface="Calibri" pitchFamily="34" charset="0"/>
        </a:defRPr>
      </a:lvl5pPr>
      <a:lvl6pPr marL="2514600" indent="-228600" algn="l" rtl="0" fontAlgn="base">
        <a:spcBef>
          <a:spcPct val="20000"/>
        </a:spcBef>
        <a:spcAft>
          <a:spcPct val="0"/>
        </a:spcAft>
        <a:buChar char="»"/>
        <a:defRPr sz="1400">
          <a:solidFill>
            <a:srgbClr val="3E3E3E"/>
          </a:solidFill>
          <a:latin typeface="+mn-lt"/>
        </a:defRPr>
      </a:lvl6pPr>
      <a:lvl7pPr marL="2971800" indent="-228600" algn="l" rtl="0" fontAlgn="base">
        <a:spcBef>
          <a:spcPct val="20000"/>
        </a:spcBef>
        <a:spcAft>
          <a:spcPct val="0"/>
        </a:spcAft>
        <a:buChar char="»"/>
        <a:defRPr sz="1400">
          <a:solidFill>
            <a:srgbClr val="3E3E3E"/>
          </a:solidFill>
          <a:latin typeface="+mn-lt"/>
        </a:defRPr>
      </a:lvl7pPr>
      <a:lvl8pPr marL="3429000" indent="-228600" algn="l" rtl="0" fontAlgn="base">
        <a:spcBef>
          <a:spcPct val="20000"/>
        </a:spcBef>
        <a:spcAft>
          <a:spcPct val="0"/>
        </a:spcAft>
        <a:buChar char="»"/>
        <a:defRPr sz="1400">
          <a:solidFill>
            <a:srgbClr val="3E3E3E"/>
          </a:solidFill>
          <a:latin typeface="+mn-lt"/>
        </a:defRPr>
      </a:lvl8pPr>
      <a:lvl9pPr marL="3886200" indent="-228600" algn="l" rtl="0" fontAlgn="base">
        <a:spcBef>
          <a:spcPct val="20000"/>
        </a:spcBef>
        <a:spcAft>
          <a:spcPct val="0"/>
        </a:spcAft>
        <a:buChar char="»"/>
        <a:defRPr sz="1400">
          <a:solidFill>
            <a:srgbClr val="3E3E3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6"/>
          <p:cNvPicPr/>
          <p:nvPr userDrawn="1"/>
        </p:nvPicPr>
        <p:blipFill>
          <a:blip r:embed="rId7" cstate="print">
            <a:extLst>
              <a:ext uri="{28A0092B-C50C-407E-A947-70E740481C1C}">
                <a14:useLocalDpi xmlns:a14="http://schemas.microsoft.com/office/drawing/2010/main" val="0"/>
              </a:ext>
            </a:extLst>
          </a:blip>
          <a:stretch>
            <a:fillRect/>
          </a:stretch>
        </p:blipFill>
        <p:spPr>
          <a:xfrm>
            <a:off x="10415723" y="5891134"/>
            <a:ext cx="1679787" cy="647700"/>
          </a:xfrm>
          <a:prstGeom prst="rect">
            <a:avLst/>
          </a:prstGeom>
        </p:spPr>
      </p:pic>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0800000">
            <a:off x="-38947" y="6595380"/>
            <a:ext cx="12230947" cy="262620"/>
          </a:xfrm>
          <a:prstGeom prst="rect">
            <a:avLst/>
          </a:prstGeom>
        </p:spPr>
      </p:pic>
      <p:sp>
        <p:nvSpPr>
          <p:cNvPr id="8" name="Rectangle 7"/>
          <p:cNvSpPr/>
          <p:nvPr userDrawn="1"/>
        </p:nvSpPr>
        <p:spPr>
          <a:xfrm>
            <a:off x="0" y="116632"/>
            <a:ext cx="12192000" cy="10801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p:cNvPicPr>
            <a:picLocks noChangeAspect="1"/>
          </p:cNvPicPr>
          <p:nvPr userDrawn="1"/>
        </p:nvPicPr>
        <p:blipFill rotWithShape="1">
          <a:blip r:embed="rId9" cstate="print">
            <a:extLst>
              <a:ext uri="{28A0092B-C50C-407E-A947-70E740481C1C}">
                <a14:useLocalDpi xmlns:a14="http://schemas.microsoft.com/office/drawing/2010/main" val="0"/>
              </a:ext>
            </a:extLst>
          </a:blip>
          <a:srcRect b="55589"/>
          <a:stretch/>
        </p:blipFill>
        <p:spPr>
          <a:xfrm>
            <a:off x="-28366" y="0"/>
            <a:ext cx="12230947" cy="116632"/>
          </a:xfrm>
          <a:prstGeom prst="rect">
            <a:avLst/>
          </a:prstGeom>
        </p:spPr>
      </p:pic>
    </p:spTree>
    <p:extLst>
      <p:ext uri="{BB962C8B-B14F-4D97-AF65-F5344CB8AC3E}">
        <p14:creationId xmlns:p14="http://schemas.microsoft.com/office/powerpoint/2010/main" val="4140203142"/>
      </p:ext>
    </p:extLst>
  </p:cSld>
  <p:clrMap bg1="lt1" tx1="dk1" bg2="lt2" tx2="dk2" accent1="accent1" accent2="accent2" accent3="accent3" accent4="accent4" accent5="accent5" accent6="accent6" hlink="hlink" folHlink="folHlink"/>
  <p:sldLayoutIdLst>
    <p:sldLayoutId id="2147484724" r:id="rId1"/>
    <p:sldLayoutId id="2147484727" r:id="rId2"/>
    <p:sldLayoutId id="2147484748" r:id="rId3"/>
    <p:sldLayoutId id="2147484749" r:id="rId4"/>
    <p:sldLayoutId id="2147484750" r:id="rId5"/>
  </p:sldLayoutIdLst>
  <p:txStyles>
    <p:titleStyle>
      <a:lvl1pPr algn="ctr" rtl="0" eaLnBrk="0" fontAlgn="base" hangingPunct="0">
        <a:spcBef>
          <a:spcPct val="0"/>
        </a:spcBef>
        <a:spcAft>
          <a:spcPct val="0"/>
        </a:spcAft>
        <a:defRPr sz="3200">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3200">
          <a:solidFill>
            <a:schemeClr val="bg1"/>
          </a:solidFill>
          <a:latin typeface="Calibri" pitchFamily="34" charset="0"/>
          <a:cs typeface="Calibri" pitchFamily="34" charset="0"/>
        </a:defRPr>
      </a:lvl2pPr>
      <a:lvl3pPr algn="l" rtl="0" eaLnBrk="0" fontAlgn="base" hangingPunct="0">
        <a:spcBef>
          <a:spcPct val="0"/>
        </a:spcBef>
        <a:spcAft>
          <a:spcPct val="0"/>
        </a:spcAft>
        <a:defRPr sz="3200">
          <a:solidFill>
            <a:schemeClr val="bg1"/>
          </a:solidFill>
          <a:latin typeface="Calibri" pitchFamily="34" charset="0"/>
          <a:cs typeface="Calibri" pitchFamily="34" charset="0"/>
        </a:defRPr>
      </a:lvl3pPr>
      <a:lvl4pPr algn="l" rtl="0" eaLnBrk="0" fontAlgn="base" hangingPunct="0">
        <a:spcBef>
          <a:spcPct val="0"/>
        </a:spcBef>
        <a:spcAft>
          <a:spcPct val="0"/>
        </a:spcAft>
        <a:defRPr sz="3200">
          <a:solidFill>
            <a:schemeClr val="bg1"/>
          </a:solidFill>
          <a:latin typeface="Calibri" pitchFamily="34" charset="0"/>
          <a:cs typeface="Calibri" pitchFamily="34" charset="0"/>
        </a:defRPr>
      </a:lvl4pPr>
      <a:lvl5pPr algn="l" rtl="0" eaLnBrk="0" fontAlgn="base" hangingPunct="0">
        <a:spcBef>
          <a:spcPct val="0"/>
        </a:spcBef>
        <a:spcAft>
          <a:spcPct val="0"/>
        </a:spcAft>
        <a:defRPr sz="3200">
          <a:solidFill>
            <a:schemeClr val="bg1"/>
          </a:solidFill>
          <a:latin typeface="Calibri" pitchFamily="34" charset="0"/>
          <a:cs typeface="Calibri" pitchFamily="34"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3E3E3E"/>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rgbClr val="3E3E3E"/>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a:solidFill>
            <a:srgbClr val="3E3E3E"/>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1600">
          <a:solidFill>
            <a:srgbClr val="3E3E3E"/>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1400">
          <a:solidFill>
            <a:srgbClr val="3E3E3E"/>
          </a:solidFill>
          <a:latin typeface="Calibri" pitchFamily="34" charset="0"/>
          <a:cs typeface="Calibri" pitchFamily="34" charset="0"/>
        </a:defRPr>
      </a:lvl5pPr>
      <a:lvl6pPr marL="2514600" indent="-228600" algn="l" rtl="0" fontAlgn="base">
        <a:spcBef>
          <a:spcPct val="20000"/>
        </a:spcBef>
        <a:spcAft>
          <a:spcPct val="0"/>
        </a:spcAft>
        <a:buChar char="»"/>
        <a:defRPr sz="1400">
          <a:solidFill>
            <a:srgbClr val="3E3E3E"/>
          </a:solidFill>
          <a:latin typeface="+mn-lt"/>
        </a:defRPr>
      </a:lvl6pPr>
      <a:lvl7pPr marL="2971800" indent="-228600" algn="l" rtl="0" fontAlgn="base">
        <a:spcBef>
          <a:spcPct val="20000"/>
        </a:spcBef>
        <a:spcAft>
          <a:spcPct val="0"/>
        </a:spcAft>
        <a:buChar char="»"/>
        <a:defRPr sz="1400">
          <a:solidFill>
            <a:srgbClr val="3E3E3E"/>
          </a:solidFill>
          <a:latin typeface="+mn-lt"/>
        </a:defRPr>
      </a:lvl7pPr>
      <a:lvl8pPr marL="3429000" indent="-228600" algn="l" rtl="0" fontAlgn="base">
        <a:spcBef>
          <a:spcPct val="20000"/>
        </a:spcBef>
        <a:spcAft>
          <a:spcPct val="0"/>
        </a:spcAft>
        <a:buChar char="»"/>
        <a:defRPr sz="1400">
          <a:solidFill>
            <a:srgbClr val="3E3E3E"/>
          </a:solidFill>
          <a:latin typeface="+mn-lt"/>
        </a:defRPr>
      </a:lvl8pPr>
      <a:lvl9pPr marL="3886200" indent="-228600" algn="l" rtl="0" fontAlgn="base">
        <a:spcBef>
          <a:spcPct val="20000"/>
        </a:spcBef>
        <a:spcAft>
          <a:spcPct val="0"/>
        </a:spcAft>
        <a:buChar char="»"/>
        <a:defRPr sz="1400">
          <a:solidFill>
            <a:srgbClr val="3E3E3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7806C0-6361-7F73-696B-D7D17CA9FF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2C0ACBA-CD3E-9514-0D94-3A56D2CA69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F57A11B-EDE8-4697-28E9-C96404ACC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9D2D2-F204-46E1-BF83-6462F673EDBA}" type="datetimeFigureOut">
              <a:rPr lang="en-AU" smtClean="0"/>
              <a:t>30/06/2022</a:t>
            </a:fld>
            <a:endParaRPr lang="en-AU"/>
          </a:p>
        </p:txBody>
      </p:sp>
      <p:sp>
        <p:nvSpPr>
          <p:cNvPr id="5" name="Footer Placeholder 4">
            <a:extLst>
              <a:ext uri="{FF2B5EF4-FFF2-40B4-BE49-F238E27FC236}">
                <a16:creationId xmlns:a16="http://schemas.microsoft.com/office/drawing/2014/main" id="{E7A02CB0-9ADD-61AA-E7FE-80582DDE6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EE95157-C4E2-1180-19AF-714A05026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0CB33-C8AC-4514-A2DF-74BFD845FE1F}" type="slidenum">
              <a:rPr lang="en-AU" smtClean="0"/>
              <a:t>‹#›</a:t>
            </a:fld>
            <a:endParaRPr lang="en-AU"/>
          </a:p>
        </p:txBody>
      </p:sp>
      <p:pic>
        <p:nvPicPr>
          <p:cNvPr id="7" name="Picture 6">
            <a:extLst>
              <a:ext uri="{FF2B5EF4-FFF2-40B4-BE49-F238E27FC236}">
                <a16:creationId xmlns:a16="http://schemas.microsoft.com/office/drawing/2014/main" id="{B632B909-AAF0-E7DB-372A-89858373EC35}"/>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10415723" y="5891134"/>
            <a:ext cx="1679787" cy="647700"/>
          </a:xfrm>
          <a:prstGeom prst="rect">
            <a:avLst/>
          </a:prstGeom>
        </p:spPr>
      </p:pic>
      <p:pic>
        <p:nvPicPr>
          <p:cNvPr id="8" name="Picture 7">
            <a:extLst>
              <a:ext uri="{FF2B5EF4-FFF2-40B4-BE49-F238E27FC236}">
                <a16:creationId xmlns:a16="http://schemas.microsoft.com/office/drawing/2014/main" id="{D04AD162-6BD9-67CB-DE17-B5D1B31A28D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0800000">
            <a:off x="-38947" y="6595380"/>
            <a:ext cx="12230947" cy="262620"/>
          </a:xfrm>
          <a:prstGeom prst="rect">
            <a:avLst/>
          </a:prstGeom>
        </p:spPr>
      </p:pic>
      <p:sp>
        <p:nvSpPr>
          <p:cNvPr id="9" name="Rectangle 8">
            <a:extLst>
              <a:ext uri="{FF2B5EF4-FFF2-40B4-BE49-F238E27FC236}">
                <a16:creationId xmlns:a16="http://schemas.microsoft.com/office/drawing/2014/main" id="{C21885E4-780A-9AA2-5DDE-2B1478F27FB6}"/>
              </a:ext>
            </a:extLst>
          </p:cNvPr>
          <p:cNvSpPr/>
          <p:nvPr userDrawn="1"/>
        </p:nvSpPr>
        <p:spPr>
          <a:xfrm>
            <a:off x="0" y="116632"/>
            <a:ext cx="12192000" cy="10801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a:extLst>
              <a:ext uri="{FF2B5EF4-FFF2-40B4-BE49-F238E27FC236}">
                <a16:creationId xmlns:a16="http://schemas.microsoft.com/office/drawing/2014/main" id="{583D7ACD-904F-38AF-A6BD-DD075071C4A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b="55589"/>
          <a:stretch/>
        </p:blipFill>
        <p:spPr>
          <a:xfrm>
            <a:off x="-28366" y="0"/>
            <a:ext cx="12230947" cy="116632"/>
          </a:xfrm>
          <a:prstGeom prst="rect">
            <a:avLst/>
          </a:prstGeom>
        </p:spPr>
      </p:pic>
    </p:spTree>
    <p:extLst>
      <p:ext uri="{BB962C8B-B14F-4D97-AF65-F5344CB8AC3E}">
        <p14:creationId xmlns:p14="http://schemas.microsoft.com/office/powerpoint/2010/main" val="750793579"/>
      </p:ext>
    </p:extLst>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759" r:id="rId8"/>
    <p:sldLayoutId id="2147484760" r:id="rId9"/>
    <p:sldLayoutId id="2147484761" r:id="rId10"/>
    <p:sldLayoutId id="2147484762" r:id="rId11"/>
    <p:sldLayoutId id="21474847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1.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31E3EF-4EAB-5544-8816-44A53D96552D}"/>
              </a:ext>
            </a:extLst>
          </p:cNvPr>
          <p:cNvSpPr/>
          <p:nvPr/>
        </p:nvSpPr>
        <p:spPr>
          <a:xfrm>
            <a:off x="0" y="0"/>
            <a:ext cx="12192000" cy="6638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C2EE64-41ED-0740-A7EA-977CFE01EC45}"/>
              </a:ext>
            </a:extLst>
          </p:cNvPr>
          <p:cNvSpPr/>
          <p:nvPr/>
        </p:nvSpPr>
        <p:spPr>
          <a:xfrm>
            <a:off x="5541819" y="3875716"/>
            <a:ext cx="6650182" cy="696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12" name="Picture 11">
            <a:extLst>
              <a:ext uri="{FF2B5EF4-FFF2-40B4-BE49-F238E27FC236}">
                <a16:creationId xmlns:a16="http://schemas.microsoft.com/office/drawing/2014/main" id="{F3797413-20E2-954A-910A-8817E58DA8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1819" y="2439961"/>
            <a:ext cx="6650182" cy="1505721"/>
          </a:xfrm>
          <a:prstGeom prst="rect">
            <a:avLst/>
          </a:prstGeom>
        </p:spPr>
      </p:pic>
      <p:sp>
        <p:nvSpPr>
          <p:cNvPr id="13" name="TextBox 12">
            <a:extLst>
              <a:ext uri="{FF2B5EF4-FFF2-40B4-BE49-F238E27FC236}">
                <a16:creationId xmlns:a16="http://schemas.microsoft.com/office/drawing/2014/main" id="{7585D84B-A732-1B4D-97A0-A052B212349B}"/>
              </a:ext>
            </a:extLst>
          </p:cNvPr>
          <p:cNvSpPr txBox="1"/>
          <p:nvPr/>
        </p:nvSpPr>
        <p:spPr>
          <a:xfrm>
            <a:off x="5686545" y="2985705"/>
            <a:ext cx="6033387" cy="1148648"/>
          </a:xfrm>
          <a:prstGeom prst="rect">
            <a:avLst/>
          </a:prstGeom>
          <a:noFill/>
        </p:spPr>
        <p:txBody>
          <a:bodyPr wrap="square" rtlCol="0">
            <a:spAutoFit/>
          </a:bodyPr>
          <a:lstStyle/>
          <a:p>
            <a:pPr algn="ctr">
              <a:lnSpc>
                <a:spcPct val="110000"/>
              </a:lnSpc>
            </a:pPr>
            <a:r>
              <a:rPr lang="en-US" sz="3200" b="1" i="1" dirty="0">
                <a:solidFill>
                  <a:schemeClr val="bg1"/>
                </a:solidFill>
                <a:cs typeface="Sari-Regular"/>
              </a:rPr>
              <a:t>Female Burnout</a:t>
            </a:r>
          </a:p>
          <a:p>
            <a:pPr algn="ctr">
              <a:lnSpc>
                <a:spcPct val="110000"/>
              </a:lnSpc>
            </a:pPr>
            <a:endParaRPr lang="en-GB" sz="3200" i="1" dirty="0">
              <a:solidFill>
                <a:schemeClr val="bg1"/>
              </a:solidFill>
              <a:ea typeface="Arial" charset="0"/>
              <a:cs typeface="Arial" charset="0"/>
            </a:endParaRPr>
          </a:p>
        </p:txBody>
      </p:sp>
      <p:pic>
        <p:nvPicPr>
          <p:cNvPr id="14" name="Picture 13">
            <a:extLst>
              <a:ext uri="{FF2B5EF4-FFF2-40B4-BE49-F238E27FC236}">
                <a16:creationId xmlns:a16="http://schemas.microsoft.com/office/drawing/2014/main" id="{EF7804B4-9D1F-FB4E-8E58-4F3982E10E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413" y="2308356"/>
            <a:ext cx="4600006" cy="1988737"/>
          </a:xfrm>
          <a:prstGeom prst="rect">
            <a:avLst/>
          </a:prstGeom>
        </p:spPr>
      </p:pic>
      <p:sp>
        <p:nvSpPr>
          <p:cNvPr id="15" name="TextBox 14">
            <a:extLst>
              <a:ext uri="{FF2B5EF4-FFF2-40B4-BE49-F238E27FC236}">
                <a16:creationId xmlns:a16="http://schemas.microsoft.com/office/drawing/2014/main" id="{B04BEB48-A6C3-804E-A3C8-E79877AACEFE}"/>
              </a:ext>
            </a:extLst>
          </p:cNvPr>
          <p:cNvSpPr txBox="1"/>
          <p:nvPr/>
        </p:nvSpPr>
        <p:spPr>
          <a:xfrm>
            <a:off x="5700676" y="3909065"/>
            <a:ext cx="6283782" cy="413959"/>
          </a:xfrm>
          <a:prstGeom prst="rect">
            <a:avLst/>
          </a:prstGeom>
          <a:noFill/>
        </p:spPr>
        <p:txBody>
          <a:bodyPr wrap="square" rtlCol="0">
            <a:spAutoFit/>
          </a:bodyPr>
          <a:lstStyle/>
          <a:p>
            <a:pPr algn="ctr">
              <a:lnSpc>
                <a:spcPct val="110000"/>
              </a:lnSpc>
            </a:pPr>
            <a:r>
              <a:rPr lang="en-US" sz="2000" b="1" i="1" dirty="0">
                <a:solidFill>
                  <a:schemeClr val="tx1">
                    <a:lumMod val="75000"/>
                    <a:lumOff val="25000"/>
                  </a:schemeClr>
                </a:solidFill>
                <a:cs typeface="Sari-Regular"/>
              </a:rPr>
              <a:t>TRAINING SEMINAR</a:t>
            </a:r>
          </a:p>
        </p:txBody>
      </p:sp>
      <p:pic>
        <p:nvPicPr>
          <p:cNvPr id="23" name="Picture 22">
            <a:extLst>
              <a:ext uri="{FF2B5EF4-FFF2-40B4-BE49-F238E27FC236}">
                <a16:creationId xmlns:a16="http://schemas.microsoft.com/office/drawing/2014/main" id="{E2381616-460C-2C44-8190-32F5695DB0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6687718"/>
            <a:ext cx="12192001" cy="170282"/>
          </a:xfrm>
          <a:prstGeom prst="rect">
            <a:avLst/>
          </a:prstGeom>
        </p:spPr>
      </p:pic>
    </p:spTree>
    <p:extLst>
      <p:ext uri="{BB962C8B-B14F-4D97-AF65-F5344CB8AC3E}">
        <p14:creationId xmlns:p14="http://schemas.microsoft.com/office/powerpoint/2010/main" val="110002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E534B-D0EE-3D66-510F-E5C72A36907C}"/>
              </a:ext>
            </a:extLst>
          </p:cNvPr>
          <p:cNvSpPr>
            <a:spLocks noGrp="1"/>
          </p:cNvSpPr>
          <p:nvPr>
            <p:ph type="title"/>
          </p:nvPr>
        </p:nvSpPr>
        <p:spPr>
          <a:xfrm>
            <a:off x="841248" y="548640"/>
            <a:ext cx="3600860" cy="5431536"/>
          </a:xfrm>
        </p:spPr>
        <p:txBody>
          <a:bodyPr>
            <a:normAutofit/>
          </a:bodyPr>
          <a:lstStyle/>
          <a:p>
            <a:r>
              <a:rPr lang="en-AU" sz="5400" b="1" dirty="0"/>
              <a:t>Gender and Burnout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35A706-50D3-B131-5D47-58F8100A6899}"/>
              </a:ext>
            </a:extLst>
          </p:cNvPr>
          <p:cNvSpPr>
            <a:spLocks noGrp="1"/>
          </p:cNvSpPr>
          <p:nvPr>
            <p:ph idx="1"/>
          </p:nvPr>
        </p:nvSpPr>
        <p:spPr>
          <a:xfrm>
            <a:off x="5126418" y="552091"/>
            <a:ext cx="6224335" cy="5431536"/>
          </a:xfrm>
        </p:spPr>
        <p:txBody>
          <a:bodyPr anchor="ctr">
            <a:normAutofit/>
          </a:bodyPr>
          <a:lstStyle/>
          <a:p>
            <a:r>
              <a:rPr lang="en-AU" dirty="0"/>
              <a:t>Turn to the person next to you and discuss:</a:t>
            </a:r>
          </a:p>
          <a:p>
            <a:endParaRPr lang="en-AU" dirty="0"/>
          </a:p>
          <a:p>
            <a:r>
              <a:rPr lang="en-AU" dirty="0"/>
              <a:t>Why be curious about gender differences in relation to burnout?</a:t>
            </a:r>
          </a:p>
          <a:p>
            <a:endParaRPr lang="en-AU" dirty="0"/>
          </a:p>
          <a:p>
            <a:r>
              <a:rPr lang="en-AU" dirty="0"/>
              <a:t>What is your experience (self/friend/colleague) with burnout and stress?</a:t>
            </a:r>
            <a:br>
              <a:rPr lang="en-AU" dirty="0"/>
            </a:br>
            <a:endParaRPr lang="en-AU" dirty="0"/>
          </a:p>
          <a:p>
            <a:pPr marL="0" indent="0">
              <a:buNone/>
            </a:pPr>
            <a:endParaRPr lang="en-AU" sz="2200" dirty="0"/>
          </a:p>
        </p:txBody>
      </p:sp>
    </p:spTree>
    <p:extLst>
      <p:ext uri="{BB962C8B-B14F-4D97-AF65-F5344CB8AC3E}">
        <p14:creationId xmlns:p14="http://schemas.microsoft.com/office/powerpoint/2010/main" val="418531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0E07F-26AE-206B-998C-B327C5F24BBE}"/>
              </a:ext>
            </a:extLst>
          </p:cNvPr>
          <p:cNvSpPr>
            <a:spLocks noGrp="1"/>
          </p:cNvSpPr>
          <p:nvPr>
            <p:ph type="title"/>
          </p:nvPr>
        </p:nvSpPr>
        <p:spPr>
          <a:xfrm>
            <a:off x="635000" y="640823"/>
            <a:ext cx="3418659" cy="5583148"/>
          </a:xfrm>
        </p:spPr>
        <p:txBody>
          <a:bodyPr anchor="ctr">
            <a:normAutofit/>
          </a:bodyPr>
          <a:lstStyle/>
          <a:p>
            <a:r>
              <a:rPr lang="en-AU" sz="5400" b="1"/>
              <a:t>Female Burnout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2D7D349-87E9-4709-D25A-3D1246468C3E}"/>
              </a:ext>
            </a:extLst>
          </p:cNvPr>
          <p:cNvGraphicFramePr>
            <a:graphicFrameLocks noGrp="1"/>
          </p:cNvGraphicFramePr>
          <p:nvPr>
            <p:ph idx="1"/>
            <p:extLst>
              <p:ext uri="{D42A27DB-BD31-4B8C-83A1-F6EECF244321}">
                <p14:modId xmlns:p14="http://schemas.microsoft.com/office/powerpoint/2010/main" val="291008580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42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58411-B698-3F40-9605-8C7C50FE68D2}"/>
              </a:ext>
            </a:extLst>
          </p:cNvPr>
          <p:cNvSpPr>
            <a:spLocks noGrp="1"/>
          </p:cNvSpPr>
          <p:nvPr>
            <p:ph type="title"/>
          </p:nvPr>
        </p:nvSpPr>
        <p:spPr>
          <a:xfrm>
            <a:off x="838200" y="556995"/>
            <a:ext cx="10515600" cy="1133693"/>
          </a:xfrm>
        </p:spPr>
        <p:txBody>
          <a:bodyPr>
            <a:normAutofit/>
          </a:bodyPr>
          <a:lstStyle/>
          <a:p>
            <a:r>
              <a:rPr lang="en-AU" sz="5200" b="1"/>
              <a:t>Stress vs Stressors</a:t>
            </a:r>
          </a:p>
        </p:txBody>
      </p:sp>
      <p:graphicFrame>
        <p:nvGraphicFramePr>
          <p:cNvPr id="5" name="Content Placeholder 2">
            <a:extLst>
              <a:ext uri="{FF2B5EF4-FFF2-40B4-BE49-F238E27FC236}">
                <a16:creationId xmlns:a16="http://schemas.microsoft.com/office/drawing/2014/main" id="{70AE4DE7-BC0E-7A15-1027-9998AB9CFBC1}"/>
              </a:ext>
            </a:extLst>
          </p:cNvPr>
          <p:cNvGraphicFramePr>
            <a:graphicFrameLocks noGrp="1"/>
          </p:cNvGraphicFramePr>
          <p:nvPr>
            <p:ph idx="1"/>
            <p:extLst>
              <p:ext uri="{D42A27DB-BD31-4B8C-83A1-F6EECF244321}">
                <p14:modId xmlns:p14="http://schemas.microsoft.com/office/powerpoint/2010/main" val="10203017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37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D3C72B-9004-FE7C-AA37-B576A8D83890}"/>
              </a:ext>
            </a:extLst>
          </p:cNvPr>
          <p:cNvSpPr>
            <a:spLocks noGrp="1"/>
          </p:cNvSpPr>
          <p:nvPr>
            <p:ph type="title"/>
          </p:nvPr>
        </p:nvSpPr>
        <p:spPr>
          <a:xfrm>
            <a:off x="838200" y="1412488"/>
            <a:ext cx="2899189" cy="4363844"/>
          </a:xfrm>
        </p:spPr>
        <p:txBody>
          <a:bodyPr anchor="t">
            <a:normAutofit/>
          </a:bodyPr>
          <a:lstStyle/>
          <a:p>
            <a:r>
              <a:rPr lang="en-AU" sz="4000" b="1">
                <a:solidFill>
                  <a:srgbClr val="FFFFFF"/>
                </a:solidFill>
              </a:rPr>
              <a:t>Complete the Stress Cycle</a:t>
            </a:r>
          </a:p>
        </p:txBody>
      </p:sp>
      <p:sp>
        <p:nvSpPr>
          <p:cNvPr id="3" name="Content Placeholder 2">
            <a:extLst>
              <a:ext uri="{FF2B5EF4-FFF2-40B4-BE49-F238E27FC236}">
                <a16:creationId xmlns:a16="http://schemas.microsoft.com/office/drawing/2014/main" id="{6E78E121-4310-BBFA-EB78-065911153F1C}"/>
              </a:ext>
            </a:extLst>
          </p:cNvPr>
          <p:cNvSpPr>
            <a:spLocks noGrp="1"/>
          </p:cNvSpPr>
          <p:nvPr>
            <p:ph sz="half" idx="1"/>
          </p:nvPr>
        </p:nvSpPr>
        <p:spPr>
          <a:xfrm>
            <a:off x="4380855" y="1412489"/>
            <a:ext cx="3427283" cy="4363844"/>
          </a:xfrm>
        </p:spPr>
        <p:txBody>
          <a:bodyPr>
            <a:normAutofit/>
          </a:bodyPr>
          <a:lstStyle/>
          <a:p>
            <a:r>
              <a:rPr lang="en-AU" sz="2400" dirty="0"/>
              <a:t>When we complete the stress response cycle after a stressful event, this brings our bodies back to a feeling of safety</a:t>
            </a:r>
          </a:p>
          <a:p>
            <a:r>
              <a:rPr lang="en-AU" sz="2400" dirty="0"/>
              <a:t>Getting stuck in a stress cycle can lead to burnout</a:t>
            </a:r>
          </a:p>
          <a:p>
            <a:pPr marL="0" indent="0">
              <a:buNone/>
            </a:pPr>
            <a:endParaRPr lang="en-AU"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091EF8A-71AD-656D-443B-CB3151411223}"/>
              </a:ext>
            </a:extLst>
          </p:cNvPr>
          <p:cNvSpPr>
            <a:spLocks noGrp="1"/>
          </p:cNvSpPr>
          <p:nvPr>
            <p:ph sz="half" idx="2"/>
          </p:nvPr>
        </p:nvSpPr>
        <p:spPr>
          <a:xfrm>
            <a:off x="8451604" y="1412489"/>
            <a:ext cx="3197701" cy="4363844"/>
          </a:xfrm>
        </p:spPr>
        <p:txBody>
          <a:bodyPr>
            <a:normAutofit/>
          </a:bodyPr>
          <a:lstStyle/>
          <a:p>
            <a:pPr marL="0" indent="0">
              <a:buNone/>
            </a:pPr>
            <a:r>
              <a:rPr lang="en-AU" sz="2400" dirty="0"/>
              <a:t>Some ways to complete a stress cycle:</a:t>
            </a:r>
          </a:p>
          <a:p>
            <a:r>
              <a:rPr lang="en-AU" sz="2400" dirty="0"/>
              <a:t>Breathing</a:t>
            </a:r>
          </a:p>
          <a:p>
            <a:r>
              <a:rPr lang="en-AU" sz="2400" dirty="0"/>
              <a:t>Exercise/movement</a:t>
            </a:r>
          </a:p>
          <a:p>
            <a:r>
              <a:rPr lang="en-AU" sz="2400" dirty="0"/>
              <a:t>Positive social interaction</a:t>
            </a:r>
          </a:p>
          <a:p>
            <a:r>
              <a:rPr lang="en-AU" sz="2400" dirty="0"/>
              <a:t>Laughter</a:t>
            </a:r>
          </a:p>
          <a:p>
            <a:r>
              <a:rPr lang="en-AU" sz="2400" dirty="0"/>
              <a:t>Creativity</a:t>
            </a:r>
          </a:p>
          <a:p>
            <a:r>
              <a:rPr lang="en-AU" sz="2400" dirty="0"/>
              <a:t>Cry</a:t>
            </a:r>
          </a:p>
          <a:p>
            <a:r>
              <a:rPr lang="en-AU" sz="2400" dirty="0"/>
              <a:t>Affection</a:t>
            </a:r>
          </a:p>
          <a:p>
            <a:endParaRPr lang="en-AU" sz="2000" dirty="0"/>
          </a:p>
        </p:txBody>
      </p:sp>
    </p:spTree>
    <p:extLst>
      <p:ext uri="{BB962C8B-B14F-4D97-AF65-F5344CB8AC3E}">
        <p14:creationId xmlns:p14="http://schemas.microsoft.com/office/powerpoint/2010/main" val="233328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A51A22-A307-4E55-87C3-AF99D34331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4"/>
          <a:stretch/>
        </p:blipFill>
        <p:spPr>
          <a:xfrm>
            <a:off x="0" y="-4911"/>
            <a:ext cx="12192000" cy="6692629"/>
          </a:xfrm>
          <a:prstGeom prst="rect">
            <a:avLst/>
          </a:prstGeom>
        </p:spPr>
      </p:pic>
      <p:sp>
        <p:nvSpPr>
          <p:cNvPr id="7" name="Title 1"/>
          <p:cNvSpPr txBox="1">
            <a:spLocks/>
          </p:cNvSpPr>
          <p:nvPr/>
        </p:nvSpPr>
        <p:spPr>
          <a:xfrm>
            <a:off x="2135560" y="143528"/>
            <a:ext cx="7886700" cy="1008112"/>
          </a:xfrm>
        </p:spPr>
        <p:txBody>
          <a:bodyPr anchor="ctr"/>
          <a:lstStyle>
            <a:lvl1pPr algn="ctr" rtl="0" eaLnBrk="0" fontAlgn="base" hangingPunct="0">
              <a:spcBef>
                <a:spcPct val="0"/>
              </a:spcBef>
              <a:spcAft>
                <a:spcPct val="0"/>
              </a:spcAft>
              <a:defRPr sz="3200">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3200">
                <a:solidFill>
                  <a:schemeClr val="bg1"/>
                </a:solidFill>
                <a:latin typeface="Calibri" pitchFamily="34" charset="0"/>
                <a:cs typeface="Calibri" pitchFamily="34" charset="0"/>
              </a:defRPr>
            </a:lvl2pPr>
            <a:lvl3pPr algn="l" rtl="0" eaLnBrk="0" fontAlgn="base" hangingPunct="0">
              <a:spcBef>
                <a:spcPct val="0"/>
              </a:spcBef>
              <a:spcAft>
                <a:spcPct val="0"/>
              </a:spcAft>
              <a:defRPr sz="3200">
                <a:solidFill>
                  <a:schemeClr val="bg1"/>
                </a:solidFill>
                <a:latin typeface="Calibri" pitchFamily="34" charset="0"/>
                <a:cs typeface="Calibri" pitchFamily="34" charset="0"/>
              </a:defRPr>
            </a:lvl3pPr>
            <a:lvl4pPr algn="l" rtl="0" eaLnBrk="0" fontAlgn="base" hangingPunct="0">
              <a:spcBef>
                <a:spcPct val="0"/>
              </a:spcBef>
              <a:spcAft>
                <a:spcPct val="0"/>
              </a:spcAft>
              <a:defRPr sz="3200">
                <a:solidFill>
                  <a:schemeClr val="bg1"/>
                </a:solidFill>
                <a:latin typeface="Calibri" pitchFamily="34" charset="0"/>
                <a:cs typeface="Calibri" pitchFamily="34" charset="0"/>
              </a:defRPr>
            </a:lvl4pPr>
            <a:lvl5pPr algn="l" rtl="0" eaLnBrk="0" fontAlgn="base" hangingPunct="0">
              <a:spcBef>
                <a:spcPct val="0"/>
              </a:spcBef>
              <a:spcAft>
                <a:spcPct val="0"/>
              </a:spcAft>
              <a:defRPr sz="3200">
                <a:solidFill>
                  <a:schemeClr val="bg1"/>
                </a:solidFill>
                <a:latin typeface="Calibri" pitchFamily="34" charset="0"/>
                <a:cs typeface="Calibri" pitchFamily="34"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r>
              <a:rPr lang="en-GB" kern="0" dirty="0">
                <a:solidFill>
                  <a:schemeClr val="tx1"/>
                </a:solidFill>
              </a:rPr>
              <a:t>STOP technique</a:t>
            </a:r>
          </a:p>
        </p:txBody>
      </p:sp>
      <p:grpSp>
        <p:nvGrpSpPr>
          <p:cNvPr id="18" name="Group 17">
            <a:extLst>
              <a:ext uri="{FF2B5EF4-FFF2-40B4-BE49-F238E27FC236}">
                <a16:creationId xmlns:a16="http://schemas.microsoft.com/office/drawing/2014/main" id="{A6A431F1-04C3-4413-A586-A6B0DD683E98}"/>
              </a:ext>
            </a:extLst>
          </p:cNvPr>
          <p:cNvGrpSpPr/>
          <p:nvPr/>
        </p:nvGrpSpPr>
        <p:grpSpPr>
          <a:xfrm>
            <a:off x="757581" y="1510792"/>
            <a:ext cx="7488832" cy="4350097"/>
            <a:chOff x="611560" y="1700808"/>
            <a:chExt cx="7488832" cy="4350097"/>
          </a:xfrm>
        </p:grpSpPr>
        <p:sp>
          <p:nvSpPr>
            <p:cNvPr id="10" name="TextBox 9">
              <a:extLst>
                <a:ext uri="{FF2B5EF4-FFF2-40B4-BE49-F238E27FC236}">
                  <a16:creationId xmlns:a16="http://schemas.microsoft.com/office/drawing/2014/main" id="{25435677-415E-4806-9716-1A0068CD1317}"/>
                </a:ext>
              </a:extLst>
            </p:cNvPr>
            <p:cNvSpPr txBox="1"/>
            <p:nvPr/>
          </p:nvSpPr>
          <p:spPr>
            <a:xfrm>
              <a:off x="611560" y="1700808"/>
              <a:ext cx="914400" cy="1015663"/>
            </a:xfrm>
            <a:prstGeom prst="rect">
              <a:avLst/>
            </a:prstGeom>
            <a:solidFill>
              <a:srgbClr val="C00000"/>
            </a:solidFill>
          </p:spPr>
          <p:txBody>
            <a:bodyPr wrap="square" rtlCol="0">
              <a:spAutoFit/>
            </a:bodyPr>
            <a:lstStyle/>
            <a:p>
              <a:pPr algn="ctr"/>
              <a:r>
                <a:rPr lang="en-US" sz="6000" dirty="0">
                  <a:solidFill>
                    <a:schemeClr val="bg1"/>
                  </a:solidFill>
                  <a:effectLst>
                    <a:outerShdw blurRad="38100" dist="38100" dir="2700000" algn="tl">
                      <a:srgbClr val="000000">
                        <a:alpha val="43137"/>
                      </a:srgbClr>
                    </a:outerShdw>
                  </a:effectLst>
                </a:rPr>
                <a:t>S</a:t>
              </a:r>
            </a:p>
          </p:txBody>
        </p:sp>
        <p:sp>
          <p:nvSpPr>
            <p:cNvPr id="11" name="TextBox 10">
              <a:extLst>
                <a:ext uri="{FF2B5EF4-FFF2-40B4-BE49-F238E27FC236}">
                  <a16:creationId xmlns:a16="http://schemas.microsoft.com/office/drawing/2014/main" id="{FC9F7271-C0F5-49FE-8B60-F18B5DEBE9CB}"/>
                </a:ext>
              </a:extLst>
            </p:cNvPr>
            <p:cNvSpPr txBox="1"/>
            <p:nvPr/>
          </p:nvSpPr>
          <p:spPr>
            <a:xfrm>
              <a:off x="611560" y="2757807"/>
              <a:ext cx="914400" cy="1015663"/>
            </a:xfrm>
            <a:prstGeom prst="rect">
              <a:avLst/>
            </a:prstGeom>
            <a:solidFill>
              <a:srgbClr val="C00000"/>
            </a:solidFill>
          </p:spPr>
          <p:txBody>
            <a:bodyPr wrap="square" rtlCol="0">
              <a:spAutoFit/>
            </a:bodyPr>
            <a:lstStyle/>
            <a:p>
              <a:pPr algn="ctr"/>
              <a:r>
                <a:rPr lang="en-US" sz="6000" dirty="0">
                  <a:solidFill>
                    <a:schemeClr val="bg1"/>
                  </a:solidFill>
                  <a:effectLst>
                    <a:outerShdw blurRad="38100" dist="38100" dir="2700000" algn="tl">
                      <a:srgbClr val="000000">
                        <a:alpha val="43137"/>
                      </a:srgbClr>
                    </a:outerShdw>
                  </a:effectLst>
                </a:rPr>
                <a:t>T</a:t>
              </a:r>
            </a:p>
          </p:txBody>
        </p:sp>
        <p:sp>
          <p:nvSpPr>
            <p:cNvPr id="12" name="TextBox 11">
              <a:extLst>
                <a:ext uri="{FF2B5EF4-FFF2-40B4-BE49-F238E27FC236}">
                  <a16:creationId xmlns:a16="http://schemas.microsoft.com/office/drawing/2014/main" id="{C2FBCF74-D61A-4A1E-95BA-CB984D36A08E}"/>
                </a:ext>
              </a:extLst>
            </p:cNvPr>
            <p:cNvSpPr txBox="1"/>
            <p:nvPr/>
          </p:nvSpPr>
          <p:spPr>
            <a:xfrm>
              <a:off x="611560" y="3814806"/>
              <a:ext cx="914400" cy="1015663"/>
            </a:xfrm>
            <a:prstGeom prst="rect">
              <a:avLst/>
            </a:prstGeom>
            <a:solidFill>
              <a:srgbClr val="C00000"/>
            </a:solidFill>
          </p:spPr>
          <p:txBody>
            <a:bodyPr wrap="square" rtlCol="0">
              <a:spAutoFit/>
            </a:bodyPr>
            <a:lstStyle/>
            <a:p>
              <a:pPr algn="ctr"/>
              <a:r>
                <a:rPr lang="en-US" sz="6000" dirty="0">
                  <a:solidFill>
                    <a:schemeClr val="bg1"/>
                  </a:solidFill>
                  <a:effectLst>
                    <a:outerShdw blurRad="38100" dist="38100" dir="2700000" algn="tl">
                      <a:srgbClr val="000000">
                        <a:alpha val="43137"/>
                      </a:srgbClr>
                    </a:outerShdw>
                  </a:effectLst>
                </a:rPr>
                <a:t>O</a:t>
              </a:r>
            </a:p>
          </p:txBody>
        </p:sp>
        <p:sp>
          <p:nvSpPr>
            <p:cNvPr id="13" name="TextBox 12">
              <a:extLst>
                <a:ext uri="{FF2B5EF4-FFF2-40B4-BE49-F238E27FC236}">
                  <a16:creationId xmlns:a16="http://schemas.microsoft.com/office/drawing/2014/main" id="{15E0DFB4-4FCD-4850-8A53-A0DFB46AA182}"/>
                </a:ext>
              </a:extLst>
            </p:cNvPr>
            <p:cNvSpPr txBox="1"/>
            <p:nvPr/>
          </p:nvSpPr>
          <p:spPr>
            <a:xfrm>
              <a:off x="632756" y="4887829"/>
              <a:ext cx="893204" cy="1015663"/>
            </a:xfrm>
            <a:prstGeom prst="rect">
              <a:avLst/>
            </a:prstGeom>
            <a:solidFill>
              <a:srgbClr val="C00000"/>
            </a:solidFill>
          </p:spPr>
          <p:txBody>
            <a:bodyPr wrap="square" rtlCol="0">
              <a:spAutoFit/>
            </a:bodyPr>
            <a:lstStyle/>
            <a:p>
              <a:pPr algn="ctr"/>
              <a:r>
                <a:rPr lang="en-US" sz="6000" dirty="0">
                  <a:solidFill>
                    <a:schemeClr val="bg1"/>
                  </a:solidFill>
                  <a:effectLst>
                    <a:outerShdw blurRad="38100" dist="38100" dir="2700000" algn="tl">
                      <a:srgbClr val="000000">
                        <a:alpha val="43137"/>
                      </a:srgbClr>
                    </a:outerShdw>
                  </a:effectLst>
                </a:rPr>
                <a:t>P</a:t>
              </a:r>
            </a:p>
          </p:txBody>
        </p:sp>
        <p:sp>
          <p:nvSpPr>
            <p:cNvPr id="14" name="TextBox 13">
              <a:extLst>
                <a:ext uri="{FF2B5EF4-FFF2-40B4-BE49-F238E27FC236}">
                  <a16:creationId xmlns:a16="http://schemas.microsoft.com/office/drawing/2014/main" id="{44B8731B-1CB0-4F9F-A8D1-3F0095C1906C}"/>
                </a:ext>
              </a:extLst>
            </p:cNvPr>
            <p:cNvSpPr txBox="1"/>
            <p:nvPr/>
          </p:nvSpPr>
          <p:spPr>
            <a:xfrm>
              <a:off x="1763688" y="2023973"/>
              <a:ext cx="6336704" cy="461665"/>
            </a:xfrm>
            <a:prstGeom prst="rect">
              <a:avLst/>
            </a:prstGeom>
            <a:noFill/>
          </p:spPr>
          <p:txBody>
            <a:bodyPr wrap="square" rtlCol="0">
              <a:spAutoFit/>
            </a:bodyPr>
            <a:lstStyle/>
            <a:p>
              <a:r>
                <a:rPr lang="en-US" sz="2400" b="1" dirty="0"/>
                <a:t>Stop</a:t>
              </a:r>
              <a:r>
                <a:rPr lang="en-US" sz="2400" dirty="0"/>
                <a:t> what you’re doing</a:t>
              </a:r>
            </a:p>
          </p:txBody>
        </p:sp>
        <p:sp>
          <p:nvSpPr>
            <p:cNvPr id="15" name="TextBox 14">
              <a:extLst>
                <a:ext uri="{FF2B5EF4-FFF2-40B4-BE49-F238E27FC236}">
                  <a16:creationId xmlns:a16="http://schemas.microsoft.com/office/drawing/2014/main" id="{A597BC12-7A95-41A6-B18D-BB1C0EA4F904}"/>
                </a:ext>
              </a:extLst>
            </p:cNvPr>
            <p:cNvSpPr txBox="1"/>
            <p:nvPr/>
          </p:nvSpPr>
          <p:spPr>
            <a:xfrm>
              <a:off x="1763688" y="3059668"/>
              <a:ext cx="6336704" cy="461665"/>
            </a:xfrm>
            <a:prstGeom prst="rect">
              <a:avLst/>
            </a:prstGeom>
            <a:noFill/>
          </p:spPr>
          <p:txBody>
            <a:bodyPr wrap="square" rtlCol="0">
              <a:spAutoFit/>
            </a:bodyPr>
            <a:lstStyle/>
            <a:p>
              <a:r>
                <a:rPr lang="en-US" sz="2400" b="1" dirty="0"/>
                <a:t>Take</a:t>
              </a:r>
              <a:r>
                <a:rPr lang="en-US" sz="2400" dirty="0"/>
                <a:t> a few deep breaths</a:t>
              </a:r>
            </a:p>
          </p:txBody>
        </p:sp>
        <p:sp>
          <p:nvSpPr>
            <p:cNvPr id="16" name="TextBox 15">
              <a:extLst>
                <a:ext uri="{FF2B5EF4-FFF2-40B4-BE49-F238E27FC236}">
                  <a16:creationId xmlns:a16="http://schemas.microsoft.com/office/drawing/2014/main" id="{3D375EA3-8531-4B42-A584-04A13FEAB77B}"/>
                </a:ext>
              </a:extLst>
            </p:cNvPr>
            <p:cNvSpPr txBox="1"/>
            <p:nvPr/>
          </p:nvSpPr>
          <p:spPr>
            <a:xfrm>
              <a:off x="1763688" y="4139788"/>
              <a:ext cx="6336704" cy="830997"/>
            </a:xfrm>
            <a:prstGeom prst="rect">
              <a:avLst/>
            </a:prstGeom>
            <a:noFill/>
          </p:spPr>
          <p:txBody>
            <a:bodyPr wrap="square" rtlCol="0">
              <a:spAutoFit/>
            </a:bodyPr>
            <a:lstStyle/>
            <a:p>
              <a:r>
                <a:rPr lang="en-US" sz="2400" b="1" dirty="0"/>
                <a:t>Observe your experience - </a:t>
              </a:r>
              <a:r>
                <a:rPr lang="en-US" sz="2400" dirty="0"/>
                <a:t> thoughts, feelings, body</a:t>
              </a:r>
            </a:p>
          </p:txBody>
        </p:sp>
        <p:sp>
          <p:nvSpPr>
            <p:cNvPr id="17" name="TextBox 16">
              <a:extLst>
                <a:ext uri="{FF2B5EF4-FFF2-40B4-BE49-F238E27FC236}">
                  <a16:creationId xmlns:a16="http://schemas.microsoft.com/office/drawing/2014/main" id="{FB60C3D7-E470-4B13-9D2F-800E1B9ADE75}"/>
                </a:ext>
              </a:extLst>
            </p:cNvPr>
            <p:cNvSpPr txBox="1"/>
            <p:nvPr/>
          </p:nvSpPr>
          <p:spPr>
            <a:xfrm>
              <a:off x="1763688" y="5219908"/>
              <a:ext cx="6336704" cy="830997"/>
            </a:xfrm>
            <a:prstGeom prst="rect">
              <a:avLst/>
            </a:prstGeom>
            <a:noFill/>
          </p:spPr>
          <p:txBody>
            <a:bodyPr wrap="square" rtlCol="0">
              <a:spAutoFit/>
            </a:bodyPr>
            <a:lstStyle/>
            <a:p>
              <a:r>
                <a:rPr lang="en-US" sz="2400" b="1" dirty="0"/>
                <a:t>Proceed </a:t>
              </a:r>
              <a:r>
                <a:rPr lang="en-US" sz="2400" dirty="0"/>
                <a:t>with something that will help you in the moment</a:t>
              </a:r>
            </a:p>
          </p:txBody>
        </p:sp>
      </p:grpSp>
      <p:pic>
        <p:nvPicPr>
          <p:cNvPr id="19" name="Picture 18">
            <a:extLst>
              <a:ext uri="{FF2B5EF4-FFF2-40B4-BE49-F238E27FC236}">
                <a16:creationId xmlns:a16="http://schemas.microsoft.com/office/drawing/2014/main" id="{DEE8D19D-FFD5-4A5F-9532-917DD6CDDD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687718"/>
            <a:ext cx="12192001" cy="170282"/>
          </a:xfrm>
          <a:prstGeom prst="rect">
            <a:avLst/>
          </a:prstGeom>
        </p:spPr>
      </p:pic>
    </p:spTree>
    <p:extLst>
      <p:ext uri="{BB962C8B-B14F-4D97-AF65-F5344CB8AC3E}">
        <p14:creationId xmlns:p14="http://schemas.microsoft.com/office/powerpoint/2010/main" val="325007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ECB745-74F2-2242-980F-643867228FBB}"/>
              </a:ext>
            </a:extLst>
          </p:cNvPr>
          <p:cNvSpPr/>
          <p:nvPr/>
        </p:nvSpPr>
        <p:spPr>
          <a:xfrm>
            <a:off x="0" y="0"/>
            <a:ext cx="6991109" cy="6860135"/>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190ADD4-AD4F-F948-9CA3-CCBF9722D6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9415" y="0"/>
            <a:ext cx="5352585" cy="6858000"/>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687718"/>
            <a:ext cx="12192001" cy="170282"/>
          </a:xfrm>
          <a:prstGeom prst="rect">
            <a:avLst/>
          </a:prstGeom>
        </p:spPr>
      </p:pic>
      <p:sp>
        <p:nvSpPr>
          <p:cNvPr id="11" name="Rounded Rectangle 10">
            <a:extLst>
              <a:ext uri="{FF2B5EF4-FFF2-40B4-BE49-F238E27FC236}">
                <a16:creationId xmlns:a16="http://schemas.microsoft.com/office/drawing/2014/main" id="{DF931FF5-4107-B441-90A9-037334982A9B}"/>
              </a:ext>
            </a:extLst>
          </p:cNvPr>
          <p:cNvSpPr txBox="1"/>
          <p:nvPr/>
        </p:nvSpPr>
        <p:spPr>
          <a:xfrm>
            <a:off x="937045" y="5725761"/>
            <a:ext cx="2183250" cy="59371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endParaRPr kumimoji="0" lang="en-AU" sz="1800" b="0" i="0" u="none" strike="noStrike" kern="1200" cap="none" spc="0" normalizeH="0" baseline="0" noProof="0" dirty="0">
              <a:ln>
                <a:noFill/>
              </a:ln>
              <a:solidFill>
                <a:srgbClr val="FFFFFF"/>
              </a:solidFill>
              <a:effectLst/>
              <a:uLnTx/>
              <a:uFillTx/>
            </a:endParaRPr>
          </a:p>
        </p:txBody>
      </p:sp>
      <p:pic>
        <p:nvPicPr>
          <p:cNvPr id="20" name="Picture 19">
            <a:extLst>
              <a:ext uri="{FF2B5EF4-FFF2-40B4-BE49-F238E27FC236}">
                <a16:creationId xmlns:a16="http://schemas.microsoft.com/office/drawing/2014/main" id="{3D0CA874-909A-F84B-BC79-465299999635}"/>
              </a:ext>
            </a:extLst>
          </p:cNvPr>
          <p:cNvPicPr>
            <a:picLocks noChangeAspect="1"/>
          </p:cNvPicPr>
          <p:nvPr/>
        </p:nvPicPr>
        <p:blipFill>
          <a:blip r:embed="rId5"/>
          <a:stretch>
            <a:fillRect/>
          </a:stretch>
        </p:blipFill>
        <p:spPr>
          <a:xfrm>
            <a:off x="2044057" y="532189"/>
            <a:ext cx="2666759" cy="2693427"/>
          </a:xfrm>
          <a:prstGeom prst="rect">
            <a:avLst/>
          </a:prstGeom>
        </p:spPr>
      </p:pic>
      <p:sp>
        <p:nvSpPr>
          <p:cNvPr id="21" name="Rectangle 20">
            <a:extLst>
              <a:ext uri="{FF2B5EF4-FFF2-40B4-BE49-F238E27FC236}">
                <a16:creationId xmlns:a16="http://schemas.microsoft.com/office/drawing/2014/main" id="{598A66D8-DA0C-9E42-A77F-C97EF08B3562}"/>
              </a:ext>
            </a:extLst>
          </p:cNvPr>
          <p:cNvSpPr/>
          <p:nvPr/>
        </p:nvSpPr>
        <p:spPr>
          <a:xfrm>
            <a:off x="2320575" y="1369431"/>
            <a:ext cx="2070571" cy="1089529"/>
          </a:xfrm>
          <a:prstGeom prst="rect">
            <a:avLst/>
          </a:prstGeom>
        </p:spPr>
        <p:txBody>
          <a:bodyPr wrap="square">
            <a:spAutoFit/>
          </a:bodyPr>
          <a:lstStyle/>
          <a:p>
            <a:pPr lvl="0" algn="ctr" defTabSz="1422400">
              <a:lnSpc>
                <a:spcPct val="90000"/>
              </a:lnSpc>
              <a:spcAft>
                <a:spcPct val="35000"/>
              </a:spcAft>
            </a:pPr>
            <a:r>
              <a:rPr lang="en-AU" sz="3600" b="1" i="1" dirty="0">
                <a:solidFill>
                  <a:schemeClr val="bg1"/>
                </a:solidFill>
              </a:rPr>
              <a:t>What is an EAP?</a:t>
            </a:r>
          </a:p>
        </p:txBody>
      </p:sp>
      <p:sp>
        <p:nvSpPr>
          <p:cNvPr id="2" name="Rectangle 1">
            <a:extLst>
              <a:ext uri="{FF2B5EF4-FFF2-40B4-BE49-F238E27FC236}">
                <a16:creationId xmlns:a16="http://schemas.microsoft.com/office/drawing/2014/main" id="{801996C8-DEDD-B945-A03E-60A25FDDA644}"/>
              </a:ext>
            </a:extLst>
          </p:cNvPr>
          <p:cNvSpPr/>
          <p:nvPr/>
        </p:nvSpPr>
        <p:spPr>
          <a:xfrm>
            <a:off x="706431" y="3729258"/>
            <a:ext cx="5664756" cy="341632"/>
          </a:xfrm>
          <a:prstGeom prst="rect">
            <a:avLst/>
          </a:prstGeom>
        </p:spPr>
        <p:txBody>
          <a:bodyPr wrap="none">
            <a:spAutoFit/>
          </a:bodyPr>
          <a:lstStyle/>
          <a:p>
            <a:pPr lvl="0" algn="ctr" defTabSz="800100">
              <a:lnSpc>
                <a:spcPct val="90000"/>
              </a:lnSpc>
              <a:spcBef>
                <a:spcPct val="0"/>
              </a:spcBef>
              <a:spcAft>
                <a:spcPct val="35000"/>
              </a:spcAft>
              <a:defRPr/>
            </a:pPr>
            <a:r>
              <a:rPr lang="en-US" dirty="0">
                <a:solidFill>
                  <a:schemeClr val="bg1"/>
                </a:solidFill>
              </a:rPr>
              <a:t>Short-term assistance for work-related and personal issues</a:t>
            </a:r>
          </a:p>
        </p:txBody>
      </p:sp>
      <p:sp>
        <p:nvSpPr>
          <p:cNvPr id="3" name="Rectangle 2">
            <a:extLst>
              <a:ext uri="{FF2B5EF4-FFF2-40B4-BE49-F238E27FC236}">
                <a16:creationId xmlns:a16="http://schemas.microsoft.com/office/drawing/2014/main" id="{76290DD4-D7D7-164C-A967-AA503A5EE449}"/>
              </a:ext>
            </a:extLst>
          </p:cNvPr>
          <p:cNvSpPr/>
          <p:nvPr/>
        </p:nvSpPr>
        <p:spPr>
          <a:xfrm>
            <a:off x="547695" y="4121678"/>
            <a:ext cx="5895717" cy="341632"/>
          </a:xfrm>
          <a:prstGeom prst="rect">
            <a:avLst/>
          </a:prstGeom>
        </p:spPr>
        <p:txBody>
          <a:bodyPr wrap="none">
            <a:spAutoFit/>
          </a:bodyPr>
          <a:lstStyle/>
          <a:p>
            <a:pPr lvl="0" algn="ctr" defTabSz="800100">
              <a:lnSpc>
                <a:spcPct val="90000"/>
              </a:lnSpc>
              <a:spcBef>
                <a:spcPct val="0"/>
              </a:spcBef>
              <a:spcAft>
                <a:spcPct val="35000"/>
              </a:spcAft>
              <a:defRPr/>
            </a:pPr>
            <a:r>
              <a:rPr lang="en-US" dirty="0">
                <a:solidFill>
                  <a:schemeClr val="bg1"/>
                </a:solidFill>
              </a:rPr>
              <a:t>A confidential, independent and professional support service</a:t>
            </a:r>
          </a:p>
        </p:txBody>
      </p:sp>
      <p:sp>
        <p:nvSpPr>
          <p:cNvPr id="22" name="Rectangle 21">
            <a:extLst>
              <a:ext uri="{FF2B5EF4-FFF2-40B4-BE49-F238E27FC236}">
                <a16:creationId xmlns:a16="http://schemas.microsoft.com/office/drawing/2014/main" id="{E9258DA2-DC2D-B544-9DD7-3E1425F81916}"/>
              </a:ext>
            </a:extLst>
          </p:cNvPr>
          <p:cNvSpPr/>
          <p:nvPr/>
        </p:nvSpPr>
        <p:spPr>
          <a:xfrm>
            <a:off x="2419687" y="4688837"/>
            <a:ext cx="2151744" cy="341632"/>
          </a:xfrm>
          <a:prstGeom prst="rect">
            <a:avLst/>
          </a:prstGeom>
        </p:spPr>
        <p:txBody>
          <a:bodyPr wrap="none">
            <a:spAutoFit/>
          </a:bodyPr>
          <a:lstStyle/>
          <a:p>
            <a:pPr lvl="0" algn="ctr" defTabSz="800100">
              <a:lnSpc>
                <a:spcPct val="90000"/>
              </a:lnSpc>
              <a:spcBef>
                <a:spcPct val="0"/>
              </a:spcBef>
              <a:spcAft>
                <a:spcPct val="35000"/>
              </a:spcAft>
              <a:defRPr/>
            </a:pPr>
            <a:r>
              <a:rPr lang="en-US" b="1" dirty="0">
                <a:solidFill>
                  <a:schemeClr val="bg1"/>
                </a:solidFill>
              </a:rPr>
              <a:t>How many sessions?</a:t>
            </a:r>
          </a:p>
        </p:txBody>
      </p:sp>
      <p:sp>
        <p:nvSpPr>
          <p:cNvPr id="23" name="Rectangle 22">
            <a:extLst>
              <a:ext uri="{FF2B5EF4-FFF2-40B4-BE49-F238E27FC236}">
                <a16:creationId xmlns:a16="http://schemas.microsoft.com/office/drawing/2014/main" id="{E39A2102-2BFF-CB48-9135-61032B572A76}"/>
              </a:ext>
            </a:extLst>
          </p:cNvPr>
          <p:cNvSpPr/>
          <p:nvPr/>
        </p:nvSpPr>
        <p:spPr>
          <a:xfrm>
            <a:off x="1260894" y="5143436"/>
            <a:ext cx="4379143" cy="937180"/>
          </a:xfrm>
          <a:prstGeom prst="rect">
            <a:avLst/>
          </a:prstGeom>
        </p:spPr>
        <p:txBody>
          <a:bodyPr wrap="square">
            <a:spAutoFit/>
          </a:bodyPr>
          <a:lstStyle/>
          <a:p>
            <a:pPr lvl="0" algn="ctr" defTabSz="800100">
              <a:lnSpc>
                <a:spcPct val="90000"/>
              </a:lnSpc>
              <a:spcBef>
                <a:spcPct val="0"/>
              </a:spcBef>
              <a:spcAft>
                <a:spcPct val="35000"/>
              </a:spcAft>
              <a:defRPr/>
            </a:pPr>
            <a:endParaRPr lang="en-AU" b="1" i="1" dirty="0">
              <a:solidFill>
                <a:srgbClr val="FFFFFF"/>
              </a:solidFill>
            </a:endParaRPr>
          </a:p>
          <a:p>
            <a:pPr lvl="0" algn="ctr" defTabSz="800100">
              <a:lnSpc>
                <a:spcPct val="90000"/>
              </a:lnSpc>
              <a:spcBef>
                <a:spcPct val="0"/>
              </a:spcBef>
              <a:spcAft>
                <a:spcPct val="35000"/>
              </a:spcAft>
              <a:defRPr/>
            </a:pPr>
            <a:r>
              <a:rPr lang="en-AU" b="1" i="1" dirty="0">
                <a:solidFill>
                  <a:srgbClr val="FFFFFF"/>
                </a:solidFill>
              </a:rPr>
              <a:t>Manager Assist, Training Products, Consulting Support &amp; Rapid Response</a:t>
            </a:r>
            <a:endParaRPr lang="en-US" b="1" i="1" dirty="0">
              <a:solidFill>
                <a:srgbClr val="FFFFFF"/>
              </a:solidFill>
            </a:endParaRPr>
          </a:p>
        </p:txBody>
      </p:sp>
      <p:cxnSp>
        <p:nvCxnSpPr>
          <p:cNvPr id="24" name="Straight Connector 23">
            <a:extLst>
              <a:ext uri="{FF2B5EF4-FFF2-40B4-BE49-F238E27FC236}">
                <a16:creationId xmlns:a16="http://schemas.microsoft.com/office/drawing/2014/main" id="{453E8CFB-894E-1B43-AF09-13B636BBCC0A}"/>
              </a:ext>
            </a:extLst>
          </p:cNvPr>
          <p:cNvCxnSpPr>
            <a:cxnSpLocks/>
          </p:cNvCxnSpPr>
          <p:nvPr/>
        </p:nvCxnSpPr>
        <p:spPr>
          <a:xfrm>
            <a:off x="1246408" y="5282552"/>
            <a:ext cx="43857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A29D04-845F-634D-92DB-2F12886F054B}"/>
              </a:ext>
            </a:extLst>
          </p:cNvPr>
          <p:cNvCxnSpPr>
            <a:cxnSpLocks/>
          </p:cNvCxnSpPr>
          <p:nvPr/>
        </p:nvCxnSpPr>
        <p:spPr>
          <a:xfrm>
            <a:off x="1246408" y="6243251"/>
            <a:ext cx="43857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888205FE-8AC4-4A4F-A42A-2F8F6F4D26C6}"/>
              </a:ext>
            </a:extLst>
          </p:cNvPr>
          <p:cNvPicPr>
            <a:picLocks noChangeAspect="1"/>
          </p:cNvPicPr>
          <p:nvPr/>
        </p:nvPicPr>
        <p:blipFill>
          <a:blip r:embed="rId6"/>
          <a:stretch>
            <a:fillRect/>
          </a:stretch>
        </p:blipFill>
        <p:spPr>
          <a:xfrm>
            <a:off x="7006918" y="192348"/>
            <a:ext cx="5017577" cy="1983693"/>
          </a:xfrm>
          <a:prstGeom prst="rect">
            <a:avLst/>
          </a:prstGeom>
        </p:spPr>
      </p:pic>
    </p:spTree>
    <p:extLst>
      <p:ext uri="{BB962C8B-B14F-4D97-AF65-F5344CB8AC3E}">
        <p14:creationId xmlns:p14="http://schemas.microsoft.com/office/powerpoint/2010/main" val="426379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68530E-2C07-FB47-9C45-C7FEA39A6192}"/>
              </a:ext>
            </a:extLst>
          </p:cNvPr>
          <p:cNvSpPr/>
          <p:nvPr/>
        </p:nvSpPr>
        <p:spPr>
          <a:xfrm>
            <a:off x="-79316" y="4437122"/>
            <a:ext cx="12271316" cy="2420878"/>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pic>
        <p:nvPicPr>
          <p:cNvPr id="5" name="Picture 4" descr="CONVERGELOGO_CMYKwhite.eps">
            <a:extLst>
              <a:ext uri="{FF2B5EF4-FFF2-40B4-BE49-F238E27FC236}">
                <a16:creationId xmlns:a16="http://schemas.microsoft.com/office/drawing/2014/main" id="{BEA83D59-84A1-AA45-9CB2-6A34F40A97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317" y="5099819"/>
            <a:ext cx="2520281" cy="919613"/>
          </a:xfrm>
          <a:prstGeom prst="rect">
            <a:avLst/>
          </a:prstGeom>
        </p:spPr>
      </p:pic>
      <p:sp>
        <p:nvSpPr>
          <p:cNvPr id="6" name="TextBox 5">
            <a:extLst>
              <a:ext uri="{FF2B5EF4-FFF2-40B4-BE49-F238E27FC236}">
                <a16:creationId xmlns:a16="http://schemas.microsoft.com/office/drawing/2014/main" id="{8FDB7423-2E46-FA42-AF86-FE1DEDB27526}"/>
              </a:ext>
            </a:extLst>
          </p:cNvPr>
          <p:cNvSpPr txBox="1"/>
          <p:nvPr/>
        </p:nvSpPr>
        <p:spPr>
          <a:xfrm>
            <a:off x="478493" y="4700122"/>
            <a:ext cx="5904656" cy="1894878"/>
          </a:xfrm>
          <a:prstGeom prst="rect">
            <a:avLst/>
          </a:prstGeom>
          <a:noFill/>
        </p:spPr>
        <p:txBody>
          <a:bodyPr wrap="square" numCol="2" spcCol="324000" rtlCol="0">
            <a:spAutoFit/>
          </a:bodyPr>
          <a:lstStyle/>
          <a:p>
            <a:pPr>
              <a:lnSpc>
                <a:spcPct val="120000"/>
              </a:lnSpc>
            </a:pPr>
            <a:r>
              <a:rPr lang="en-US" sz="1400" dirty="0">
                <a:solidFill>
                  <a:srgbClr val="FFFFFF"/>
                </a:solidFill>
                <a:cs typeface="Lato Light"/>
              </a:rPr>
              <a:t>Training Seminars/Programs         Well-being</a:t>
            </a:r>
          </a:p>
          <a:p>
            <a:pPr>
              <a:lnSpc>
                <a:spcPct val="120000"/>
              </a:lnSpc>
            </a:pPr>
            <a:r>
              <a:rPr lang="en-US" sz="1400" dirty="0">
                <a:solidFill>
                  <a:srgbClr val="FFFFFF"/>
                </a:solidFill>
                <a:cs typeface="Lato Light"/>
              </a:rPr>
              <a:t>Conflict Resolution</a:t>
            </a:r>
          </a:p>
          <a:p>
            <a:pPr>
              <a:lnSpc>
                <a:spcPct val="120000"/>
              </a:lnSpc>
            </a:pPr>
            <a:r>
              <a:rPr lang="en-US" sz="1400" dirty="0">
                <a:solidFill>
                  <a:srgbClr val="FFFFFF"/>
                </a:solidFill>
                <a:cs typeface="Lato Light"/>
              </a:rPr>
              <a:t>Leadership, Culture and Change</a:t>
            </a:r>
          </a:p>
          <a:p>
            <a:pPr>
              <a:lnSpc>
                <a:spcPct val="120000"/>
              </a:lnSpc>
            </a:pPr>
            <a:r>
              <a:rPr lang="en-US" sz="1400" dirty="0">
                <a:solidFill>
                  <a:srgbClr val="FFFFFF"/>
                </a:solidFill>
                <a:cs typeface="Lato Light"/>
              </a:rPr>
              <a:t>HR Consulting</a:t>
            </a:r>
          </a:p>
          <a:p>
            <a:pPr>
              <a:lnSpc>
                <a:spcPct val="120000"/>
              </a:lnSpc>
            </a:pPr>
            <a:endParaRPr lang="en-US" sz="1400" dirty="0">
              <a:solidFill>
                <a:srgbClr val="FFFFFF"/>
              </a:solidFill>
              <a:cs typeface="Lato Light"/>
            </a:endParaRPr>
          </a:p>
          <a:p>
            <a:pPr>
              <a:lnSpc>
                <a:spcPct val="120000"/>
              </a:lnSpc>
            </a:pPr>
            <a:endParaRPr lang="en-US" sz="1400" dirty="0">
              <a:solidFill>
                <a:srgbClr val="FFFFFF"/>
              </a:solidFill>
              <a:cs typeface="Lato Light"/>
            </a:endParaRPr>
          </a:p>
          <a:p>
            <a:pPr>
              <a:lnSpc>
                <a:spcPct val="120000"/>
              </a:lnSpc>
            </a:pPr>
            <a:r>
              <a:rPr lang="en-US" sz="1400" dirty="0">
                <a:solidFill>
                  <a:srgbClr val="FFFFFF"/>
                </a:solidFill>
                <a:cs typeface="Lato Light"/>
              </a:rPr>
              <a:t>Mental Health </a:t>
            </a:r>
          </a:p>
          <a:p>
            <a:pPr>
              <a:lnSpc>
                <a:spcPct val="120000"/>
              </a:lnSpc>
            </a:pPr>
            <a:r>
              <a:rPr lang="en-US" sz="1400" dirty="0">
                <a:solidFill>
                  <a:srgbClr val="FFFFFF"/>
                </a:solidFill>
                <a:cs typeface="Lato Light"/>
              </a:rPr>
              <a:t>Team Assessments</a:t>
            </a:r>
          </a:p>
          <a:p>
            <a:pPr>
              <a:lnSpc>
                <a:spcPct val="120000"/>
              </a:lnSpc>
            </a:pPr>
            <a:r>
              <a:rPr lang="en-US" sz="1400" dirty="0">
                <a:solidFill>
                  <a:srgbClr val="FFFFFF"/>
                </a:solidFill>
                <a:cs typeface="Lato Light"/>
              </a:rPr>
              <a:t>EAP Plus</a:t>
            </a:r>
          </a:p>
          <a:p>
            <a:pPr>
              <a:lnSpc>
                <a:spcPct val="120000"/>
              </a:lnSpc>
            </a:pPr>
            <a:r>
              <a:rPr lang="en-US" sz="1400" dirty="0">
                <a:solidFill>
                  <a:srgbClr val="FFFFFF"/>
                </a:solidFill>
                <a:cs typeface="Lato Light"/>
              </a:rPr>
              <a:t>Career/Outplacement Services</a:t>
            </a:r>
          </a:p>
          <a:p>
            <a:pPr>
              <a:lnSpc>
                <a:spcPct val="120000"/>
              </a:lnSpc>
            </a:pPr>
            <a:r>
              <a:rPr lang="en-US" sz="1400" dirty="0">
                <a:solidFill>
                  <a:srgbClr val="FFFFFF"/>
                </a:solidFill>
                <a:cs typeface="Lato Light"/>
              </a:rPr>
              <a:t>Coaching</a:t>
            </a:r>
          </a:p>
        </p:txBody>
      </p:sp>
      <p:sp>
        <p:nvSpPr>
          <p:cNvPr id="7" name="TextBox 6">
            <a:extLst>
              <a:ext uri="{FF2B5EF4-FFF2-40B4-BE49-F238E27FC236}">
                <a16:creationId xmlns:a16="http://schemas.microsoft.com/office/drawing/2014/main" id="{F9A76412-A5BB-FE4C-9C24-7581B5F546DA}"/>
              </a:ext>
            </a:extLst>
          </p:cNvPr>
          <p:cNvSpPr txBox="1"/>
          <p:nvPr/>
        </p:nvSpPr>
        <p:spPr>
          <a:xfrm>
            <a:off x="478493" y="5691676"/>
            <a:ext cx="7056784" cy="903324"/>
          </a:xfrm>
          <a:prstGeom prst="rect">
            <a:avLst/>
          </a:prstGeom>
          <a:noFill/>
        </p:spPr>
        <p:txBody>
          <a:bodyPr wrap="square" rtlCol="0">
            <a:spAutoFit/>
          </a:bodyPr>
          <a:lstStyle/>
          <a:p>
            <a:pPr>
              <a:lnSpc>
                <a:spcPct val="130000"/>
              </a:lnSpc>
            </a:pPr>
            <a:r>
              <a:rPr lang="en-US" sz="1400" dirty="0">
                <a:solidFill>
                  <a:schemeClr val="bg1"/>
                </a:solidFill>
              </a:rPr>
              <a:t> </a:t>
            </a:r>
          </a:p>
          <a:p>
            <a:pPr>
              <a:lnSpc>
                <a:spcPct val="130000"/>
              </a:lnSpc>
            </a:pPr>
            <a:endParaRPr lang="en-US" sz="1400" dirty="0">
              <a:solidFill>
                <a:schemeClr val="bg1"/>
              </a:solidFill>
            </a:endParaRPr>
          </a:p>
          <a:p>
            <a:pPr>
              <a:lnSpc>
                <a:spcPct val="130000"/>
              </a:lnSpc>
            </a:pPr>
            <a:r>
              <a:rPr lang="en-US" sz="1400" b="1" dirty="0">
                <a:solidFill>
                  <a:srgbClr val="CBDB2A"/>
                </a:solidFill>
                <a:cs typeface="Lato Semibold"/>
              </a:rPr>
              <a:t>Contact Converge </a:t>
            </a:r>
            <a:r>
              <a:rPr lang="en-US" sz="1400" b="1" dirty="0">
                <a:solidFill>
                  <a:schemeClr val="bg1"/>
                </a:solidFill>
              </a:rPr>
              <a:t>1300 687327 | OUR EAP | www.convergeinternational.com.au</a:t>
            </a:r>
          </a:p>
        </p:txBody>
      </p:sp>
      <p:pic>
        <p:nvPicPr>
          <p:cNvPr id="8" name="Picture 7" descr="A close up of a hand&#10;&#10;Description generated with high confidence">
            <a:extLst>
              <a:ext uri="{FF2B5EF4-FFF2-40B4-BE49-F238E27FC236}">
                <a16:creationId xmlns:a16="http://schemas.microsoft.com/office/drawing/2014/main" id="{85EF23A1-79CD-C14D-97A7-ED0A051135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79316" y="-48056"/>
            <a:ext cx="12271316" cy="4485178"/>
          </a:xfrm>
          <a:prstGeom prst="rect">
            <a:avLst/>
          </a:prstGeom>
        </p:spPr>
      </p:pic>
    </p:spTree>
    <p:extLst>
      <p:ext uri="{BB962C8B-B14F-4D97-AF65-F5344CB8AC3E}">
        <p14:creationId xmlns:p14="http://schemas.microsoft.com/office/powerpoint/2010/main" val="120130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79487-E15F-C44D-A673-982690D9D8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664765" cy="6858000"/>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687718"/>
            <a:ext cx="12192001" cy="170282"/>
          </a:xfrm>
          <a:prstGeom prst="rect">
            <a:avLst/>
          </a:prstGeom>
        </p:spPr>
      </p:pic>
      <p:grpSp>
        <p:nvGrpSpPr>
          <p:cNvPr id="18" name="Group 17">
            <a:extLst>
              <a:ext uri="{FF2B5EF4-FFF2-40B4-BE49-F238E27FC236}">
                <a16:creationId xmlns:a16="http://schemas.microsoft.com/office/drawing/2014/main" id="{4B11216F-89FC-C74E-8C4E-3A92A6F6AEDB}"/>
              </a:ext>
            </a:extLst>
          </p:cNvPr>
          <p:cNvGrpSpPr/>
          <p:nvPr/>
        </p:nvGrpSpPr>
        <p:grpSpPr>
          <a:xfrm>
            <a:off x="5391797" y="2097458"/>
            <a:ext cx="6073171" cy="3359680"/>
            <a:chOff x="981026" y="1464138"/>
            <a:chExt cx="5535021" cy="2427153"/>
          </a:xfrm>
        </p:grpSpPr>
        <p:cxnSp>
          <p:nvCxnSpPr>
            <p:cNvPr id="19" name="Straight Connector 18">
              <a:extLst>
                <a:ext uri="{FF2B5EF4-FFF2-40B4-BE49-F238E27FC236}">
                  <a16:creationId xmlns:a16="http://schemas.microsoft.com/office/drawing/2014/main" id="{93F815A8-659E-E64C-923C-4941A7636615}"/>
                </a:ext>
              </a:extLst>
            </p:cNvPr>
            <p:cNvCxnSpPr/>
            <p:nvPr/>
          </p:nvCxnSpPr>
          <p:spPr>
            <a:xfrm>
              <a:off x="1090160" y="1464138"/>
              <a:ext cx="4922001" cy="0"/>
            </a:xfrm>
            <a:prstGeom prst="line">
              <a:avLst/>
            </a:prstGeom>
            <a:ln w="12700">
              <a:solidFill>
                <a:schemeClr val="tx1">
                  <a:lumMod val="50000"/>
                  <a:lumOff val="50000"/>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5F973D9-EC05-8949-A861-A45BFF47F42C}"/>
                </a:ext>
              </a:extLst>
            </p:cNvPr>
            <p:cNvCxnSpPr/>
            <p:nvPr/>
          </p:nvCxnSpPr>
          <p:spPr>
            <a:xfrm>
              <a:off x="1090160" y="2055198"/>
              <a:ext cx="4922001" cy="0"/>
            </a:xfrm>
            <a:prstGeom prst="line">
              <a:avLst/>
            </a:prstGeom>
            <a:ln w="12700">
              <a:solidFill>
                <a:schemeClr val="tx1">
                  <a:lumMod val="50000"/>
                  <a:lumOff val="50000"/>
                  <a:alpha val="32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FDDC217-E00E-2145-8B2A-75C6219E393C}"/>
                </a:ext>
              </a:extLst>
            </p:cNvPr>
            <p:cNvSpPr txBox="1"/>
            <p:nvPr/>
          </p:nvSpPr>
          <p:spPr>
            <a:xfrm>
              <a:off x="981026" y="1619025"/>
              <a:ext cx="5438103" cy="333523"/>
            </a:xfrm>
            <a:prstGeom prst="rect">
              <a:avLst/>
            </a:prstGeom>
            <a:noFill/>
          </p:spPr>
          <p:txBody>
            <a:bodyPr wrap="square" rtlCol="0" anchor="ctr">
              <a:spAutoFit/>
            </a:bodyPr>
            <a:lstStyle/>
            <a:p>
              <a:pPr lvl="0" algn="ctr">
                <a:defRPr/>
              </a:pPr>
              <a:r>
                <a:rPr lang="en-AU" sz="2400" kern="0" dirty="0">
                  <a:solidFill>
                    <a:schemeClr val="bg2">
                      <a:lumMod val="50000"/>
                    </a:schemeClr>
                  </a:solidFill>
                </a:rPr>
                <a:t>Defining Stress and Burnout</a:t>
              </a:r>
            </a:p>
          </p:txBody>
        </p:sp>
        <p:sp>
          <p:nvSpPr>
            <p:cNvPr id="28" name="TextBox 27">
              <a:extLst>
                <a:ext uri="{FF2B5EF4-FFF2-40B4-BE49-F238E27FC236}">
                  <a16:creationId xmlns:a16="http://schemas.microsoft.com/office/drawing/2014/main" id="{263E2AE2-95D5-0047-9A6D-0F41855F93ED}"/>
                </a:ext>
              </a:extLst>
            </p:cNvPr>
            <p:cNvSpPr txBox="1"/>
            <p:nvPr/>
          </p:nvSpPr>
          <p:spPr>
            <a:xfrm>
              <a:off x="1090160" y="2195933"/>
              <a:ext cx="5150950" cy="600342"/>
            </a:xfrm>
            <a:prstGeom prst="rect">
              <a:avLst/>
            </a:prstGeom>
            <a:noFill/>
          </p:spPr>
          <p:txBody>
            <a:bodyPr wrap="square" rtlCol="0" anchor="ctr">
              <a:spAutoFit/>
            </a:bodyPr>
            <a:lstStyle/>
            <a:p>
              <a:pPr lvl="0" algn="ctr">
                <a:defRPr/>
              </a:pPr>
              <a:r>
                <a:rPr lang="en-AU" sz="2400" kern="0" dirty="0">
                  <a:solidFill>
                    <a:schemeClr val="bg2">
                      <a:lumMod val="50000"/>
                    </a:schemeClr>
                  </a:solidFill>
                </a:rPr>
                <a:t>Understanding Burnout for Women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b="0" i="0" u="none" strike="noStrike" kern="0" cap="none" spc="0" normalizeH="0" baseline="0" noProof="0" dirty="0">
                <a:ln>
                  <a:noFill/>
                </a:ln>
                <a:solidFill>
                  <a:schemeClr val="tx1">
                    <a:lumMod val="75000"/>
                    <a:lumOff val="25000"/>
                  </a:schemeClr>
                </a:solidFill>
                <a:effectLst/>
                <a:uLnTx/>
                <a:uFillTx/>
                <a:latin typeface="+mj-lt"/>
              </a:endParaRPr>
            </a:p>
          </p:txBody>
        </p:sp>
        <p:cxnSp>
          <p:nvCxnSpPr>
            <p:cNvPr id="29" name="Straight Connector 28">
              <a:extLst>
                <a:ext uri="{FF2B5EF4-FFF2-40B4-BE49-F238E27FC236}">
                  <a16:creationId xmlns:a16="http://schemas.microsoft.com/office/drawing/2014/main" id="{C6B5C601-A888-6041-83B9-286E2A4A0481}"/>
                </a:ext>
              </a:extLst>
            </p:cNvPr>
            <p:cNvCxnSpPr/>
            <p:nvPr/>
          </p:nvCxnSpPr>
          <p:spPr>
            <a:xfrm>
              <a:off x="1090160" y="2671092"/>
              <a:ext cx="4922001" cy="0"/>
            </a:xfrm>
            <a:prstGeom prst="line">
              <a:avLst/>
            </a:prstGeom>
            <a:ln w="12700">
              <a:solidFill>
                <a:schemeClr val="tx1">
                  <a:lumMod val="50000"/>
                  <a:lumOff val="50000"/>
                  <a:alpha val="32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E96883B-14C0-0C45-9272-40198F0EA80D}"/>
                </a:ext>
              </a:extLst>
            </p:cNvPr>
            <p:cNvSpPr txBox="1"/>
            <p:nvPr/>
          </p:nvSpPr>
          <p:spPr>
            <a:xfrm>
              <a:off x="1090160" y="2803501"/>
              <a:ext cx="4922000" cy="333523"/>
            </a:xfrm>
            <a:prstGeom prst="rect">
              <a:avLst/>
            </a:prstGeom>
            <a:noFill/>
          </p:spPr>
          <p:txBody>
            <a:bodyPr wrap="square" rtlCol="0" anchor="ctr">
              <a:spAutoFit/>
            </a:bodyPr>
            <a:lstStyle/>
            <a:p>
              <a:pPr lvl="0" algn="ctr">
                <a:defRPr/>
              </a:pPr>
              <a:r>
                <a:rPr lang="en-AU" sz="2400" kern="0" dirty="0">
                  <a:solidFill>
                    <a:schemeClr val="bg2">
                      <a:lumMod val="50000"/>
                    </a:schemeClr>
                  </a:solidFill>
                </a:rPr>
                <a:t>Stress Cycles and Self-care</a:t>
              </a:r>
            </a:p>
          </p:txBody>
        </p:sp>
        <p:cxnSp>
          <p:nvCxnSpPr>
            <p:cNvPr id="13" name="Straight Connector 12">
              <a:extLst>
                <a:ext uri="{FF2B5EF4-FFF2-40B4-BE49-F238E27FC236}">
                  <a16:creationId xmlns:a16="http://schemas.microsoft.com/office/drawing/2014/main" id="{4780637F-CE12-724A-B32F-9B5C26A01C7E}"/>
                </a:ext>
              </a:extLst>
            </p:cNvPr>
            <p:cNvCxnSpPr/>
            <p:nvPr/>
          </p:nvCxnSpPr>
          <p:spPr>
            <a:xfrm>
              <a:off x="1090160" y="3277880"/>
              <a:ext cx="4922001" cy="0"/>
            </a:xfrm>
            <a:prstGeom prst="line">
              <a:avLst/>
            </a:prstGeom>
            <a:ln w="12700">
              <a:solidFill>
                <a:schemeClr val="tx1">
                  <a:lumMod val="50000"/>
                  <a:lumOff val="50000"/>
                  <a:alpha val="32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C0DE312-D26F-7044-AD1D-5A873D41E3C8}"/>
                </a:ext>
              </a:extLst>
            </p:cNvPr>
            <p:cNvSpPr txBox="1"/>
            <p:nvPr/>
          </p:nvSpPr>
          <p:spPr>
            <a:xfrm>
              <a:off x="1090160" y="3430884"/>
              <a:ext cx="5425887" cy="333523"/>
            </a:xfrm>
            <a:prstGeom prst="rect">
              <a:avLst/>
            </a:prstGeom>
            <a:noFill/>
          </p:spPr>
          <p:txBody>
            <a:bodyPr wrap="square" rtlCol="0" anchor="ctr">
              <a:spAutoFit/>
            </a:bodyPr>
            <a:lstStyle/>
            <a:p>
              <a:pPr lvl="0" algn="ctr">
                <a:defRPr/>
              </a:pPr>
              <a:r>
                <a:rPr lang="en-AU" sz="2400" kern="0" dirty="0">
                  <a:solidFill>
                    <a:schemeClr val="bg2">
                      <a:lumMod val="50000"/>
                    </a:schemeClr>
                  </a:solidFill>
                </a:rPr>
                <a:t>Q and A</a:t>
              </a:r>
            </a:p>
          </p:txBody>
        </p:sp>
        <p:cxnSp>
          <p:nvCxnSpPr>
            <p:cNvPr id="16" name="Straight Connector 15">
              <a:extLst>
                <a:ext uri="{FF2B5EF4-FFF2-40B4-BE49-F238E27FC236}">
                  <a16:creationId xmlns:a16="http://schemas.microsoft.com/office/drawing/2014/main" id="{97E823C0-E8FB-5A4E-930A-B02B6158E658}"/>
                </a:ext>
              </a:extLst>
            </p:cNvPr>
            <p:cNvCxnSpPr/>
            <p:nvPr/>
          </p:nvCxnSpPr>
          <p:spPr>
            <a:xfrm>
              <a:off x="1090160" y="3891291"/>
              <a:ext cx="4922001" cy="0"/>
            </a:xfrm>
            <a:prstGeom prst="line">
              <a:avLst/>
            </a:prstGeom>
            <a:ln w="12700">
              <a:solidFill>
                <a:schemeClr val="tx1">
                  <a:lumMod val="50000"/>
                  <a:lumOff val="50000"/>
                  <a:alpha val="32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0" name="Title 4">
            <a:extLst>
              <a:ext uri="{FF2B5EF4-FFF2-40B4-BE49-F238E27FC236}">
                <a16:creationId xmlns:a16="http://schemas.microsoft.com/office/drawing/2014/main" id="{1982C6DA-64E1-B84B-BEF5-D37625057691}"/>
              </a:ext>
            </a:extLst>
          </p:cNvPr>
          <p:cNvSpPr txBox="1">
            <a:spLocks/>
          </p:cNvSpPr>
          <p:nvPr/>
        </p:nvSpPr>
        <p:spPr>
          <a:xfrm>
            <a:off x="7281167" y="857894"/>
            <a:ext cx="1971174" cy="534514"/>
          </a:xfrm>
          <a:prstGeom prst="rect">
            <a:avLst/>
          </a:prstGeom>
          <a:effectLst/>
        </p:spPr>
        <p:txBody>
          <a:bodyPr vert="horz" lIns="91440" tIns="45720" rIns="91440" bIns="45720" rtlCol="0" anchor="b">
            <a:noAutofit/>
          </a:bodyPr>
          <a:lstStyle>
            <a:lvl1pPr algn="ctr" defTabSz="685772"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altLang="en-US" sz="3200" b="1" dirty="0">
                <a:solidFill>
                  <a:schemeClr val="tx1">
                    <a:lumMod val="75000"/>
                    <a:lumOff val="25000"/>
                  </a:schemeClr>
                </a:solidFill>
                <a:latin typeface="+mn-lt"/>
                <a:cs typeface="Arial" panose="020B0604020202020204" pitchFamily="34" charset="0"/>
              </a:rPr>
              <a:t>Overview</a:t>
            </a:r>
            <a:endParaRPr lang="en-US" sz="3200" b="1" dirty="0">
              <a:solidFill>
                <a:schemeClr val="tx1">
                  <a:lumMod val="75000"/>
                  <a:lumOff val="25000"/>
                </a:schemeClr>
              </a:solidFill>
              <a:latin typeface="+mn-lt"/>
              <a:cs typeface="Arial" panose="020B0604020202020204" pitchFamily="34" charset="0"/>
            </a:endParaRPr>
          </a:p>
        </p:txBody>
      </p:sp>
    </p:spTree>
    <p:extLst>
      <p:ext uri="{BB962C8B-B14F-4D97-AF65-F5344CB8AC3E}">
        <p14:creationId xmlns:p14="http://schemas.microsoft.com/office/powerpoint/2010/main" val="135993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t>Stress</a:t>
            </a:r>
            <a:r>
              <a:rPr lang="en-AU" dirty="0"/>
              <a:t> </a:t>
            </a:r>
            <a:r>
              <a:rPr lang="en-AU" b="1" dirty="0"/>
              <a:t>Defined</a:t>
            </a:r>
          </a:p>
        </p:txBody>
      </p:sp>
      <p:grpSp>
        <p:nvGrpSpPr>
          <p:cNvPr id="3" name="Group 2"/>
          <p:cNvGrpSpPr/>
          <p:nvPr/>
        </p:nvGrpSpPr>
        <p:grpSpPr>
          <a:xfrm>
            <a:off x="2559366" y="1700809"/>
            <a:ext cx="7073268" cy="4392487"/>
            <a:chOff x="1424992" y="1700808"/>
            <a:chExt cx="7073268" cy="4392487"/>
          </a:xfrm>
        </p:grpSpPr>
        <p:sp>
          <p:nvSpPr>
            <p:cNvPr id="5" name="Rectangle: Diagonal Corners Rounded 4"/>
            <p:cNvSpPr/>
            <p:nvPr/>
          </p:nvSpPr>
          <p:spPr>
            <a:xfrm>
              <a:off x="1424992" y="1700808"/>
              <a:ext cx="7073268" cy="4392487"/>
            </a:xfrm>
            <a:prstGeom prst="round2DiagRect">
              <a:avLst>
                <a:gd name="adj1" fmla="val 0"/>
                <a:gd name="adj2" fmla="val 16670"/>
              </a:avLst>
            </a:prstGeom>
            <a:solidFill>
              <a:srgbClr val="1D9A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Straight Connector 6"/>
            <p:cNvSpPr/>
            <p:nvPr/>
          </p:nvSpPr>
          <p:spPr>
            <a:xfrm>
              <a:off x="4571161" y="2060848"/>
              <a:ext cx="839" cy="3780000"/>
            </a:xfrm>
            <a:prstGeom prst="line">
              <a:avLst/>
            </a:pr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Rectangle 7"/>
            <p:cNvSpPr/>
            <p:nvPr/>
          </p:nvSpPr>
          <p:spPr>
            <a:xfrm>
              <a:off x="1619672" y="2450746"/>
              <a:ext cx="2880320" cy="2677656"/>
            </a:xfrm>
            <a:prstGeom prst="rect">
              <a:avLst/>
            </a:prstGeom>
          </p:spPr>
          <p:txBody>
            <a:bodyPr wrap="square">
              <a:spAutoFit/>
            </a:bodyPr>
            <a:lstStyle/>
            <a:p>
              <a:pPr algn="ctr">
                <a:defRPr/>
              </a:pPr>
              <a:r>
                <a:rPr lang="en-AU" sz="2400" kern="0" dirty="0">
                  <a:solidFill>
                    <a:srgbClr val="FFFFFF"/>
                  </a:solidFill>
                  <a:latin typeface="Calibri"/>
                </a:rPr>
                <a:t>Hans </a:t>
              </a:r>
              <a:r>
                <a:rPr lang="en-AU" sz="2400" kern="0" dirty="0" err="1">
                  <a:solidFill>
                    <a:srgbClr val="FFFFFF"/>
                  </a:solidFill>
                  <a:latin typeface="Calibri"/>
                </a:rPr>
                <a:t>Selye’s</a:t>
              </a:r>
              <a:r>
                <a:rPr lang="en-AU" sz="2400" kern="0" dirty="0">
                  <a:solidFill>
                    <a:srgbClr val="FFFFFF"/>
                  </a:solidFill>
                  <a:latin typeface="Calibri"/>
                </a:rPr>
                <a:t> (1936) definition:</a:t>
              </a:r>
            </a:p>
            <a:p>
              <a:pPr algn="ctr">
                <a:defRPr/>
              </a:pPr>
              <a:endParaRPr lang="en-AU" sz="2400" kern="0" dirty="0">
                <a:solidFill>
                  <a:srgbClr val="FFFFFF"/>
                </a:solidFill>
                <a:latin typeface="Calibri"/>
              </a:endParaRPr>
            </a:p>
            <a:p>
              <a:pPr algn="ctr">
                <a:defRPr/>
              </a:pPr>
              <a:r>
                <a:rPr lang="en-AU" sz="2400" kern="0" dirty="0">
                  <a:solidFill>
                    <a:srgbClr val="FFFFFF"/>
                  </a:solidFill>
                  <a:latin typeface="Calibri"/>
                </a:rPr>
                <a:t>“the non-specific response of the body to any demand or change” </a:t>
              </a:r>
            </a:p>
          </p:txBody>
        </p:sp>
        <p:sp>
          <p:nvSpPr>
            <p:cNvPr id="9" name="Rectangle 8"/>
            <p:cNvSpPr/>
            <p:nvPr/>
          </p:nvSpPr>
          <p:spPr>
            <a:xfrm>
              <a:off x="4788024" y="2019612"/>
              <a:ext cx="3240359" cy="3785652"/>
            </a:xfrm>
            <a:prstGeom prst="rect">
              <a:avLst/>
            </a:prstGeom>
          </p:spPr>
          <p:txBody>
            <a:bodyPr wrap="square">
              <a:spAutoFit/>
            </a:bodyPr>
            <a:lstStyle/>
            <a:p>
              <a:pPr>
                <a:spcAft>
                  <a:spcPts val="1200"/>
                </a:spcAft>
                <a:defRPr/>
              </a:pPr>
              <a:r>
                <a:rPr lang="en-AU" sz="2400" kern="0" dirty="0">
                  <a:solidFill>
                    <a:srgbClr val="808080">
                      <a:lumMod val="50000"/>
                    </a:srgbClr>
                  </a:solidFill>
                  <a:latin typeface="Calibri"/>
                </a:rPr>
                <a:t>Baum (1990) and </a:t>
              </a:r>
              <a:r>
                <a:rPr lang="en-AU" sz="2400" kern="0" dirty="0" err="1">
                  <a:solidFill>
                    <a:srgbClr val="808080">
                      <a:lumMod val="50000"/>
                    </a:srgbClr>
                  </a:solidFill>
                  <a:latin typeface="Calibri"/>
                </a:rPr>
                <a:t>Derogatis</a:t>
              </a:r>
              <a:r>
                <a:rPr lang="en-AU" sz="2400" kern="0" dirty="0">
                  <a:solidFill>
                    <a:srgbClr val="808080">
                      <a:lumMod val="50000"/>
                    </a:srgbClr>
                  </a:solidFill>
                  <a:latin typeface="Calibri"/>
                </a:rPr>
                <a:t> (1987) describe stress in terms of an uncomfortable emotional experience or feeling of pressure influenced by a person’s personality, environment and emotional response</a:t>
              </a:r>
            </a:p>
          </p:txBody>
        </p:sp>
      </p:grpSp>
    </p:spTree>
    <p:extLst>
      <p:ext uri="{BB962C8B-B14F-4D97-AF65-F5344CB8AC3E}">
        <p14:creationId xmlns:p14="http://schemas.microsoft.com/office/powerpoint/2010/main" val="150673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1">
            <a:extLst>
              <a:ext uri="{FF2B5EF4-FFF2-40B4-BE49-F238E27FC236}">
                <a16:creationId xmlns:a16="http://schemas.microsoft.com/office/drawing/2014/main" id="{CB7893D7-D328-4037-A62D-46135FCF7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28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7D34B-0113-8939-41A2-C2DCB23B46A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Window of Tolerance (Dan Siegel, 1999)</a:t>
            </a:r>
          </a:p>
        </p:txBody>
      </p:sp>
      <p:pic>
        <p:nvPicPr>
          <p:cNvPr id="1028" name="Picture 4" descr="Jade Emery">
            <a:extLst>
              <a:ext uri="{FF2B5EF4-FFF2-40B4-BE49-F238E27FC236}">
                <a16:creationId xmlns:a16="http://schemas.microsoft.com/office/drawing/2014/main" id="{2EF4D333-3331-D950-6FE8-EB5A879FDC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7316" y="902025"/>
            <a:ext cx="6780700" cy="505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87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CC16A1-7261-3242-982F-C9D4D78CF5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0" name="Rectangle 19">
            <a:extLst>
              <a:ext uri="{FF2B5EF4-FFF2-40B4-BE49-F238E27FC236}">
                <a16:creationId xmlns:a16="http://schemas.microsoft.com/office/drawing/2014/main" id="{AE51B18E-1270-ED4D-AA88-63F1212FEAB7}"/>
              </a:ext>
            </a:extLst>
          </p:cNvPr>
          <p:cNvSpPr/>
          <p:nvPr/>
        </p:nvSpPr>
        <p:spPr>
          <a:xfrm>
            <a:off x="4283242" y="1118937"/>
            <a:ext cx="7908758" cy="4138863"/>
          </a:xfrm>
          <a:prstGeom prst="rect">
            <a:avLst/>
          </a:prstGeom>
          <a:solidFill>
            <a:schemeClr val="bg1">
              <a:alpha val="84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687718"/>
            <a:ext cx="12192001" cy="170282"/>
          </a:xfrm>
          <a:prstGeom prst="rect">
            <a:avLst/>
          </a:prstGeom>
        </p:spPr>
      </p:pic>
      <p:sp>
        <p:nvSpPr>
          <p:cNvPr id="2" name="Rectangle 1">
            <a:extLst>
              <a:ext uri="{FF2B5EF4-FFF2-40B4-BE49-F238E27FC236}">
                <a16:creationId xmlns:a16="http://schemas.microsoft.com/office/drawing/2014/main" id="{0A739F31-ADB5-C640-B58E-D922C009A45F}"/>
              </a:ext>
            </a:extLst>
          </p:cNvPr>
          <p:cNvSpPr/>
          <p:nvPr/>
        </p:nvSpPr>
        <p:spPr>
          <a:xfrm>
            <a:off x="6800844" y="1352326"/>
            <a:ext cx="2977290" cy="584775"/>
          </a:xfrm>
          <a:prstGeom prst="rect">
            <a:avLst/>
          </a:prstGeom>
        </p:spPr>
        <p:txBody>
          <a:bodyPr wrap="none">
            <a:spAutoFit/>
          </a:bodyPr>
          <a:lstStyle/>
          <a:p>
            <a:r>
              <a:rPr lang="en-AU" sz="3200" b="1" dirty="0">
                <a:solidFill>
                  <a:schemeClr val="tx1">
                    <a:lumMod val="75000"/>
                    <a:lumOff val="25000"/>
                  </a:schemeClr>
                </a:solidFill>
              </a:rPr>
              <a:t>Burnout defined</a:t>
            </a:r>
            <a:endParaRPr lang="en-US" sz="3200" b="1" dirty="0">
              <a:solidFill>
                <a:schemeClr val="tx1">
                  <a:lumMod val="75000"/>
                  <a:lumOff val="25000"/>
                </a:schemeClr>
              </a:solidFill>
            </a:endParaRPr>
          </a:p>
        </p:txBody>
      </p:sp>
      <p:sp>
        <p:nvSpPr>
          <p:cNvPr id="3" name="Rectangle 2">
            <a:extLst>
              <a:ext uri="{FF2B5EF4-FFF2-40B4-BE49-F238E27FC236}">
                <a16:creationId xmlns:a16="http://schemas.microsoft.com/office/drawing/2014/main" id="{AC917793-ED12-D141-BA2C-5F552EAF758D}"/>
              </a:ext>
            </a:extLst>
          </p:cNvPr>
          <p:cNvSpPr/>
          <p:nvPr/>
        </p:nvSpPr>
        <p:spPr>
          <a:xfrm>
            <a:off x="4893509" y="2418835"/>
            <a:ext cx="2967790" cy="1938992"/>
          </a:xfrm>
          <a:prstGeom prst="rect">
            <a:avLst/>
          </a:prstGeom>
        </p:spPr>
        <p:txBody>
          <a:bodyPr wrap="square">
            <a:spAutoFit/>
          </a:bodyPr>
          <a:lstStyle/>
          <a:p>
            <a:pPr lvl="0" algn="ctr"/>
            <a:r>
              <a:rPr lang="en-AU" sz="2400" i="1" dirty="0">
                <a:solidFill>
                  <a:schemeClr val="tx1">
                    <a:lumMod val="75000"/>
                    <a:lumOff val="25000"/>
                  </a:schemeClr>
                </a:solidFill>
              </a:rPr>
              <a:t>Burnout: Physical, emotional and mental exhaustion from a build up of </a:t>
            </a:r>
            <a:r>
              <a:rPr lang="en-AU" sz="2400" b="1" i="1" u="sng" dirty="0">
                <a:solidFill>
                  <a:schemeClr val="tx1">
                    <a:lumMod val="75000"/>
                    <a:lumOff val="25000"/>
                  </a:schemeClr>
                </a:solidFill>
              </a:rPr>
              <a:t>too much stress</a:t>
            </a:r>
          </a:p>
        </p:txBody>
      </p:sp>
      <p:sp>
        <p:nvSpPr>
          <p:cNvPr id="4" name="Rectangle 3">
            <a:extLst>
              <a:ext uri="{FF2B5EF4-FFF2-40B4-BE49-F238E27FC236}">
                <a16:creationId xmlns:a16="http://schemas.microsoft.com/office/drawing/2014/main" id="{9FD55CD9-3063-6941-8F2D-B2A2B3F79B3F}"/>
              </a:ext>
            </a:extLst>
          </p:cNvPr>
          <p:cNvSpPr/>
          <p:nvPr/>
        </p:nvSpPr>
        <p:spPr>
          <a:xfrm>
            <a:off x="4829929" y="4453845"/>
            <a:ext cx="3094950" cy="369332"/>
          </a:xfrm>
          <a:prstGeom prst="rect">
            <a:avLst/>
          </a:prstGeom>
        </p:spPr>
        <p:txBody>
          <a:bodyPr wrap="none">
            <a:spAutoFit/>
          </a:bodyPr>
          <a:lstStyle/>
          <a:p>
            <a:pPr lvl="0" algn="ctr"/>
            <a:r>
              <a:rPr lang="en-AU" dirty="0" err="1">
                <a:solidFill>
                  <a:schemeClr val="tx1">
                    <a:lumMod val="50000"/>
                    <a:lumOff val="50000"/>
                  </a:schemeClr>
                </a:solidFill>
                <a:cs typeface="Times New Roman" panose="02020603050405020304" pitchFamily="18" charset="0"/>
              </a:rPr>
              <a:t>Schaufeli</a:t>
            </a:r>
            <a:r>
              <a:rPr lang="en-AU" dirty="0">
                <a:solidFill>
                  <a:schemeClr val="tx1">
                    <a:lumMod val="50000"/>
                    <a:lumOff val="50000"/>
                  </a:schemeClr>
                </a:solidFill>
                <a:cs typeface="Times New Roman" panose="02020603050405020304" pitchFamily="18" charset="0"/>
              </a:rPr>
              <a:t> and Greenglass, 2001</a:t>
            </a:r>
          </a:p>
        </p:txBody>
      </p:sp>
      <p:cxnSp>
        <p:nvCxnSpPr>
          <p:cNvPr id="16" name="Straight Connector 15">
            <a:extLst>
              <a:ext uri="{FF2B5EF4-FFF2-40B4-BE49-F238E27FC236}">
                <a16:creationId xmlns:a16="http://schemas.microsoft.com/office/drawing/2014/main" id="{FD8E8492-0857-4C4A-ABFC-731FE24775A0}"/>
              </a:ext>
            </a:extLst>
          </p:cNvPr>
          <p:cNvCxnSpPr>
            <a:cxnSpLocks/>
          </p:cNvCxnSpPr>
          <p:nvPr/>
        </p:nvCxnSpPr>
        <p:spPr>
          <a:xfrm flipV="1">
            <a:off x="8272850" y="2213828"/>
            <a:ext cx="0" cy="2767245"/>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2EBC703-62C4-C44C-88B5-3F12D31F0BB0}"/>
              </a:ext>
            </a:extLst>
          </p:cNvPr>
          <p:cNvSpPr/>
          <p:nvPr/>
        </p:nvSpPr>
        <p:spPr>
          <a:xfrm>
            <a:off x="8684402" y="2258622"/>
            <a:ext cx="3315759" cy="2677656"/>
          </a:xfrm>
          <a:prstGeom prst="rect">
            <a:avLst/>
          </a:prstGeom>
        </p:spPr>
        <p:txBody>
          <a:bodyPr wrap="square">
            <a:spAutoFit/>
          </a:bodyPr>
          <a:lstStyle/>
          <a:p>
            <a:pPr marL="342900" lvl="0" indent="-342900">
              <a:buFont typeface="Arial" panose="020B0604020202020204" pitchFamily="34" charset="0"/>
              <a:buChar char="•"/>
            </a:pPr>
            <a:r>
              <a:rPr lang="en-AU" sz="2400" i="1" dirty="0">
                <a:solidFill>
                  <a:schemeClr val="tx1">
                    <a:lumMod val="75000"/>
                    <a:lumOff val="25000"/>
                  </a:schemeClr>
                </a:solidFill>
              </a:rPr>
              <a:t>Exhaustion</a:t>
            </a:r>
          </a:p>
          <a:p>
            <a:pPr marL="342900" lvl="0" indent="-342900">
              <a:buFont typeface="Arial" panose="020B0604020202020204" pitchFamily="34" charset="0"/>
              <a:buChar char="•"/>
            </a:pPr>
            <a:r>
              <a:rPr lang="en-AU" sz="2400" i="1" dirty="0">
                <a:solidFill>
                  <a:schemeClr val="tx1">
                    <a:lumMod val="75000"/>
                    <a:lumOff val="25000"/>
                  </a:schemeClr>
                </a:solidFill>
              </a:rPr>
              <a:t>Alienation from work related activities</a:t>
            </a:r>
          </a:p>
          <a:p>
            <a:pPr marL="342900" lvl="0" indent="-342900">
              <a:buFont typeface="Arial" panose="020B0604020202020204" pitchFamily="34" charset="0"/>
              <a:buChar char="•"/>
            </a:pPr>
            <a:r>
              <a:rPr lang="en-AU" sz="2400" i="1" dirty="0">
                <a:solidFill>
                  <a:schemeClr val="tx1">
                    <a:lumMod val="75000"/>
                    <a:lumOff val="25000"/>
                  </a:schemeClr>
                </a:solidFill>
              </a:rPr>
              <a:t>Reduced performance</a:t>
            </a:r>
          </a:p>
          <a:p>
            <a:pPr marL="342900" lvl="0" indent="-342900">
              <a:buFont typeface="Arial" panose="020B0604020202020204" pitchFamily="34" charset="0"/>
              <a:buChar char="•"/>
            </a:pPr>
            <a:r>
              <a:rPr lang="en-AU" sz="2400" i="1" dirty="0">
                <a:solidFill>
                  <a:schemeClr val="tx1">
                    <a:lumMod val="75000"/>
                    <a:lumOff val="25000"/>
                  </a:schemeClr>
                </a:solidFill>
              </a:rPr>
              <a:t>Chronically stressed</a:t>
            </a:r>
          </a:p>
          <a:p>
            <a:pPr marL="342900" lvl="0" indent="-342900">
              <a:buFont typeface="Arial" panose="020B0604020202020204" pitchFamily="34" charset="0"/>
              <a:buChar char="•"/>
            </a:pPr>
            <a:r>
              <a:rPr lang="en-AU" sz="2400" i="1" dirty="0">
                <a:solidFill>
                  <a:schemeClr val="tx1">
                    <a:lumMod val="75000"/>
                    <a:lumOff val="25000"/>
                  </a:schemeClr>
                </a:solidFill>
              </a:rPr>
              <a:t>Without adequate coping mechanisms</a:t>
            </a:r>
            <a:endParaRPr lang="en-US" sz="2400" i="1" dirty="0">
              <a:solidFill>
                <a:schemeClr val="tx1">
                  <a:lumMod val="75000"/>
                  <a:lumOff val="25000"/>
                </a:schemeClr>
              </a:solidFill>
            </a:endParaRPr>
          </a:p>
        </p:txBody>
      </p:sp>
    </p:spTree>
    <p:extLst>
      <p:ext uri="{BB962C8B-B14F-4D97-AF65-F5344CB8AC3E}">
        <p14:creationId xmlns:p14="http://schemas.microsoft.com/office/powerpoint/2010/main" val="63575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66E91-2051-91CC-F8C8-247EA955F6A0}"/>
              </a:ext>
            </a:extLst>
          </p:cNvPr>
          <p:cNvSpPr>
            <a:spLocks noGrp="1"/>
          </p:cNvSpPr>
          <p:nvPr>
            <p:ph type="title"/>
          </p:nvPr>
        </p:nvSpPr>
        <p:spPr>
          <a:xfrm>
            <a:off x="635000" y="640823"/>
            <a:ext cx="3418659" cy="5583148"/>
          </a:xfrm>
        </p:spPr>
        <p:txBody>
          <a:bodyPr anchor="ctr">
            <a:normAutofit/>
          </a:bodyPr>
          <a:lstStyle/>
          <a:p>
            <a:r>
              <a:rPr lang="en-AU" sz="4600" b="1" i="1"/>
              <a:t>The WHO states that burnout is characterised by:</a:t>
            </a:r>
            <a:br>
              <a:rPr lang="en-AU" sz="4600" b="1" i="1"/>
            </a:br>
            <a:endParaRPr lang="en-AU" sz="4600" b="1"/>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8BB0F293-5F2B-7AAD-3A0B-0256266E0B3E}"/>
              </a:ext>
            </a:extLst>
          </p:cNvPr>
          <p:cNvGraphicFramePr>
            <a:graphicFrameLocks noGrp="1"/>
          </p:cNvGraphicFramePr>
          <p:nvPr>
            <p:ph idx="1"/>
            <p:extLst>
              <p:ext uri="{D42A27DB-BD31-4B8C-83A1-F6EECF244321}">
                <p14:modId xmlns:p14="http://schemas.microsoft.com/office/powerpoint/2010/main" val="195454173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96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F40CD-A2FF-C2B7-3295-31DFA9538C7F}"/>
              </a:ext>
            </a:extLst>
          </p:cNvPr>
          <p:cNvSpPr>
            <a:spLocks noGrp="1"/>
          </p:cNvSpPr>
          <p:nvPr>
            <p:ph type="title"/>
          </p:nvPr>
        </p:nvSpPr>
        <p:spPr>
          <a:xfrm>
            <a:off x="635000" y="640823"/>
            <a:ext cx="3418659" cy="5583148"/>
          </a:xfrm>
        </p:spPr>
        <p:txBody>
          <a:bodyPr anchor="ctr">
            <a:normAutofit/>
          </a:bodyPr>
          <a:lstStyle/>
          <a:p>
            <a:r>
              <a:rPr lang="en-AU" sz="5400"/>
              <a:t>Stress Vs Burnout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EF5D00A0-BE8D-512D-7ABB-4BBA051C0414}"/>
              </a:ext>
            </a:extLst>
          </p:cNvPr>
          <p:cNvGraphicFramePr>
            <a:graphicFrameLocks noGrp="1"/>
          </p:cNvGraphicFramePr>
          <p:nvPr>
            <p:ph idx="1"/>
            <p:extLst>
              <p:ext uri="{D42A27DB-BD31-4B8C-83A1-F6EECF244321}">
                <p14:modId xmlns:p14="http://schemas.microsoft.com/office/powerpoint/2010/main" val="1960957658"/>
              </p:ext>
            </p:extLst>
          </p:nvPr>
        </p:nvGraphicFramePr>
        <p:xfrm>
          <a:off x="5322009" y="640822"/>
          <a:ext cx="5552530" cy="5536149"/>
        </p:xfrm>
        <a:graphic>
          <a:graphicData uri="http://schemas.openxmlformats.org/drawingml/2006/table">
            <a:tbl>
              <a:tblPr/>
              <a:tblGrid>
                <a:gridCol w="2816688">
                  <a:extLst>
                    <a:ext uri="{9D8B030D-6E8A-4147-A177-3AD203B41FA5}">
                      <a16:colId xmlns:a16="http://schemas.microsoft.com/office/drawing/2014/main" val="2380212740"/>
                    </a:ext>
                  </a:extLst>
                </a:gridCol>
                <a:gridCol w="2735842">
                  <a:extLst>
                    <a:ext uri="{9D8B030D-6E8A-4147-A177-3AD203B41FA5}">
                      <a16:colId xmlns:a16="http://schemas.microsoft.com/office/drawing/2014/main" val="3209881087"/>
                    </a:ext>
                  </a:extLst>
                </a:gridCol>
              </a:tblGrid>
              <a:tr h="449154">
                <a:tc gridSpan="2">
                  <a:txBody>
                    <a:bodyPr/>
                    <a:lstStyle/>
                    <a:p>
                      <a:pPr algn="l"/>
                      <a:endParaRPr lang="en-AU" sz="1800" b="1">
                        <a:effectLst/>
                      </a:endParaRPr>
                    </a:p>
                  </a:txBody>
                  <a:tcPr marL="89211" marR="89211" marT="44605" marB="44605" anchor="ctr">
                    <a:lnL>
                      <a:noFill/>
                    </a:lnL>
                    <a:lnR>
                      <a:noFill/>
                    </a:lnR>
                    <a:lnT>
                      <a:noFill/>
                    </a:lnT>
                    <a:lnB>
                      <a:noFill/>
                    </a:lnB>
                    <a:solidFill>
                      <a:srgbClr val="FEFEFE"/>
                    </a:solidFill>
                  </a:tcPr>
                </a:tc>
                <a:tc hMerge="1">
                  <a:txBody>
                    <a:bodyPr/>
                    <a:lstStyle/>
                    <a:p>
                      <a:endParaRPr lang="en-AU"/>
                    </a:p>
                  </a:txBody>
                  <a:tcPr/>
                </a:tc>
                <a:extLst>
                  <a:ext uri="{0D108BD9-81ED-4DB2-BD59-A6C34878D82A}">
                    <a16:rowId xmlns:a16="http://schemas.microsoft.com/office/drawing/2014/main" val="325097861"/>
                  </a:ext>
                </a:extLst>
              </a:tr>
              <a:tr h="399662">
                <a:tc>
                  <a:txBody>
                    <a:bodyPr/>
                    <a:lstStyle/>
                    <a:p>
                      <a:r>
                        <a:rPr lang="en-AU" sz="1800" dirty="0">
                          <a:solidFill>
                            <a:srgbClr val="FFFFFF"/>
                          </a:solidFill>
                          <a:effectLst/>
                        </a:rPr>
                        <a:t>Stress (too much)</a:t>
                      </a:r>
                    </a:p>
                  </a:txBody>
                  <a:tcPr marL="89211" marR="89211" marT="44605" marB="44605" anchor="ctr">
                    <a:lnL>
                      <a:noFill/>
                    </a:lnL>
                    <a:lnR>
                      <a:noFill/>
                    </a:lnR>
                    <a:lnT>
                      <a:noFill/>
                    </a:lnT>
                    <a:lnB>
                      <a:noFill/>
                    </a:lnB>
                    <a:solidFill>
                      <a:srgbClr val="47A6B8"/>
                    </a:solidFill>
                  </a:tcPr>
                </a:tc>
                <a:tc>
                  <a:txBody>
                    <a:bodyPr/>
                    <a:lstStyle/>
                    <a:p>
                      <a:r>
                        <a:rPr lang="en-AU" sz="1800" dirty="0">
                          <a:solidFill>
                            <a:srgbClr val="FFFFFF"/>
                          </a:solidFill>
                          <a:effectLst/>
                        </a:rPr>
                        <a:t>Burnout (not enough)</a:t>
                      </a:r>
                    </a:p>
                  </a:txBody>
                  <a:tcPr marL="89211" marR="89211" marT="44605" marB="44605" anchor="ctr">
                    <a:lnL>
                      <a:noFill/>
                    </a:lnL>
                    <a:lnR>
                      <a:noFill/>
                    </a:lnR>
                    <a:lnT>
                      <a:noFill/>
                    </a:lnT>
                    <a:lnB>
                      <a:noFill/>
                    </a:lnB>
                    <a:solidFill>
                      <a:srgbClr val="47A6B8"/>
                    </a:solidFill>
                  </a:tcPr>
                </a:tc>
                <a:extLst>
                  <a:ext uri="{0D108BD9-81ED-4DB2-BD59-A6C34878D82A}">
                    <a16:rowId xmlns:a16="http://schemas.microsoft.com/office/drawing/2014/main" val="1152788719"/>
                  </a:ext>
                </a:extLst>
              </a:tr>
              <a:tr h="669619">
                <a:tc>
                  <a:txBody>
                    <a:bodyPr/>
                    <a:lstStyle/>
                    <a:p>
                      <a:r>
                        <a:rPr lang="en-AU" sz="1800">
                          <a:effectLst/>
                        </a:rPr>
                        <a:t>Characterized by over-engagement.</a:t>
                      </a:r>
                    </a:p>
                  </a:txBody>
                  <a:tcPr marL="89211" marR="89211" marT="44605" marB="44605">
                    <a:lnL>
                      <a:noFill/>
                    </a:lnL>
                    <a:lnR>
                      <a:noFill/>
                    </a:lnR>
                    <a:lnT>
                      <a:noFill/>
                    </a:lnT>
                    <a:lnB>
                      <a:noFill/>
                    </a:lnB>
                    <a:solidFill>
                      <a:srgbClr val="F1F1F1"/>
                    </a:solidFill>
                  </a:tcPr>
                </a:tc>
                <a:tc>
                  <a:txBody>
                    <a:bodyPr/>
                    <a:lstStyle/>
                    <a:p>
                      <a:r>
                        <a:rPr lang="en-AU" sz="1800">
                          <a:effectLst/>
                        </a:rPr>
                        <a:t>Characterized by disengagement.</a:t>
                      </a:r>
                    </a:p>
                  </a:txBody>
                  <a:tcPr marL="89211" marR="89211" marT="44605" marB="44605">
                    <a:lnL>
                      <a:noFill/>
                    </a:lnL>
                    <a:lnR>
                      <a:noFill/>
                    </a:lnR>
                    <a:lnT>
                      <a:noFill/>
                    </a:lnT>
                    <a:lnB>
                      <a:noFill/>
                    </a:lnB>
                    <a:solidFill>
                      <a:srgbClr val="F1F1F1"/>
                    </a:solidFill>
                  </a:tcPr>
                </a:tc>
                <a:extLst>
                  <a:ext uri="{0D108BD9-81ED-4DB2-BD59-A6C34878D82A}">
                    <a16:rowId xmlns:a16="http://schemas.microsoft.com/office/drawing/2014/main" val="1218343207"/>
                  </a:ext>
                </a:extLst>
              </a:tr>
              <a:tr h="669619">
                <a:tc>
                  <a:txBody>
                    <a:bodyPr/>
                    <a:lstStyle/>
                    <a:p>
                      <a:r>
                        <a:rPr lang="en-AU" sz="1800">
                          <a:effectLst/>
                        </a:rPr>
                        <a:t>Emotions are overreactive.</a:t>
                      </a:r>
                    </a:p>
                  </a:txBody>
                  <a:tcPr marL="89211" marR="89211" marT="44605" marB="44605">
                    <a:lnL>
                      <a:noFill/>
                    </a:lnL>
                    <a:lnR>
                      <a:noFill/>
                    </a:lnR>
                    <a:lnT>
                      <a:noFill/>
                    </a:lnT>
                    <a:lnB>
                      <a:noFill/>
                    </a:lnB>
                    <a:solidFill>
                      <a:srgbClr val="FEFEFE"/>
                    </a:solidFill>
                  </a:tcPr>
                </a:tc>
                <a:tc>
                  <a:txBody>
                    <a:bodyPr/>
                    <a:lstStyle/>
                    <a:p>
                      <a:r>
                        <a:rPr lang="en-AU" sz="1800">
                          <a:effectLst/>
                        </a:rPr>
                        <a:t>Emotions are blunted.</a:t>
                      </a:r>
                    </a:p>
                  </a:txBody>
                  <a:tcPr marL="89211" marR="89211" marT="44605" marB="44605">
                    <a:lnL>
                      <a:noFill/>
                    </a:lnL>
                    <a:lnR>
                      <a:noFill/>
                    </a:lnR>
                    <a:lnT>
                      <a:noFill/>
                    </a:lnT>
                    <a:lnB>
                      <a:noFill/>
                    </a:lnB>
                    <a:solidFill>
                      <a:srgbClr val="FEFEFE"/>
                    </a:solidFill>
                  </a:tcPr>
                </a:tc>
                <a:extLst>
                  <a:ext uri="{0D108BD9-81ED-4DB2-BD59-A6C34878D82A}">
                    <a16:rowId xmlns:a16="http://schemas.microsoft.com/office/drawing/2014/main" val="1053355387"/>
                  </a:ext>
                </a:extLst>
              </a:tr>
              <a:tr h="669619">
                <a:tc>
                  <a:txBody>
                    <a:bodyPr/>
                    <a:lstStyle/>
                    <a:p>
                      <a:r>
                        <a:rPr lang="en-AU" sz="1800">
                          <a:effectLst/>
                        </a:rPr>
                        <a:t>Produces urgency and hyperactivity.</a:t>
                      </a:r>
                    </a:p>
                  </a:txBody>
                  <a:tcPr marL="89211" marR="89211" marT="44605" marB="44605">
                    <a:lnL>
                      <a:noFill/>
                    </a:lnL>
                    <a:lnR>
                      <a:noFill/>
                    </a:lnR>
                    <a:lnT>
                      <a:noFill/>
                    </a:lnT>
                    <a:lnB>
                      <a:noFill/>
                    </a:lnB>
                    <a:solidFill>
                      <a:srgbClr val="F1F1F1"/>
                    </a:solidFill>
                  </a:tcPr>
                </a:tc>
                <a:tc>
                  <a:txBody>
                    <a:bodyPr/>
                    <a:lstStyle/>
                    <a:p>
                      <a:r>
                        <a:rPr lang="en-AU" sz="1800">
                          <a:effectLst/>
                        </a:rPr>
                        <a:t>Produces helplessness and hopelessness.</a:t>
                      </a:r>
                    </a:p>
                  </a:txBody>
                  <a:tcPr marL="89211" marR="89211" marT="44605" marB="44605">
                    <a:lnL>
                      <a:noFill/>
                    </a:lnL>
                    <a:lnR>
                      <a:noFill/>
                    </a:lnR>
                    <a:lnT>
                      <a:noFill/>
                    </a:lnT>
                    <a:lnB>
                      <a:noFill/>
                    </a:lnB>
                    <a:solidFill>
                      <a:srgbClr val="F1F1F1"/>
                    </a:solidFill>
                  </a:tcPr>
                </a:tc>
                <a:extLst>
                  <a:ext uri="{0D108BD9-81ED-4DB2-BD59-A6C34878D82A}">
                    <a16:rowId xmlns:a16="http://schemas.microsoft.com/office/drawing/2014/main" val="3124516724"/>
                  </a:ext>
                </a:extLst>
              </a:tr>
              <a:tr h="669619">
                <a:tc>
                  <a:txBody>
                    <a:bodyPr/>
                    <a:lstStyle/>
                    <a:p>
                      <a:r>
                        <a:rPr lang="en-AU" sz="1800">
                          <a:effectLst/>
                        </a:rPr>
                        <a:t>Loss of energy.</a:t>
                      </a:r>
                    </a:p>
                  </a:txBody>
                  <a:tcPr marL="89211" marR="89211" marT="44605" marB="44605">
                    <a:lnL>
                      <a:noFill/>
                    </a:lnL>
                    <a:lnR>
                      <a:noFill/>
                    </a:lnR>
                    <a:lnT>
                      <a:noFill/>
                    </a:lnT>
                    <a:lnB>
                      <a:noFill/>
                    </a:lnB>
                    <a:solidFill>
                      <a:srgbClr val="FEFEFE"/>
                    </a:solidFill>
                  </a:tcPr>
                </a:tc>
                <a:tc>
                  <a:txBody>
                    <a:bodyPr/>
                    <a:lstStyle/>
                    <a:p>
                      <a:r>
                        <a:rPr lang="en-GB" sz="1800">
                          <a:effectLst/>
                        </a:rPr>
                        <a:t>Loss of motivation, ideals, and hope.</a:t>
                      </a:r>
                    </a:p>
                  </a:txBody>
                  <a:tcPr marL="89211" marR="89211" marT="44605" marB="44605">
                    <a:lnL>
                      <a:noFill/>
                    </a:lnL>
                    <a:lnR>
                      <a:noFill/>
                    </a:lnR>
                    <a:lnT>
                      <a:noFill/>
                    </a:lnT>
                    <a:lnB>
                      <a:noFill/>
                    </a:lnB>
                    <a:solidFill>
                      <a:srgbClr val="FEFEFE"/>
                    </a:solidFill>
                  </a:tcPr>
                </a:tc>
                <a:extLst>
                  <a:ext uri="{0D108BD9-81ED-4DB2-BD59-A6C34878D82A}">
                    <a16:rowId xmlns:a16="http://schemas.microsoft.com/office/drawing/2014/main" val="630593887"/>
                  </a:ext>
                </a:extLst>
              </a:tr>
              <a:tr h="669619">
                <a:tc>
                  <a:txBody>
                    <a:bodyPr/>
                    <a:lstStyle/>
                    <a:p>
                      <a:r>
                        <a:rPr lang="en-AU" sz="1800">
                          <a:effectLst/>
                        </a:rPr>
                        <a:t>Leads to anxiety disorders.</a:t>
                      </a:r>
                    </a:p>
                  </a:txBody>
                  <a:tcPr marL="89211" marR="89211" marT="44605" marB="44605">
                    <a:lnL>
                      <a:noFill/>
                    </a:lnL>
                    <a:lnR>
                      <a:noFill/>
                    </a:lnR>
                    <a:lnT>
                      <a:noFill/>
                    </a:lnT>
                    <a:lnB>
                      <a:noFill/>
                    </a:lnB>
                    <a:solidFill>
                      <a:srgbClr val="F1F1F1"/>
                    </a:solidFill>
                  </a:tcPr>
                </a:tc>
                <a:tc>
                  <a:txBody>
                    <a:bodyPr/>
                    <a:lstStyle/>
                    <a:p>
                      <a:r>
                        <a:rPr lang="en-GB" sz="1800">
                          <a:effectLst/>
                        </a:rPr>
                        <a:t>Leads to detachment and depression.</a:t>
                      </a:r>
                    </a:p>
                  </a:txBody>
                  <a:tcPr marL="89211" marR="89211" marT="44605" marB="44605">
                    <a:lnL>
                      <a:noFill/>
                    </a:lnL>
                    <a:lnR>
                      <a:noFill/>
                    </a:lnR>
                    <a:lnT>
                      <a:noFill/>
                    </a:lnT>
                    <a:lnB>
                      <a:noFill/>
                    </a:lnB>
                    <a:solidFill>
                      <a:srgbClr val="F1F1F1"/>
                    </a:solidFill>
                  </a:tcPr>
                </a:tc>
                <a:extLst>
                  <a:ext uri="{0D108BD9-81ED-4DB2-BD59-A6C34878D82A}">
                    <a16:rowId xmlns:a16="http://schemas.microsoft.com/office/drawing/2014/main" val="4197257105"/>
                  </a:ext>
                </a:extLst>
              </a:tr>
              <a:tr h="669619">
                <a:tc>
                  <a:txBody>
                    <a:bodyPr/>
                    <a:lstStyle/>
                    <a:p>
                      <a:r>
                        <a:rPr lang="en-AU" sz="1800">
                          <a:effectLst/>
                        </a:rPr>
                        <a:t>Primary damage is physical.</a:t>
                      </a:r>
                    </a:p>
                  </a:txBody>
                  <a:tcPr marL="89211" marR="89211" marT="44605" marB="44605">
                    <a:lnL>
                      <a:noFill/>
                    </a:lnL>
                    <a:lnR>
                      <a:noFill/>
                    </a:lnR>
                    <a:lnT>
                      <a:noFill/>
                    </a:lnT>
                    <a:lnB>
                      <a:noFill/>
                    </a:lnB>
                    <a:solidFill>
                      <a:srgbClr val="FEFEFE"/>
                    </a:solidFill>
                  </a:tcPr>
                </a:tc>
                <a:tc>
                  <a:txBody>
                    <a:bodyPr/>
                    <a:lstStyle/>
                    <a:p>
                      <a:r>
                        <a:rPr lang="en-AU" sz="1800">
                          <a:effectLst/>
                        </a:rPr>
                        <a:t>Primary damage is emotional.</a:t>
                      </a:r>
                    </a:p>
                  </a:txBody>
                  <a:tcPr marL="89211" marR="89211" marT="44605" marB="44605">
                    <a:lnL>
                      <a:noFill/>
                    </a:lnL>
                    <a:lnR>
                      <a:noFill/>
                    </a:lnR>
                    <a:lnT>
                      <a:noFill/>
                    </a:lnT>
                    <a:lnB>
                      <a:noFill/>
                    </a:lnB>
                    <a:solidFill>
                      <a:srgbClr val="FEFEFE"/>
                    </a:solidFill>
                  </a:tcPr>
                </a:tc>
                <a:extLst>
                  <a:ext uri="{0D108BD9-81ED-4DB2-BD59-A6C34878D82A}">
                    <a16:rowId xmlns:a16="http://schemas.microsoft.com/office/drawing/2014/main" val="117417051"/>
                  </a:ext>
                </a:extLst>
              </a:tr>
              <a:tr h="669619">
                <a:tc>
                  <a:txBody>
                    <a:bodyPr/>
                    <a:lstStyle/>
                    <a:p>
                      <a:r>
                        <a:rPr lang="en-AU" sz="1800">
                          <a:effectLst/>
                        </a:rPr>
                        <a:t>May kill you prematurely.</a:t>
                      </a:r>
                    </a:p>
                  </a:txBody>
                  <a:tcPr marL="89211" marR="89211" marT="44605" marB="44605">
                    <a:lnL>
                      <a:noFill/>
                    </a:lnL>
                    <a:lnR>
                      <a:noFill/>
                    </a:lnR>
                    <a:lnT>
                      <a:noFill/>
                    </a:lnT>
                    <a:lnB>
                      <a:noFill/>
                    </a:lnB>
                    <a:solidFill>
                      <a:srgbClr val="F1F1F1"/>
                    </a:solidFill>
                  </a:tcPr>
                </a:tc>
                <a:tc>
                  <a:txBody>
                    <a:bodyPr/>
                    <a:lstStyle/>
                    <a:p>
                      <a:r>
                        <a:rPr lang="en-GB" sz="1800" dirty="0">
                          <a:effectLst/>
                        </a:rPr>
                        <a:t>May make life seem not worth living.</a:t>
                      </a:r>
                    </a:p>
                  </a:txBody>
                  <a:tcPr marL="89211" marR="89211" marT="44605" marB="44605">
                    <a:lnL>
                      <a:noFill/>
                    </a:lnL>
                    <a:lnR>
                      <a:noFill/>
                    </a:lnR>
                    <a:lnT>
                      <a:noFill/>
                    </a:lnT>
                    <a:lnB>
                      <a:noFill/>
                    </a:lnB>
                    <a:solidFill>
                      <a:srgbClr val="F1F1F1"/>
                    </a:solidFill>
                  </a:tcPr>
                </a:tc>
                <a:extLst>
                  <a:ext uri="{0D108BD9-81ED-4DB2-BD59-A6C34878D82A}">
                    <a16:rowId xmlns:a16="http://schemas.microsoft.com/office/drawing/2014/main" val="1087248947"/>
                  </a:ext>
                </a:extLst>
              </a:tr>
            </a:tbl>
          </a:graphicData>
        </a:graphic>
      </p:graphicFrame>
    </p:spTree>
    <p:extLst>
      <p:ext uri="{BB962C8B-B14F-4D97-AF65-F5344CB8AC3E}">
        <p14:creationId xmlns:p14="http://schemas.microsoft.com/office/powerpoint/2010/main" val="213646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5757D59-2E0E-4976-8DA8-092615AAB0DA}"/>
              </a:ext>
            </a:extLst>
          </p:cNvPr>
          <p:cNvSpPr txBox="1">
            <a:spLocks/>
          </p:cNvSpPr>
          <p:nvPr/>
        </p:nvSpPr>
        <p:spPr>
          <a:xfrm>
            <a:off x="838200" y="557189"/>
            <a:ext cx="3374136" cy="556789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200" b="1" kern="1200">
                <a:solidFill>
                  <a:schemeClr val="tx1"/>
                </a:solidFill>
                <a:latin typeface="+mj-lt"/>
                <a:ea typeface="+mj-ea"/>
                <a:cs typeface="+mj-cs"/>
              </a:rPr>
              <a:t>Cycle of burnout</a:t>
            </a: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687718"/>
            <a:ext cx="12192001" cy="170282"/>
          </a:xfrm>
          <a:prstGeom prst="rect">
            <a:avLst/>
          </a:prstGeom>
        </p:spPr>
      </p:pic>
      <p:graphicFrame>
        <p:nvGraphicFramePr>
          <p:cNvPr id="2" name="Diagram 1">
            <a:extLst>
              <a:ext uri="{FF2B5EF4-FFF2-40B4-BE49-F238E27FC236}">
                <a16:creationId xmlns:a16="http://schemas.microsoft.com/office/drawing/2014/main" id="{48CFE606-4305-4560-A970-F68182578A45}"/>
              </a:ext>
            </a:extLst>
          </p:cNvPr>
          <p:cNvGraphicFramePr/>
          <p:nvPr>
            <p:extLst>
              <p:ext uri="{D42A27DB-BD31-4B8C-83A1-F6EECF244321}">
                <p14:modId xmlns:p14="http://schemas.microsoft.com/office/powerpoint/2010/main" val="93102153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489198"/>
      </p:ext>
    </p:extLst>
  </p:cSld>
  <p:clrMapOvr>
    <a:masterClrMapping/>
  </p:clrMapOvr>
</p:sld>
</file>

<file path=ppt/theme/theme1.xml><?xml version="1.0" encoding="utf-8"?>
<a:theme xmlns:a="http://schemas.openxmlformats.org/drawingml/2006/main" name="Content 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ding page">
  <a:themeElements>
    <a:clrScheme name="3_NORMAL_NO_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ORMAL_NO_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NORMAL_NO_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NORMAL_NO_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NORMAL_NO_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NORMAL_NO_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NORMAL_NO_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NORMAL_NO_LI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NORMAL_NO_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NORMAL_NO_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NORMAL_NO_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NORMAL_NO_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NORMAL_NO_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sychological First Aid Program Half Day New.pptx" id="{19A6D314-3982-4F86-9027-9C2888845B69}" vid="{1A68AFB7-8B22-4E54-8EF7-8A7B209FFAE5}"/>
    </a:ext>
  </a:extLst>
</a:theme>
</file>

<file path=ppt/theme/theme3.xml><?xml version="1.0" encoding="utf-8"?>
<a:theme xmlns:a="http://schemas.openxmlformats.org/drawingml/2006/main" name="1_Heading page">
  <a:themeElements>
    <a:clrScheme name="3_NORMAL_NO_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ORMAL_NO_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NORMAL_NO_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NORMAL_NO_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NORMAL_NO_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NORMAL_NO_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NORMAL_NO_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NORMAL_NO_LI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NORMAL_NO_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NORMAL_NO_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NORMAL_NO_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NORMAL_NO_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NORMAL_NO_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9676E22B47CC48CBA49BA16071DCFF24" version="1.0.0">
  <systemFields>
    <field name="Objective-Id">
      <value order="0">A8961605</value>
    </field>
    <field name="Objective-Title">
      <value order="0">Female Burnout Presentation CGD</value>
    </field>
    <field name="Objective-Description">
      <value order="0"/>
    </field>
    <field name="Objective-CreationStamp">
      <value order="0">2022-07-26T00:21:36Z</value>
    </field>
    <field name="Objective-IsApproved">
      <value order="0">false</value>
    </field>
    <field name="Objective-IsPublished">
      <value order="0">true</value>
    </field>
    <field name="Objective-DatePublished">
      <value order="0">2022-07-26T00:22:23Z</value>
    </field>
    <field name="Objective-ModificationStamp">
      <value order="0">2022-07-26T01:19:33Z</value>
    </field>
    <field name="Objective-Owner">
      <value order="0">Dani Gerresheim</value>
    </field>
    <field name="Objective-Path">
      <value order="0">Objective Global Folder:..Human Resource Management:Staff Development and Training:Step Up (Women in Business)</value>
    </field>
    <field name="Objective-Parent">
      <value order="0">Step Up (Women in Business)</value>
    </field>
    <field name="Objective-State">
      <value order="0">Published</value>
    </field>
    <field name="Objective-VersionId">
      <value order="0">vA11454472</value>
    </field>
    <field name="Objective-Version">
      <value order="0">1.0</value>
    </field>
    <field name="Objective-VersionNumber">
      <value order="0">1</value>
    </field>
    <field name="Objective-VersionComment">
      <value order="0">First version</value>
    </field>
    <field name="Objective-FileNumber">
      <value order="0">qA366515</value>
    </field>
    <field name="Objective-Classification">
      <value order="0"/>
    </field>
    <field name="Objective-Caveats">
      <value order="0"/>
    </field>
  </systemFields>
  <catalogues>
    <catalogue name="Document Type Catalogue" type="type" ori="id:cA11">
      <field name="Objective-Business Unit">
        <value order="0">Organisational Development</value>
      </field>
      <field name="Objective-Corporate Document Type">
        <value order="0"/>
      </field>
      <field name="Objective-Records Audit Vital Record">
        <value order="0"/>
      </field>
      <field name="Objective-Records Audit Date">
        <value order="0"/>
      </field>
      <field name="Objective-Connect Creator">
        <value order="0"/>
      </field>
      <field name="Objective-Bulk Update Status">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9676E22B47CC48CBA49BA16071DCFF24"/>
  </ds:schemaRefs>
</ds:datastoreItem>
</file>

<file path=docProps/app.xml><?xml version="1.0" encoding="utf-8"?>
<Properties xmlns="http://schemas.openxmlformats.org/officeDocument/2006/extended-properties" xmlns:vt="http://schemas.openxmlformats.org/officeDocument/2006/docPropsVTypes">
  <TotalTime>359</TotalTime>
  <Words>1356</Words>
  <Application>Microsoft Office PowerPoint</Application>
  <PresentationFormat>Widescreen</PresentationFormat>
  <Paragraphs>209</Paragraphs>
  <Slides>16</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Calibri Light</vt:lpstr>
      <vt:lpstr>Content Pages</vt:lpstr>
      <vt:lpstr>Heading page</vt:lpstr>
      <vt:lpstr>1_Heading page</vt:lpstr>
      <vt:lpstr>Office Theme</vt:lpstr>
      <vt:lpstr>PowerPoint Presentation</vt:lpstr>
      <vt:lpstr>PowerPoint Presentation</vt:lpstr>
      <vt:lpstr>Stress Defined</vt:lpstr>
      <vt:lpstr>PowerPoint Presentation</vt:lpstr>
      <vt:lpstr>Window of Tolerance (Dan Siegel, 1999)</vt:lpstr>
      <vt:lpstr>PowerPoint Presentation</vt:lpstr>
      <vt:lpstr>The WHO states that burnout is characterised by: </vt:lpstr>
      <vt:lpstr>Stress Vs Burnout</vt:lpstr>
      <vt:lpstr>PowerPoint Presentation</vt:lpstr>
      <vt:lpstr>Gender and Burnout</vt:lpstr>
      <vt:lpstr>Female Burnout</vt:lpstr>
      <vt:lpstr>Stress vs Stressors</vt:lpstr>
      <vt:lpstr>Complete the Stress Cycle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Lawrence</dc:creator>
  <cp:lastModifiedBy>Naomi Palmer</cp:lastModifiedBy>
  <cp:revision>13</cp:revision>
  <cp:lastPrinted>2022-06-21T21:49:51Z</cp:lastPrinted>
  <dcterms:created xsi:type="dcterms:W3CDTF">2020-04-03T04:22:34Z</dcterms:created>
  <dcterms:modified xsi:type="dcterms:W3CDTF">2022-06-30T01:12:47Z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A8961605</vt:lpwstr>
  </property>
  <property fmtid="{D5CDD505-2E9C-101B-9397-08002B2CF9AE}" pid="4" name="Objective-Title">
    <vt:lpwstr>Female Burnout Presentation CGD</vt:lpwstr>
  </property>
  <property fmtid="{D5CDD505-2E9C-101B-9397-08002B2CF9AE}" pid="5" name="Objective-Description">
    <vt:lpwstr/>
  </property>
  <property fmtid="{D5CDD505-2E9C-101B-9397-08002B2CF9AE}" pid="6" name="Objective-CreationStamp">
    <vt:filetime>2022-07-26T00:21:36Z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2022-07-26T00:22:23Z</vt:filetime>
  </property>
  <property fmtid="{D5CDD505-2E9C-101B-9397-08002B2CF9AE}" pid="10" name="Objective-ModificationStamp">
    <vt:filetime>2022-07-26T01:19:33Z</vt:filetime>
  </property>
  <property fmtid="{D5CDD505-2E9C-101B-9397-08002B2CF9AE}" pid="11" name="Objective-Owner">
    <vt:lpwstr>Dani Gerresheim</vt:lpwstr>
  </property>
  <property fmtid="{D5CDD505-2E9C-101B-9397-08002B2CF9AE}" pid="12" name="Objective-Path">
    <vt:lpwstr>Objective Global Folder:..Human Resource Management:Staff Development and Training:Step Up (Women in Business)</vt:lpwstr>
  </property>
  <property fmtid="{D5CDD505-2E9C-101B-9397-08002B2CF9AE}" pid="13" name="Objective-Parent">
    <vt:lpwstr>Step Up (Women in Business)</vt:lpwstr>
  </property>
  <property fmtid="{D5CDD505-2E9C-101B-9397-08002B2CF9AE}" pid="14" name="Objective-State">
    <vt:lpwstr>Published</vt:lpwstr>
  </property>
  <property fmtid="{D5CDD505-2E9C-101B-9397-08002B2CF9AE}" pid="15" name="Objective-VersionId">
    <vt:lpwstr>vA11454472</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qA366515</vt:lpwstr>
  </property>
  <property fmtid="{D5CDD505-2E9C-101B-9397-08002B2CF9AE}" pid="20" name="Objective-Classification">
    <vt:lpwstr/>
  </property>
  <property fmtid="{D5CDD505-2E9C-101B-9397-08002B2CF9AE}" pid="21" name="Objective-Caveats">
    <vt:lpwstr/>
  </property>
  <property fmtid="{D5CDD505-2E9C-101B-9397-08002B2CF9AE}" pid="22" name="Objective-Business Unit">
    <vt:lpwstr>Organisational Development</vt:lpwstr>
  </property>
  <property fmtid="{D5CDD505-2E9C-101B-9397-08002B2CF9AE}" pid="23" name="Objective-Corporate Document Type">
    <vt:lpwstr/>
  </property>
  <property fmtid="{D5CDD505-2E9C-101B-9397-08002B2CF9AE}" pid="24" name="Objective-Records Audit Vital Record">
    <vt:lpwstr/>
  </property>
  <property fmtid="{D5CDD505-2E9C-101B-9397-08002B2CF9AE}" pid="25" name="Objective-Records Audit Date">
    <vt:lpwstr/>
  </property>
  <property fmtid="{D5CDD505-2E9C-101B-9397-08002B2CF9AE}" pid="26" name="Objective-Connect Creator">
    <vt:lpwstr/>
  </property>
  <property fmtid="{D5CDD505-2E9C-101B-9397-08002B2CF9AE}" pid="27" name="Objective-Bulk Update Status">
    <vt:lpwstr/>
  </property>
</Properties>
</file>