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7FF2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534" y="24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notesMasters/notesMaster1.xml" Id="rId3" /><Relationship Type="http://schemas.openxmlformats.org/officeDocument/2006/relationships/tableStyles" Target="tableStyles.xml" Id="rId7" /><Relationship Type="http://schemas.openxmlformats.org/officeDocument/2006/relationships/slide" Target="slides/slide1.xml" Id="rId2" /><Relationship Type="http://schemas.openxmlformats.org/officeDocument/2006/relationships/slideMaster" Target="slideMasters/slideMaster1.xml" Id="rId1" /><Relationship Type="http://schemas.openxmlformats.org/officeDocument/2006/relationships/theme" Target="theme/theme1.xml" Id="rId6" /><Relationship Type="http://schemas.openxmlformats.org/officeDocument/2006/relationships/viewProps" Target="viewProps.xml" Id="rId5" /><Relationship Type="http://schemas.openxmlformats.org/officeDocument/2006/relationships/presProps" Target="presProps.xml" Id="rId4" /><Relationship Type="http://schemas.openxmlformats.org/officeDocument/2006/relationships/customXml" Target="/customXML/item.xml" Id="Rea8528c7e5164d63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2E067-33F7-448E-AF7D-9CE7ED29E17A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DF3C3-E5E1-4DC3-B899-BF4E5AA7EE6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68448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DF3C3-E5E1-4DC3-B899-BF4E5AA7EE6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83560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0562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5236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339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822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175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892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3553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9586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262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62184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90352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8C42F-D777-479A-88E0-15C820F5C7DE}" type="datetimeFigureOut">
              <a:rPr lang="en-AU" smtClean="0"/>
              <a:t>5/05/2016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03999-392B-4042-8A45-0A93AF0F26D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5650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tmp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412776"/>
            <a:ext cx="9906000" cy="489654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AU" b="1" dirty="0" smtClean="0"/>
              <a:t>Objective Deletion Requests</a:t>
            </a:r>
            <a:endParaRPr lang="en-AU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56353" y="1586781"/>
            <a:ext cx="4376870" cy="402059"/>
          </a:xfrm>
        </p:spPr>
        <p:txBody>
          <a:bodyPr>
            <a:normAutofit fontScale="92500" lnSpcReduction="10000"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1. </a:t>
            </a:r>
            <a:r>
              <a:rPr lang="en-AU" dirty="0" smtClean="0">
                <a:solidFill>
                  <a:schemeClr val="bg1"/>
                </a:solidFill>
              </a:rPr>
              <a:t>Right-click</a:t>
            </a:r>
            <a:r>
              <a:rPr lang="en-AU" dirty="0" smtClean="0">
                <a:solidFill>
                  <a:schemeClr val="bg1"/>
                </a:solidFill>
              </a:rPr>
              <a:t>, Delete Documents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031009" y="1514774"/>
            <a:ext cx="4378590" cy="474067"/>
          </a:xfrm>
        </p:spPr>
        <p:txBody>
          <a:bodyPr>
            <a:normAutofit/>
          </a:bodyPr>
          <a:lstStyle/>
          <a:p>
            <a:r>
              <a:rPr lang="en-AU" dirty="0" smtClean="0">
                <a:solidFill>
                  <a:schemeClr val="bg1"/>
                </a:solidFill>
              </a:rPr>
              <a:t>2. Provide details and press OK</a:t>
            </a:r>
            <a:endParaRPr lang="en-AU" dirty="0">
              <a:solidFill>
                <a:schemeClr val="bg1"/>
              </a:solidFill>
            </a:endParaRPr>
          </a:p>
        </p:txBody>
      </p:sp>
      <p:pic>
        <p:nvPicPr>
          <p:cNvPr id="14" name="Content Placeholder 13" descr="Screen Clipping"/>
          <p:cNvPicPr>
            <a:picLocks noGrp="1" noChangeAspect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" t="781" r="564" b="895"/>
          <a:stretch/>
        </p:blipFill>
        <p:spPr>
          <a:xfrm>
            <a:off x="5052060" y="2918460"/>
            <a:ext cx="4333875" cy="246126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3" name="Content Placeholder 12" descr="Screen Clipping"/>
          <p:cNvPicPr>
            <a:picLocks noGrp="1" noChangeAspect="1"/>
          </p:cNvPicPr>
          <p:nvPr>
            <p:ph sz="half" idx="2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6" t="14888" r="35223" b="15002"/>
          <a:stretch/>
        </p:blipFill>
        <p:spPr>
          <a:xfrm>
            <a:off x="487045" y="2276872"/>
            <a:ext cx="3368040" cy="32323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5" name="TextBox 14"/>
          <p:cNvSpPr txBox="1"/>
          <p:nvPr/>
        </p:nvSpPr>
        <p:spPr>
          <a:xfrm>
            <a:off x="4172915" y="4706560"/>
            <a:ext cx="3906884" cy="1169551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If selected “Yes” in Duplicate Document field, drag </a:t>
            </a:r>
            <a:r>
              <a:rPr lang="en-AU" sz="1400" b="1" dirty="0" smtClean="0"/>
              <a:t>original </a:t>
            </a:r>
            <a:r>
              <a:rPr lang="en-AU" sz="1400" dirty="0" smtClean="0"/>
              <a:t>document here. </a:t>
            </a:r>
          </a:p>
          <a:p>
            <a:endParaRPr lang="en-AU" sz="1400" dirty="0" smtClean="0"/>
          </a:p>
          <a:p>
            <a:r>
              <a:rPr lang="en-AU" sz="1400" dirty="0" smtClean="0"/>
              <a:t>PLEASE DO NOT RENAME ORIGINAL UNTIL REQUEST HAS BEEN PROCESSED.</a:t>
            </a:r>
            <a:endParaRPr lang="en-AU" sz="1400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460056" y="4065632"/>
            <a:ext cx="624785" cy="65379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172913" y="2348880"/>
            <a:ext cx="1716192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Object to be deleted.</a:t>
            </a:r>
            <a:endParaRPr lang="en-AU" sz="1400" dirty="0"/>
          </a:p>
        </p:txBody>
      </p:sp>
      <p:cxnSp>
        <p:nvCxnSpPr>
          <p:cNvPr id="26" name="Straight Arrow Connector 25"/>
          <p:cNvCxnSpPr>
            <a:stCxn id="25" idx="2"/>
          </p:cNvCxnSpPr>
          <p:nvPr/>
        </p:nvCxnSpPr>
        <p:spPr>
          <a:xfrm>
            <a:off x="5031009" y="2656657"/>
            <a:ext cx="780086" cy="81146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435165" y="2493710"/>
            <a:ext cx="2262251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AU" sz="1400" dirty="0" smtClean="0"/>
              <a:t>Select Reason &amp; if </a:t>
            </a:r>
            <a:r>
              <a:rPr lang="en-AU" sz="1400" dirty="0" smtClean="0"/>
              <a:t>duplicate.</a:t>
            </a:r>
            <a:endParaRPr lang="en-AU" sz="1400" dirty="0"/>
          </a:p>
        </p:txBody>
      </p:sp>
      <p:cxnSp>
        <p:nvCxnSpPr>
          <p:cNvPr id="30" name="Straight Arrow Connector 29"/>
          <p:cNvCxnSpPr>
            <a:stCxn id="29" idx="2"/>
          </p:cNvCxnSpPr>
          <p:nvPr/>
        </p:nvCxnSpPr>
        <p:spPr>
          <a:xfrm>
            <a:off x="7566291" y="2801487"/>
            <a:ext cx="741082" cy="843537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" name="Rounded Rectangle 1023"/>
          <p:cNvSpPr/>
          <p:nvPr/>
        </p:nvSpPr>
        <p:spPr>
          <a:xfrm>
            <a:off x="2690749" y="4569688"/>
            <a:ext cx="1170130" cy="29947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23"/>
          <a:stretch/>
        </p:blipFill>
        <p:spPr>
          <a:xfrm>
            <a:off x="8079798" y="260648"/>
            <a:ext cx="1527388" cy="499618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stCxn id="29" idx="2"/>
          </p:cNvCxnSpPr>
          <p:nvPr/>
        </p:nvCxnSpPr>
        <p:spPr>
          <a:xfrm>
            <a:off x="7566291" y="2801487"/>
            <a:ext cx="975108" cy="66663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172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.xml.rels>&#65279;<?xml version="1.0" encoding="utf-8"?><Relationships xmlns="http://schemas.openxmlformats.org/package/2006/relationships"><Relationship Type="http://schemas.openxmlformats.org/officeDocument/2006/relationships/customXmlProps" Target="/customXML/itemProps.xml" Id="Rd3c4172d526e4b2384ade4b889302c76" /></Relationships>
</file>

<file path=customXML/item.xml><?xml version="1.0" encoding="utf-8"?>
<metadata xmlns="http://www.objective.com/ecm/document/metadata/9676E22B47CC48CBA49BA16071DCFF24" version="1.0.0">
  <systemFields>
    <field name="Objective-Id">
      <value order="0">A3773269</value>
    </field>
    <field name="Objective-Title">
      <value order="0">Objective Deletion Requests - Quick Reference Guide</value>
    </field>
    <field name="Objective-Description">
      <value order="0"/>
    </field>
    <field name="Objective-CreationStamp">
      <value order="0">2016-05-04T04:40:02Z</value>
    </field>
    <field name="Objective-IsApproved">
      <value order="0">false</value>
    </field>
    <field name="Objective-IsPublished">
      <value order="0">true</value>
    </field>
    <field name="Objective-DatePublished">
      <value order="0">2016-05-05T05:26:04Z</value>
    </field>
    <field name="Objective-ModificationStamp">
      <value order="0">2020-09-01T05:07:56Z</value>
    </field>
    <field name="Objective-Owner">
      <value order="0">Claude Curelea</value>
    </field>
    <field name="Objective-Path">
      <value order="0">Objective Global Folder:..Human Resource Management:Staff Development and Training:Information Systems Training 2016:Training Manuals - Objective 8.3 - Deletion Request</value>
    </field>
    <field name="Objective-Parent">
      <value order="0">Training Manuals - Objective 8.3 - Deletion Request</value>
    </field>
    <field name="Objective-State">
      <value order="0">Published</value>
    </field>
    <field name="Objective-VersionId">
      <value order="0">vA4918624</value>
    </field>
    <field name="Objective-Version">
      <value order="0">4.0</value>
    </field>
    <field name="Objective-VersionNumber">
      <value order="0">4</value>
    </field>
    <field name="Objective-VersionComment">
      <value order="0"/>
    </field>
    <field name="Objective-FileNumber">
      <value order="0">qA348737</value>
    </field>
    <field name="Objective-Classification">
      <value order="0"/>
    </field>
    <field name="Objective-Caveats">
      <value order="0"/>
    </field>
  </systemFields>
  <catalogues>
    <catalogue name="Document Type Catalogue" type="type" ori="id:cA11">
      <field name="Objective-Business Unit">
        <value order="0">Information Systems &amp; Projects</value>
      </field>
      <field name="Objective-Corporate Document Type">
        <value order="0"/>
      </field>
      <field name="Objective-Records Audit Vital Record">
        <value order="0"/>
      </field>
      <field name="Objective-Records Audit Date">
        <value order="0"/>
      </field>
      <field name="Objective-Connect Creator">
        <value order="0"/>
      </field>
      <field name="Objective-Bulk Update Status">
        <value order="0"/>
      </field>
    </catalogue>
  </catalogues>
</metadata>
</file>

<file path=customXML/itemProps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9676E22B47CC48CBA49BA16071DCFF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54</Words>
  <Application>Microsoft Office PowerPoint</Application>
  <PresentationFormat>A4 Paper (210x297 mm)</PresentationFormat>
  <Paragraphs>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Objective Deletion Requests</vt:lpstr>
    </vt:vector>
  </TitlesOfParts>
  <Company>City of Greater Dandenong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Objective Deletion Requests</dc:title>
  <dc:creator>Curelea, Claude</dc:creator>
  <cp:lastModifiedBy>Curelea, Claude</cp:lastModifiedBy>
  <cp:revision>9</cp:revision>
  <cp:lastPrinted>2016-05-05T05:29:27Z</cp:lastPrinted>
  <dcterms:created xsi:type="dcterms:W3CDTF">2016-05-04T04:55:27Z</dcterms:created>
  <dcterms:modified xsi:type="dcterms:W3CDTF">2016-05-05T05:57:44Z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A3773269</vt:lpwstr>
  </property>
  <property fmtid="{D5CDD505-2E9C-101B-9397-08002B2CF9AE}" pid="4" name="Objective-Title">
    <vt:lpwstr>Objective Deletion Requests - Quick Reference Guide</vt:lpwstr>
  </property>
  <property fmtid="{D5CDD505-2E9C-101B-9397-08002B2CF9AE}" pid="5" name="Objective-Comment">
    <vt:lpwstr/>
  </property>
  <property fmtid="{D5CDD505-2E9C-101B-9397-08002B2CF9AE}" pid="6" name="Objective-CreationStamp">
    <vt:filetime>2016-05-04T04:40:02Z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2016-05-05T05:26:04Z</vt:filetime>
  </property>
  <property fmtid="{D5CDD505-2E9C-101B-9397-08002B2CF9AE}" pid="10" name="Objective-ModificationStamp">
    <vt:filetime>2020-09-01T05:07:56Z</vt:filetime>
  </property>
  <property fmtid="{D5CDD505-2E9C-101B-9397-08002B2CF9AE}" pid="11" name="Objective-Owner">
    <vt:lpwstr>Claude Curelea</vt:lpwstr>
  </property>
  <property fmtid="{D5CDD505-2E9C-101B-9397-08002B2CF9AE}" pid="12" name="Objective-Path">
    <vt:lpwstr>Objective Global Folder:..Human Resource Management:Staff Development and Training:Information Systems Training 2016:Training Manuals - Objective 8.3 - Deletion Request</vt:lpwstr>
  </property>
  <property fmtid="{D5CDD505-2E9C-101B-9397-08002B2CF9AE}" pid="13" name="Objective-Parent">
    <vt:lpwstr>Training Manuals - Objective 8.3 - Deletion Request</vt:lpwstr>
  </property>
  <property fmtid="{D5CDD505-2E9C-101B-9397-08002B2CF9AE}" pid="14" name="Objective-State">
    <vt:lpwstr>Published</vt:lpwstr>
  </property>
  <property fmtid="{D5CDD505-2E9C-101B-9397-08002B2CF9AE}" pid="15" name="Objective-Version">
    <vt:lpwstr>4.0</vt:lpwstr>
  </property>
  <property fmtid="{D5CDD505-2E9C-101B-9397-08002B2CF9AE}" pid="16" name="Objective-VersionNumber">
    <vt:r8>4</vt:r8>
  </property>
  <property fmtid="{D5CDD505-2E9C-101B-9397-08002B2CF9AE}" pid="17" name="Objective-VersionComment">
    <vt:lpwstr/>
  </property>
  <property fmtid="{D5CDD505-2E9C-101B-9397-08002B2CF9AE}" pid="18" name="Objective-FileNumber">
    <vt:lpwstr>qA348737</vt:lpwstr>
  </property>
  <property fmtid="{D5CDD505-2E9C-101B-9397-08002B2CF9AE}" pid="19" name="Objective-Classification">
    <vt:lpwstr/>
  </property>
  <property fmtid="{D5CDD505-2E9C-101B-9397-08002B2CF9AE}" pid="20" name="Objective-Caveats">
    <vt:lpwstr/>
  </property>
  <property fmtid="{D5CDD505-2E9C-101B-9397-08002B2CF9AE}" pid="21" name="Objective-Business Unit [system]">
    <vt:lpwstr>Information Systems &amp; Projects</vt:lpwstr>
  </property>
  <property fmtid="{D5CDD505-2E9C-101B-9397-08002B2CF9AE}" pid="22" name="Objective-Corporate Document Type [system]">
    <vt:lpwstr/>
  </property>
  <property fmtid="{D5CDD505-2E9C-101B-9397-08002B2CF9AE}" pid="23" name="Objective-Records Audit Vital Record [system]">
    <vt:lpwstr/>
  </property>
  <property fmtid="{D5CDD505-2E9C-101B-9397-08002B2CF9AE}" pid="24" name="Objective-Records Audit Date [system]">
    <vt:lpwstr/>
  </property>
  <property fmtid="{D5CDD505-2E9C-101B-9397-08002B2CF9AE}" pid="25" name="Objective-Description">
    <vt:lpwstr/>
  </property>
  <property fmtid="{D5CDD505-2E9C-101B-9397-08002B2CF9AE}" pid="26" name="Objective-VersionId">
    <vt:lpwstr>vA4918624</vt:lpwstr>
  </property>
  <property fmtid="{D5CDD505-2E9C-101B-9397-08002B2CF9AE}" pid="27" name="Objective-Business Unit">
    <vt:lpwstr>Information Systems &amp; Projects</vt:lpwstr>
  </property>
  <property fmtid="{D5CDD505-2E9C-101B-9397-08002B2CF9AE}" pid="28" name="Objective-Corporate Document Type">
    <vt:lpwstr/>
  </property>
  <property fmtid="{D5CDD505-2E9C-101B-9397-08002B2CF9AE}" pid="29" name="Objective-Records Audit Vital Record">
    <vt:lpwstr/>
  </property>
  <property fmtid="{D5CDD505-2E9C-101B-9397-08002B2CF9AE}" pid="30" name="Objective-Records Audit Date">
    <vt:lpwstr/>
  </property>
  <property fmtid="{D5CDD505-2E9C-101B-9397-08002B2CF9AE}" pid="31" name="Objective-Connect Creator">
    <vt:lpwstr/>
  </property>
  <property fmtid="{D5CDD505-2E9C-101B-9397-08002B2CF9AE}" pid="32" name="Objective-Bulk Update Status">
    <vt:lpwstr/>
  </property>
</Properties>
</file>