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8.xml" ContentType="application/vnd.openxmlformats-officedocument.presentationml.notesSlide+xml"/>
  <Override PartName="/ppt/tags/tag68.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9.xml" ContentType="application/vnd.openxmlformats-officedocument.presentationml.tags+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notesSlides/notesSlide1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notesSlides/notesSlide2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93.xml" ContentType="application/vnd.openxmlformats-officedocument.presentationml.tags+xml"/>
  <Override PartName="/ppt/notesSlides/notesSlide24.xml" ContentType="application/vnd.openxmlformats-officedocument.presentationml.notesSlide+xml"/>
  <Override PartName="/ppt/tags/tag94.xml" ContentType="application/vnd.openxmlformats-officedocument.presentationml.tags+xml"/>
  <Override PartName="/ppt/notesSlides/notesSlide25.xml" ContentType="application/vnd.openxmlformats-officedocument.presentationml.notesSlide+xml"/>
  <Override PartName="/ppt/tags/tag95.xml" ContentType="application/vnd.openxmlformats-officedocument.presentationml.tags+xml"/>
  <Override PartName="/ppt/notesSlides/notesSlide26.xml" ContentType="application/vnd.openxmlformats-officedocument.presentationml.notesSlide+xml"/>
  <Override PartName="/ppt/tags/tag96.xml" ContentType="application/vnd.openxmlformats-officedocument.presentationml.tags+xml"/>
  <Override PartName="/ppt/notesSlides/notesSlide2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31.xml" ContentType="application/vnd.openxmlformats-officedocument.presentationml.notesSlide+xml"/>
  <Override PartName="/ppt/tags/tag115.xml" ContentType="application/vnd.openxmlformats-officedocument.presentationml.tags+xml"/>
  <Override PartName="/ppt/notesSlides/notesSlide3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34.xml" ContentType="application/vnd.openxmlformats-officedocument.presentationml.notesSlide+xml"/>
  <Override PartName="/ppt/tags/tag120.xml" ContentType="application/vnd.openxmlformats-officedocument.presentationml.tags+xml"/>
  <Override PartName="/ppt/notesSlides/notesSlide3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4.xml" ContentType="application/vnd.openxmlformats-officedocument.presentationml.tags+xml"/>
  <Override PartName="/ppt/notesSlides/notesSlide36.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37.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38.xml" ContentType="application/vnd.openxmlformats-officedocument.presentationml.notesSlide+xml"/>
  <Override PartName="/ppt/tags/tag132.xml" ContentType="application/vnd.openxmlformats-officedocument.presentationml.tags+xml"/>
  <Override PartName="/ppt/notesSlides/notesSlide3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4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41.xml" ContentType="application/vnd.openxmlformats-officedocument.presentationml.notesSlide+xml"/>
  <Override PartName="/ppt/tags/tag138.xml" ContentType="application/vnd.openxmlformats-officedocument.presentationml.tags+xml"/>
  <Override PartName="/ppt/notesSlides/notesSlide4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43.xml" ContentType="application/vnd.openxmlformats-officedocument.presentationml.notesSlide+xml"/>
  <Override PartName="/ppt/tags/tag145.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7" r:id="rId4"/>
    <p:sldMasterId id="2147484172" r:id="rId5"/>
    <p:sldMasterId id="2147483679" r:id="rId6"/>
  </p:sldMasterIdLst>
  <p:notesMasterIdLst>
    <p:notesMasterId r:id="rId65"/>
  </p:notesMasterIdLst>
  <p:handoutMasterIdLst>
    <p:handoutMasterId r:id="rId66"/>
  </p:handoutMasterIdLst>
  <p:sldIdLst>
    <p:sldId id="297" r:id="rId7"/>
    <p:sldId id="299" r:id="rId8"/>
    <p:sldId id="259" r:id="rId9"/>
    <p:sldId id="2147483572" r:id="rId10"/>
    <p:sldId id="2147483552" r:id="rId11"/>
    <p:sldId id="256" r:id="rId12"/>
    <p:sldId id="269" r:id="rId13"/>
    <p:sldId id="2959" r:id="rId14"/>
    <p:sldId id="2147483642" r:id="rId15"/>
    <p:sldId id="900" r:id="rId16"/>
    <p:sldId id="2948" r:id="rId17"/>
    <p:sldId id="1264" r:id="rId18"/>
    <p:sldId id="1260" r:id="rId19"/>
    <p:sldId id="2147483643" r:id="rId20"/>
    <p:sldId id="2949" r:id="rId21"/>
    <p:sldId id="260" r:id="rId22"/>
    <p:sldId id="277" r:id="rId23"/>
    <p:sldId id="262" r:id="rId24"/>
    <p:sldId id="263" r:id="rId25"/>
    <p:sldId id="2950" r:id="rId26"/>
    <p:sldId id="2147483644" r:id="rId27"/>
    <p:sldId id="2946" r:id="rId28"/>
    <p:sldId id="2905" r:id="rId29"/>
    <p:sldId id="266" r:id="rId30"/>
    <p:sldId id="267" r:id="rId31"/>
    <p:sldId id="2906" r:id="rId32"/>
    <p:sldId id="2147483566" r:id="rId33"/>
    <p:sldId id="895" r:id="rId34"/>
    <p:sldId id="2147483567" r:id="rId35"/>
    <p:sldId id="261" r:id="rId36"/>
    <p:sldId id="2147483647" r:id="rId37"/>
    <p:sldId id="2147483610" r:id="rId38"/>
    <p:sldId id="2147483645" r:id="rId39"/>
    <p:sldId id="257" r:id="rId40"/>
    <p:sldId id="258" r:id="rId41"/>
    <p:sldId id="1057" r:id="rId42"/>
    <p:sldId id="1058" r:id="rId43"/>
    <p:sldId id="2147483646" r:id="rId44"/>
    <p:sldId id="939" r:id="rId45"/>
    <p:sldId id="940" r:id="rId46"/>
    <p:sldId id="2913" r:id="rId47"/>
    <p:sldId id="2147483577" r:id="rId48"/>
    <p:sldId id="2147483580" r:id="rId49"/>
    <p:sldId id="1285" r:id="rId50"/>
    <p:sldId id="2914" r:id="rId51"/>
    <p:sldId id="2915" r:id="rId52"/>
    <p:sldId id="2916" r:id="rId53"/>
    <p:sldId id="2928" r:id="rId54"/>
    <p:sldId id="2147483578" r:id="rId55"/>
    <p:sldId id="264" r:id="rId56"/>
    <p:sldId id="2929" r:id="rId57"/>
    <p:sldId id="274" r:id="rId58"/>
    <p:sldId id="2964" r:id="rId59"/>
    <p:sldId id="2965" r:id="rId60"/>
    <p:sldId id="2934" r:id="rId61"/>
    <p:sldId id="2147483611" r:id="rId62"/>
    <p:sldId id="2147470003" r:id="rId63"/>
    <p:sldId id="275" r:id="rId64"/>
  </p:sldIdLst>
  <p:sldSz cx="12192000" cy="6858000"/>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8D6436-0075-7A36-8EF4-EE5EA0CC65EF}" name="Chris Gunn" initials="CG" userId="S::chris.gunn@arcblue.com::84fff620-24a0-48f9-aa8e-f58800ed7f2d" providerId="AD"/>
  <p188:author id="{C08985E7-9CCD-09DD-A43B-99D26FB3EE3E}" name="Steven Harris" initials="SH" userId="S::steven.harris@arcblue.com.au::9c4312d3-2514-4efd-a326-64cda59f40ef" providerId="AD"/>
  <p188:author id="{D90A7BF4-0413-EA14-D18D-CEF89E4C41D9}" name="Lizzy Cooper" initials="LC" userId="S::lizzy.cooper@arcblue.com.au::7bd1cd02-5098-4cb8-804a-b0332862105d" providerId="AD"/>
  <p188:author id="{933DE0FE-8414-D8F1-3265-CD137D82BBCA}" name="Kaitlin Vinall" initials="KV" userId="S::kaitlin.vinall@arcblue.com.au::1a50083e-a2c8-40a2-8c98-659b91cec0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64BBF"/>
    <a:srgbClr val="555555"/>
    <a:srgbClr val="595959"/>
    <a:srgbClr val="5E82AD"/>
    <a:srgbClr val="FFFF66"/>
    <a:srgbClr val="2980B9"/>
    <a:srgbClr val="9BBB59"/>
    <a:srgbClr val="F2F2F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DA4C55-22C4-47F7-B82F-FC4E31B7B3B5}" v="391" dt="2025-02-24T01:39:36.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11" autoAdjust="0"/>
    <p:restoredTop sz="85185" autoAdjust="0"/>
  </p:normalViewPr>
  <p:slideViewPr>
    <p:cSldViewPr snapToGrid="0">
      <p:cViewPr varScale="1">
        <p:scale>
          <a:sx n="94" d="100"/>
          <a:sy n="94" d="100"/>
        </p:scale>
        <p:origin x="256" y="60"/>
      </p:cViewPr>
      <p:guideLst>
        <p:guide orient="horz" pos="2137"/>
        <p:guide pos="379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0.xml" Id="rId26" /><Relationship Type="http://schemas.openxmlformats.org/officeDocument/2006/relationships/slide" Target="slides/slide15.xml" Id="rId21" /><Relationship Type="http://schemas.openxmlformats.org/officeDocument/2006/relationships/slide" Target="slides/slide36.xml" Id="rId42" /><Relationship Type="http://schemas.openxmlformats.org/officeDocument/2006/relationships/slide" Target="slides/slide41.xml" Id="rId47" /><Relationship Type="http://schemas.openxmlformats.org/officeDocument/2006/relationships/slide" Target="slides/slide57.xml" Id="rId63" /><Relationship Type="http://schemas.openxmlformats.org/officeDocument/2006/relationships/presProps" Target="presProps.xml" Id="rId68" /><Relationship Type="http://schemas.openxmlformats.org/officeDocument/2006/relationships/customXml" Target="../customXml/item2.xml" Id="rId2" /><Relationship Type="http://schemas.openxmlformats.org/officeDocument/2006/relationships/slide" Target="slides/slide10.xml" Id="rId16" /><Relationship Type="http://schemas.openxmlformats.org/officeDocument/2006/relationships/slide" Target="slides/slide23.xml" Id="rId29"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slide" Target="slides/slide31.xml" Id="rId37" /><Relationship Type="http://schemas.openxmlformats.org/officeDocument/2006/relationships/slide" Target="slides/slide34.xml" Id="rId40" /><Relationship Type="http://schemas.openxmlformats.org/officeDocument/2006/relationships/slide" Target="slides/slide39.xml" Id="rId45" /><Relationship Type="http://schemas.openxmlformats.org/officeDocument/2006/relationships/slide" Target="slides/slide47.xml" Id="rId53" /><Relationship Type="http://schemas.openxmlformats.org/officeDocument/2006/relationships/slide" Target="slides/slide52.xml" Id="rId58" /><Relationship Type="http://schemas.openxmlformats.org/officeDocument/2006/relationships/handoutMaster" Target="handoutMasters/handoutMaster1.xml" Id="rId66" /><Relationship Type="http://schemas.openxmlformats.org/officeDocument/2006/relationships/slideMaster" Target="slideMasters/slideMaster2.xml" Id="rId5" /><Relationship Type="http://schemas.openxmlformats.org/officeDocument/2006/relationships/slide" Target="slides/slide55.xml" Id="rId61" /><Relationship Type="http://schemas.openxmlformats.org/officeDocument/2006/relationships/slide" Target="slides/slide13.xml" Id="rId1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slide" Target="slides/slide37.xml" Id="rId43" /><Relationship Type="http://schemas.openxmlformats.org/officeDocument/2006/relationships/slide" Target="slides/slide42.xml" Id="rId48" /><Relationship Type="http://schemas.openxmlformats.org/officeDocument/2006/relationships/slide" Target="slides/slide50.xml" Id="rId56" /><Relationship Type="http://schemas.openxmlformats.org/officeDocument/2006/relationships/slide" Target="slides/slide58.xml" Id="rId64" /><Relationship Type="http://schemas.openxmlformats.org/officeDocument/2006/relationships/viewProps" Target="viewProps.xml" Id="rId69" /><Relationship Type="http://schemas.openxmlformats.org/officeDocument/2006/relationships/slide" Target="slides/slide2.xml" Id="rId8" /><Relationship Type="http://schemas.openxmlformats.org/officeDocument/2006/relationships/slide" Target="slides/slide45.xml" Id="rId51" /><Relationship Type="http://schemas.microsoft.com/office/2015/10/relationships/revisionInfo" Target="revisionInfo.xml" Id="rId72" /><Relationship Type="http://schemas.openxmlformats.org/officeDocument/2006/relationships/customXml" Target="../customXml/item3.xml" Id="rId3"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slide" Target="slides/slide32.xml" Id="rId38" /><Relationship Type="http://schemas.openxmlformats.org/officeDocument/2006/relationships/slide" Target="slides/slide40.xml" Id="rId46" /><Relationship Type="http://schemas.openxmlformats.org/officeDocument/2006/relationships/slide" Target="slides/slide53.xml" Id="rId59" /><Relationship Type="http://schemas.openxmlformats.org/officeDocument/2006/relationships/tags" Target="tags/tag1.xml" Id="rId67" /><Relationship Type="http://schemas.openxmlformats.org/officeDocument/2006/relationships/slide" Target="slides/slide14.xml" Id="rId20" /><Relationship Type="http://schemas.openxmlformats.org/officeDocument/2006/relationships/slide" Target="slides/slide35.xml" Id="rId41" /><Relationship Type="http://schemas.openxmlformats.org/officeDocument/2006/relationships/slide" Target="slides/slide48.xml" Id="rId54" /><Relationship Type="http://schemas.openxmlformats.org/officeDocument/2006/relationships/slide" Target="slides/slide56.xml" Id="rId62" /><Relationship Type="http://schemas.openxmlformats.org/officeDocument/2006/relationships/theme" Target="theme/theme1.xml" Id="rId70"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3.xml" Id="rId49" /><Relationship Type="http://schemas.openxmlformats.org/officeDocument/2006/relationships/slide" Target="slides/slide51.xml" Id="rId57" /><Relationship Type="http://schemas.openxmlformats.org/officeDocument/2006/relationships/slide" Target="slides/slide4.xml" Id="rId10" /><Relationship Type="http://schemas.openxmlformats.org/officeDocument/2006/relationships/slide" Target="slides/slide25.xml" Id="rId31" /><Relationship Type="http://schemas.openxmlformats.org/officeDocument/2006/relationships/slide" Target="slides/slide38.xml" Id="rId44" /><Relationship Type="http://schemas.openxmlformats.org/officeDocument/2006/relationships/slide" Target="slides/slide46.xml" Id="rId52" /><Relationship Type="http://schemas.openxmlformats.org/officeDocument/2006/relationships/slide" Target="slides/slide54.xml" Id="rId60" /><Relationship Type="http://schemas.openxmlformats.org/officeDocument/2006/relationships/notesMaster" Target="notesMasters/notesMaster1.xml" Id="rId65" /><Relationship Type="http://schemas.microsoft.com/office/2018/10/relationships/authors" Target="authors.xml" Id="rId73" /><Relationship Type="http://schemas.openxmlformats.org/officeDocument/2006/relationships/slideMaster" Target="slideMasters/slideMaster1.xml" Id="rId4" /><Relationship Type="http://schemas.openxmlformats.org/officeDocument/2006/relationships/slide" Target="slides/slide3.xml" Id="rId9"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33.xml" Id="rId39" /><Relationship Type="http://schemas.openxmlformats.org/officeDocument/2006/relationships/slide" Target="slides/slide28.xml" Id="rId34" /><Relationship Type="http://schemas.openxmlformats.org/officeDocument/2006/relationships/slide" Target="slides/slide44.xml" Id="rId50" /><Relationship Type="http://schemas.openxmlformats.org/officeDocument/2006/relationships/slide" Target="slides/slide49.xml" Id="rId55" /><Relationship Type="http://schemas.openxmlformats.org/officeDocument/2006/relationships/slide" Target="slides/slide1.xml" Id="rId7" /><Relationship Type="http://schemas.openxmlformats.org/officeDocument/2006/relationships/tableStyles" Target="tableStyles.xml" Id="rId71" /><Relationship Type="http://schemas.openxmlformats.org/officeDocument/2006/relationships/customXml" Target="/customXML/item4.xml" Id="R8fd36477e3584641" /></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59F83-C916-471A-AF26-EF2D757A83FC}" type="doc">
      <dgm:prSet loTypeId="urn:microsoft.com/office/officeart/2005/8/layout/hProcess7#1" loCatId="list" qsTypeId="urn:microsoft.com/office/officeart/2005/8/quickstyle/simple1" qsCatId="simple" csTypeId="urn:microsoft.com/office/officeart/2005/8/colors/accent1_3" csCatId="accent1" phldr="1"/>
      <dgm:spPr/>
      <dgm:t>
        <a:bodyPr/>
        <a:lstStyle/>
        <a:p>
          <a:endParaRPr lang="en-GB"/>
        </a:p>
      </dgm:t>
    </dgm:pt>
    <dgm:pt modelId="{6EA70F10-B0A1-41AA-988C-1108FB9AFB8C}">
      <dgm:prSet phldrT="[Text]" custT="1"/>
      <dgm:spPr/>
      <dgm:t>
        <a:bodyPr/>
        <a:lstStyle/>
        <a:p>
          <a:endParaRPr lang="en-GB" sz="2200" dirty="0">
            <a:effectLst/>
            <a:latin typeface="+mn-lt"/>
            <a:ea typeface="Tahoma" panose="020B0604030504040204" pitchFamily="34" charset="0"/>
            <a:cs typeface="Tahoma" panose="020B0604030504040204" pitchFamily="34" charset="0"/>
          </a:endParaRPr>
        </a:p>
        <a:p>
          <a:endParaRPr lang="en-GB" sz="2000" dirty="0">
            <a:effectLst/>
            <a:latin typeface="+mn-lt"/>
            <a:ea typeface="Tahoma" panose="020B0604030504040204" pitchFamily="34" charset="0"/>
            <a:cs typeface="Tahoma" panose="020B0604030504040204" pitchFamily="34" charset="0"/>
          </a:endParaRPr>
        </a:p>
        <a:p>
          <a:r>
            <a:rPr lang="en-GB" sz="2000" dirty="0">
              <a:effectLst/>
              <a:latin typeface="+mn-lt"/>
              <a:ea typeface="Tahoma" panose="020B0604030504040204" pitchFamily="34" charset="0"/>
              <a:cs typeface="Tahoma" panose="020B0604030504040204" pitchFamily="34" charset="0"/>
            </a:rPr>
            <a:t>Business Imperatives the solution must satisfy</a:t>
          </a:r>
          <a:endParaRPr lang="en-GB" sz="1700" dirty="0">
            <a:effectLst/>
            <a:latin typeface="+mn-lt"/>
            <a:ea typeface="Tahoma" panose="020B0604030504040204" pitchFamily="34" charset="0"/>
            <a:cs typeface="Tahoma" panose="020B0604030504040204" pitchFamily="34" charset="0"/>
          </a:endParaRPr>
        </a:p>
        <a:p>
          <a:endParaRPr lang="en-GB" sz="1700" dirty="0">
            <a:effectLst/>
            <a:latin typeface="+mn-lt"/>
            <a:ea typeface="Tahoma" panose="020B0604030504040204" pitchFamily="34" charset="0"/>
            <a:cs typeface="Tahoma" panose="020B0604030504040204" pitchFamily="34" charset="0"/>
          </a:endParaRPr>
        </a:p>
        <a:p>
          <a:endParaRPr lang="en-GB" sz="1700" dirty="0">
            <a:effectLst/>
            <a:latin typeface="+mn-lt"/>
            <a:ea typeface="Tahoma" panose="020B0604030504040204" pitchFamily="34" charset="0"/>
            <a:cs typeface="Tahoma" panose="020B0604030504040204" pitchFamily="34" charset="0"/>
          </a:endParaRPr>
        </a:p>
      </dgm:t>
    </dgm:pt>
    <dgm:pt modelId="{BF461D51-04B6-4C07-A205-16680E450B09}" type="parTrans" cxnId="{3C4AD62B-1860-40B0-A1CD-3D894615FE4F}">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6263894E-7C7A-47FC-8D35-26D3F67C7A88}" type="sibTrans" cxnId="{3C4AD62B-1860-40B0-A1CD-3D894615FE4F}">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FAF14145-6030-4D0C-9EAA-81B3F8AFAB18}">
      <dgm:prSet phldrT="[Text]" custT="1"/>
      <dgm:spPr/>
      <dgm:t>
        <a:bodyPr/>
        <a:lstStyle/>
        <a:p>
          <a:r>
            <a:rPr lang="en-GB" sz="3200" dirty="0">
              <a:effectLst/>
              <a:latin typeface="+mn-lt"/>
              <a:ea typeface="Tahoma" panose="020B0604030504040204" pitchFamily="34" charset="0"/>
              <a:cs typeface="Tahoma" panose="020B0604030504040204" pitchFamily="34" charset="0"/>
            </a:rPr>
            <a:t>Requirements</a:t>
          </a:r>
          <a:endParaRPr lang="en-GB" sz="3400" dirty="0">
            <a:effectLst/>
            <a:latin typeface="+mn-lt"/>
            <a:ea typeface="Tahoma" panose="020B0604030504040204" pitchFamily="34" charset="0"/>
            <a:cs typeface="Tahoma" panose="020B0604030504040204" pitchFamily="34" charset="0"/>
          </a:endParaRPr>
        </a:p>
      </dgm:t>
    </dgm:pt>
    <dgm:pt modelId="{76BDE031-EC23-4BC1-894A-12FDA7D3E461}" type="parTrans" cxnId="{5B0A9705-3C08-40F9-BDFC-3938C261D2DA}">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86566793-68EF-4F57-BBE5-8DB71BBB652F}" type="sibTrans" cxnId="{5B0A9705-3C08-40F9-BDFC-3938C261D2DA}">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F33DE6B9-C86B-4405-86E1-BA8639F9AE57}">
      <dgm:prSet phldrT="[Text]" custT="1"/>
      <dgm:spPr/>
      <dgm:t>
        <a:bodyPr/>
        <a:lstStyle/>
        <a:p>
          <a:endParaRPr lang="en-GB" sz="2000" dirty="0">
            <a:effectLst/>
            <a:latin typeface="+mn-lt"/>
            <a:ea typeface="Tahoma" panose="020B0604030504040204" pitchFamily="34" charset="0"/>
            <a:cs typeface="Tahoma" panose="020B0604030504040204" pitchFamily="34" charset="0"/>
          </a:endParaRPr>
        </a:p>
        <a:p>
          <a:endParaRPr lang="en-GB" sz="2000" dirty="0">
            <a:effectLst/>
            <a:latin typeface="+mn-lt"/>
            <a:ea typeface="Tahoma" panose="020B0604030504040204" pitchFamily="34" charset="0"/>
            <a:cs typeface="Tahoma" panose="020B0604030504040204" pitchFamily="34" charset="0"/>
          </a:endParaRPr>
        </a:p>
        <a:p>
          <a:r>
            <a:rPr lang="en-GB" sz="2000" dirty="0">
              <a:effectLst/>
              <a:latin typeface="+mn-lt"/>
              <a:ea typeface="Tahoma" panose="020B0604030504040204" pitchFamily="34" charset="0"/>
              <a:cs typeface="Tahoma" panose="020B0604030504040204" pitchFamily="34" charset="0"/>
            </a:rPr>
            <a:t>Broad outline of the functionality required to meet the business needs</a:t>
          </a:r>
        </a:p>
        <a:p>
          <a:endParaRPr lang="en-GB" sz="1600" dirty="0">
            <a:effectLst/>
            <a:latin typeface="+mn-lt"/>
            <a:ea typeface="Tahoma" panose="020B0604030504040204" pitchFamily="34" charset="0"/>
            <a:cs typeface="Tahoma" panose="020B0604030504040204" pitchFamily="34" charset="0"/>
          </a:endParaRPr>
        </a:p>
        <a:p>
          <a:endParaRPr lang="en-GB" sz="1600" dirty="0">
            <a:effectLst/>
            <a:latin typeface="+mn-lt"/>
            <a:ea typeface="Tahoma" panose="020B0604030504040204" pitchFamily="34" charset="0"/>
            <a:cs typeface="Tahoma" panose="020B0604030504040204" pitchFamily="34" charset="0"/>
          </a:endParaRPr>
        </a:p>
        <a:p>
          <a:endParaRPr lang="en-GB" sz="1600" dirty="0">
            <a:effectLst/>
            <a:latin typeface="+mn-lt"/>
            <a:ea typeface="Tahoma" panose="020B0604030504040204" pitchFamily="34" charset="0"/>
            <a:cs typeface="Tahoma" panose="020B0604030504040204" pitchFamily="34" charset="0"/>
          </a:endParaRPr>
        </a:p>
        <a:p>
          <a:endParaRPr lang="en-GB" sz="1600" dirty="0">
            <a:effectLst/>
            <a:latin typeface="+mn-lt"/>
            <a:ea typeface="Tahoma" panose="020B0604030504040204" pitchFamily="34" charset="0"/>
            <a:cs typeface="Tahoma" panose="020B0604030504040204" pitchFamily="34" charset="0"/>
          </a:endParaRPr>
        </a:p>
        <a:p>
          <a:endParaRPr lang="en-GB" sz="1600" dirty="0">
            <a:effectLst/>
            <a:latin typeface="+mn-lt"/>
            <a:ea typeface="Tahoma" panose="020B0604030504040204" pitchFamily="34" charset="0"/>
            <a:cs typeface="Tahoma" panose="020B0604030504040204" pitchFamily="34" charset="0"/>
          </a:endParaRPr>
        </a:p>
      </dgm:t>
    </dgm:pt>
    <dgm:pt modelId="{64E5C13C-EA31-4861-9DFC-0E2C1E165A6B}" type="parTrans" cxnId="{03830BF5-6FC4-49C9-AFA7-5424E28087A3}">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78E86551-A1F6-4A87-AA96-9EB879A83C51}" type="sibTrans" cxnId="{03830BF5-6FC4-49C9-AFA7-5424E28087A3}">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BBF48C2D-A0E3-4798-9149-C507315535F1}">
      <dgm:prSet phldrT="[Text]" custT="1"/>
      <dgm:spPr/>
      <dgm:t>
        <a:bodyPr/>
        <a:lstStyle/>
        <a:p>
          <a:r>
            <a:rPr lang="en-GB" sz="3200" dirty="0">
              <a:effectLst/>
              <a:latin typeface="+mn-lt"/>
              <a:ea typeface="Tahoma" panose="020B0604030504040204" pitchFamily="34" charset="0"/>
              <a:cs typeface="Tahoma" panose="020B0604030504040204" pitchFamily="34" charset="0"/>
            </a:rPr>
            <a:t>Specification</a:t>
          </a:r>
          <a:endParaRPr lang="en-GB" sz="3400" dirty="0">
            <a:effectLst/>
            <a:latin typeface="+mn-lt"/>
            <a:ea typeface="Tahoma" panose="020B0604030504040204" pitchFamily="34" charset="0"/>
            <a:cs typeface="Tahoma" panose="020B0604030504040204" pitchFamily="34" charset="0"/>
          </a:endParaRPr>
        </a:p>
      </dgm:t>
    </dgm:pt>
    <dgm:pt modelId="{77C78997-1784-488B-8D07-99322546CF6A}" type="parTrans" cxnId="{E0C8E82F-F2FF-4871-8DE9-B9EDCB709BB6}">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EFFE4D8A-44B7-402F-B03A-400A544EE854}" type="sibTrans" cxnId="{E0C8E82F-F2FF-4871-8DE9-B9EDCB709BB6}">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DF14642C-4D8E-439F-9E80-701C0D072F03}">
      <dgm:prSet phldrT="[Text]" custT="1"/>
      <dgm:spPr/>
      <dgm:t>
        <a:bodyPr/>
        <a:lstStyle/>
        <a:p>
          <a:endParaRPr lang="en-GB" sz="2000" dirty="0">
            <a:effectLst/>
            <a:latin typeface="+mn-lt"/>
            <a:ea typeface="Tahoma" panose="020B0604030504040204" pitchFamily="34" charset="0"/>
            <a:cs typeface="Tahoma" panose="020B0604030504040204" pitchFamily="34" charset="0"/>
          </a:endParaRPr>
        </a:p>
        <a:p>
          <a:endParaRPr lang="en-GB" sz="2000" dirty="0">
            <a:effectLst/>
            <a:latin typeface="+mn-lt"/>
            <a:ea typeface="Tahoma" panose="020B0604030504040204" pitchFamily="34" charset="0"/>
            <a:cs typeface="Tahoma" panose="020B0604030504040204" pitchFamily="34" charset="0"/>
          </a:endParaRPr>
        </a:p>
        <a:p>
          <a:r>
            <a:rPr lang="en-GB" sz="2000" dirty="0">
              <a:effectLst/>
              <a:latin typeface="+mn-lt"/>
              <a:ea typeface="Tahoma" panose="020B0604030504040204" pitchFamily="34" charset="0"/>
              <a:cs typeface="Tahoma" panose="020B0604030504040204" pitchFamily="34" charset="0"/>
            </a:rPr>
            <a:t>Comprehensive list of detailed  requirements</a:t>
          </a:r>
          <a:endParaRPr lang="en-GB" sz="1700" dirty="0">
            <a:effectLst/>
            <a:latin typeface="+mn-lt"/>
            <a:ea typeface="Tahoma" panose="020B0604030504040204" pitchFamily="34" charset="0"/>
            <a:cs typeface="Tahoma" panose="020B0604030504040204" pitchFamily="34" charset="0"/>
          </a:endParaRPr>
        </a:p>
        <a:p>
          <a:endParaRPr lang="en-GB" sz="1700" dirty="0">
            <a:effectLst/>
            <a:latin typeface="+mn-lt"/>
            <a:ea typeface="Tahoma" panose="020B0604030504040204" pitchFamily="34" charset="0"/>
            <a:cs typeface="Tahoma" panose="020B0604030504040204" pitchFamily="34" charset="0"/>
          </a:endParaRPr>
        </a:p>
      </dgm:t>
    </dgm:pt>
    <dgm:pt modelId="{7C7E8020-BEC1-4A89-B17C-3B8B01E2BF65}" type="parTrans" cxnId="{DF5C4253-9BA1-40BC-9194-0D4B2153ADD9}">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557AB02C-796F-4286-AA91-9B61058F620E}" type="sibTrans" cxnId="{DF5C4253-9BA1-40BC-9194-0D4B2153ADD9}">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70D4166C-297B-4A10-A0E8-282D04067E38}">
      <dgm:prSet/>
      <dgm:spPr/>
      <dgm:t>
        <a:bodyPr/>
        <a:lstStyle/>
        <a:p>
          <a:endParaRPr lang="en-GB" sz="1300" dirty="0">
            <a:solidFill>
              <a:srgbClr val="FFFFFF"/>
            </a:solidFill>
            <a:effectLst/>
            <a:latin typeface="+mn-lt"/>
            <a:ea typeface="Tahoma" panose="020B0604030504040204" pitchFamily="34" charset="0"/>
            <a:cs typeface="Tahoma" panose="020B0604030504040204" pitchFamily="34" charset="0"/>
          </a:endParaRPr>
        </a:p>
      </dgm:t>
    </dgm:pt>
    <dgm:pt modelId="{229C27FD-D6AD-46A1-AF2D-8EC4E8BF1880}" type="parTrans" cxnId="{72906850-C9D8-4AAB-A569-E6334C73343D}">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77552150-ED15-44A5-BE25-6885B2A75B04}" type="sibTrans" cxnId="{72906850-C9D8-4AAB-A569-E6334C73343D}">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5E6B2292-5487-41A5-AFBB-729DDAE342A6}">
      <dgm:prSet/>
      <dgm:spPr/>
      <dgm:t>
        <a:bodyPr/>
        <a:lstStyle/>
        <a:p>
          <a:endParaRPr lang="en-GB" sz="1300" dirty="0">
            <a:solidFill>
              <a:srgbClr val="FFFFFF"/>
            </a:solidFill>
            <a:effectLst/>
            <a:latin typeface="+mn-lt"/>
            <a:ea typeface="Tahoma" panose="020B0604030504040204" pitchFamily="34" charset="0"/>
            <a:cs typeface="Tahoma" panose="020B0604030504040204" pitchFamily="34" charset="0"/>
          </a:endParaRPr>
        </a:p>
      </dgm:t>
    </dgm:pt>
    <dgm:pt modelId="{E6875861-C345-47A0-B5B1-5D1139718355}" type="parTrans" cxnId="{2552B73B-A525-45E0-A9C0-DA9346F05DA8}">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C6B8FA5F-4B73-441D-B7FE-F4AFB708558A}" type="sibTrans" cxnId="{2552B73B-A525-45E0-A9C0-DA9346F05DA8}">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0B7D08AD-4B38-4CCF-807E-98569D9956E0}">
      <dgm:prSet/>
      <dgm:spPr/>
      <dgm:t>
        <a:bodyPr/>
        <a:lstStyle/>
        <a:p>
          <a:endParaRPr lang="en-GB" sz="1300" dirty="0">
            <a:solidFill>
              <a:srgbClr val="FFFFFF"/>
            </a:solidFill>
            <a:effectLst/>
            <a:latin typeface="+mn-lt"/>
            <a:ea typeface="Tahoma" panose="020B0604030504040204" pitchFamily="34" charset="0"/>
            <a:cs typeface="Tahoma" panose="020B0604030504040204" pitchFamily="34" charset="0"/>
          </a:endParaRPr>
        </a:p>
      </dgm:t>
    </dgm:pt>
    <dgm:pt modelId="{E8A5022E-A925-46E5-ABEE-5215B0CF2F55}" type="parTrans" cxnId="{E7664E1C-A39D-4F66-A2AF-453D9380178A}">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1864E35D-3BA5-44C7-9748-A19D9086C338}" type="sibTrans" cxnId="{E7664E1C-A39D-4F66-A2AF-453D9380178A}">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23A8A18E-5D66-4499-B7E8-A6C3BED496FA}">
      <dgm:prSet phldrT="[Text]" custT="1"/>
      <dgm:spPr/>
      <dgm:t>
        <a:bodyPr/>
        <a:lstStyle/>
        <a:p>
          <a:r>
            <a:rPr lang="en-GB" sz="3200" dirty="0">
              <a:effectLst/>
              <a:latin typeface="+mn-lt"/>
              <a:ea typeface="Tahoma" panose="020B0604030504040204" pitchFamily="34" charset="0"/>
              <a:cs typeface="Tahoma" panose="020B0604030504040204" pitchFamily="34" charset="0"/>
            </a:rPr>
            <a:t>Business Need</a:t>
          </a:r>
        </a:p>
      </dgm:t>
    </dgm:pt>
    <dgm:pt modelId="{5F20A803-433B-40FA-965D-B8E74522CE89}" type="sibTrans" cxnId="{42445F1D-417B-456E-A7D5-18EA1FC80F58}">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67313CB0-8E23-49E2-A553-40BBC077CBD8}" type="parTrans" cxnId="{42445F1D-417B-456E-A7D5-18EA1FC80F58}">
      <dgm:prSet/>
      <dgm:spPr/>
      <dgm:t>
        <a:bodyPr/>
        <a:lstStyle/>
        <a:p>
          <a:endParaRPr lang="en-GB">
            <a:solidFill>
              <a:srgbClr val="FFFFFF"/>
            </a:solidFill>
            <a:effectLst/>
            <a:latin typeface="+mn-lt"/>
            <a:ea typeface="Tahoma" panose="020B0604030504040204" pitchFamily="34" charset="0"/>
            <a:cs typeface="Tahoma" panose="020B0604030504040204" pitchFamily="34" charset="0"/>
          </a:endParaRPr>
        </a:p>
      </dgm:t>
    </dgm:pt>
    <dgm:pt modelId="{0F159840-58A0-48D5-84C3-D4BD04825DD6}" type="pres">
      <dgm:prSet presAssocID="{84C59F83-C916-471A-AF26-EF2D757A83FC}" presName="Name0" presStyleCnt="0">
        <dgm:presLayoutVars>
          <dgm:dir/>
          <dgm:animLvl val="lvl"/>
          <dgm:resizeHandles val="exact"/>
        </dgm:presLayoutVars>
      </dgm:prSet>
      <dgm:spPr/>
    </dgm:pt>
    <dgm:pt modelId="{AC1A8ABD-A5C8-4EF0-A1AF-D2245B2A603E}" type="pres">
      <dgm:prSet presAssocID="{23A8A18E-5D66-4499-B7E8-A6C3BED496FA}" presName="compositeNode" presStyleCnt="0">
        <dgm:presLayoutVars>
          <dgm:bulletEnabled val="1"/>
        </dgm:presLayoutVars>
      </dgm:prSet>
      <dgm:spPr/>
    </dgm:pt>
    <dgm:pt modelId="{9F5B5BE8-A3F9-4EBE-BAF8-D81F5F253C0F}" type="pres">
      <dgm:prSet presAssocID="{23A8A18E-5D66-4499-B7E8-A6C3BED496FA}" presName="bgRect" presStyleLbl="node1" presStyleIdx="0" presStyleCnt="3" custScaleY="116933" custLinFactNeighborX="-265"/>
      <dgm:spPr/>
    </dgm:pt>
    <dgm:pt modelId="{8E4F3B2F-591D-4BA1-BE0E-3A59A11D4EF2}" type="pres">
      <dgm:prSet presAssocID="{23A8A18E-5D66-4499-B7E8-A6C3BED496FA}" presName="parentNode" presStyleLbl="node1" presStyleIdx="0" presStyleCnt="3">
        <dgm:presLayoutVars>
          <dgm:chMax val="0"/>
          <dgm:bulletEnabled val="1"/>
        </dgm:presLayoutVars>
      </dgm:prSet>
      <dgm:spPr/>
    </dgm:pt>
    <dgm:pt modelId="{3B05201B-C934-4103-BB25-B17BFAA00D80}" type="pres">
      <dgm:prSet presAssocID="{23A8A18E-5D66-4499-B7E8-A6C3BED496FA}" presName="childNode" presStyleLbl="node1" presStyleIdx="0" presStyleCnt="3">
        <dgm:presLayoutVars>
          <dgm:bulletEnabled val="1"/>
        </dgm:presLayoutVars>
      </dgm:prSet>
      <dgm:spPr/>
    </dgm:pt>
    <dgm:pt modelId="{CF0E7EF8-BEB3-456B-9DAC-D6A6D5B8152E}" type="pres">
      <dgm:prSet presAssocID="{5F20A803-433B-40FA-965D-B8E74522CE89}" presName="hSp" presStyleCnt="0"/>
      <dgm:spPr/>
    </dgm:pt>
    <dgm:pt modelId="{22609EEF-DBD1-4053-9B2F-FA9D35066203}" type="pres">
      <dgm:prSet presAssocID="{5F20A803-433B-40FA-965D-B8E74522CE89}" presName="vProcSp" presStyleCnt="0"/>
      <dgm:spPr/>
    </dgm:pt>
    <dgm:pt modelId="{C3249D41-1435-4D9F-8E0B-87C22B27CCA9}" type="pres">
      <dgm:prSet presAssocID="{5F20A803-433B-40FA-965D-B8E74522CE89}" presName="vSp1" presStyleCnt="0"/>
      <dgm:spPr/>
    </dgm:pt>
    <dgm:pt modelId="{2AE3882F-26DF-4661-A55D-2683FD24346C}" type="pres">
      <dgm:prSet presAssocID="{5F20A803-433B-40FA-965D-B8E74522CE89}" presName="simulatedConn" presStyleLbl="solidFgAcc1" presStyleIdx="0" presStyleCnt="2" custLinFactY="77726" custLinFactNeighborX="-2248" custLinFactNeighborY="100000"/>
      <dgm:spPr/>
    </dgm:pt>
    <dgm:pt modelId="{796DA435-021D-4ABC-A8CB-9078DB4893D3}" type="pres">
      <dgm:prSet presAssocID="{5F20A803-433B-40FA-965D-B8E74522CE89}" presName="vSp2" presStyleCnt="0"/>
      <dgm:spPr/>
    </dgm:pt>
    <dgm:pt modelId="{549743C8-20C4-46DF-B6F0-55535E286A45}" type="pres">
      <dgm:prSet presAssocID="{5F20A803-433B-40FA-965D-B8E74522CE89}" presName="sibTrans" presStyleCnt="0"/>
      <dgm:spPr/>
    </dgm:pt>
    <dgm:pt modelId="{B9CF4EA2-77C2-427D-B869-498E877542B1}" type="pres">
      <dgm:prSet presAssocID="{FAF14145-6030-4D0C-9EAA-81B3F8AFAB18}" presName="compositeNode" presStyleCnt="0">
        <dgm:presLayoutVars>
          <dgm:bulletEnabled val="1"/>
        </dgm:presLayoutVars>
      </dgm:prSet>
      <dgm:spPr/>
    </dgm:pt>
    <dgm:pt modelId="{23F1DA60-281C-4330-8592-2EA5E1A92797}" type="pres">
      <dgm:prSet presAssocID="{FAF14145-6030-4D0C-9EAA-81B3F8AFAB18}" presName="bgRect" presStyleLbl="node1" presStyleIdx="1" presStyleCnt="3" custScaleY="116933" custLinFactNeighborY="2381"/>
      <dgm:spPr/>
    </dgm:pt>
    <dgm:pt modelId="{5DA6E678-0058-4FCA-9D83-D90A0FA3E722}" type="pres">
      <dgm:prSet presAssocID="{FAF14145-6030-4D0C-9EAA-81B3F8AFAB18}" presName="parentNode" presStyleLbl="node1" presStyleIdx="1" presStyleCnt="3">
        <dgm:presLayoutVars>
          <dgm:chMax val="0"/>
          <dgm:bulletEnabled val="1"/>
        </dgm:presLayoutVars>
      </dgm:prSet>
      <dgm:spPr/>
    </dgm:pt>
    <dgm:pt modelId="{ADBACB25-CBF5-4A73-ABB5-08D286570EB8}" type="pres">
      <dgm:prSet presAssocID="{FAF14145-6030-4D0C-9EAA-81B3F8AFAB18}" presName="childNode" presStyleLbl="node1" presStyleIdx="1" presStyleCnt="3">
        <dgm:presLayoutVars>
          <dgm:bulletEnabled val="1"/>
        </dgm:presLayoutVars>
      </dgm:prSet>
      <dgm:spPr/>
    </dgm:pt>
    <dgm:pt modelId="{52A220F9-C3DC-4588-B3C8-B97F5DB23D93}" type="pres">
      <dgm:prSet presAssocID="{86566793-68EF-4F57-BBE5-8DB71BBB652F}" presName="hSp" presStyleCnt="0"/>
      <dgm:spPr/>
    </dgm:pt>
    <dgm:pt modelId="{B96246D5-7D81-468A-B9BF-88B55DDBF3E1}" type="pres">
      <dgm:prSet presAssocID="{86566793-68EF-4F57-BBE5-8DB71BBB652F}" presName="vProcSp" presStyleCnt="0"/>
      <dgm:spPr/>
    </dgm:pt>
    <dgm:pt modelId="{708BDFC1-C015-4EDF-983A-34341158E2E8}" type="pres">
      <dgm:prSet presAssocID="{86566793-68EF-4F57-BBE5-8DB71BBB652F}" presName="vSp1" presStyleCnt="0"/>
      <dgm:spPr/>
    </dgm:pt>
    <dgm:pt modelId="{D07C9B1F-9F3E-4CDE-A43D-1B5F526DC4CC}" type="pres">
      <dgm:prSet presAssocID="{86566793-68EF-4F57-BBE5-8DB71BBB652F}" presName="simulatedConn" presStyleLbl="solidFgAcc1" presStyleIdx="1" presStyleCnt="2" custLinFactY="77726" custLinFactNeighborX="-2248" custLinFactNeighborY="100000"/>
      <dgm:spPr/>
    </dgm:pt>
    <dgm:pt modelId="{78DE700B-A8B7-4A88-991F-2A7728A12291}" type="pres">
      <dgm:prSet presAssocID="{86566793-68EF-4F57-BBE5-8DB71BBB652F}" presName="vSp2" presStyleCnt="0"/>
      <dgm:spPr/>
    </dgm:pt>
    <dgm:pt modelId="{B5D98124-6297-43EC-9D5F-2735212772C9}" type="pres">
      <dgm:prSet presAssocID="{86566793-68EF-4F57-BBE5-8DB71BBB652F}" presName="sibTrans" presStyleCnt="0"/>
      <dgm:spPr/>
    </dgm:pt>
    <dgm:pt modelId="{0FA9A76C-E4DE-4546-826A-330A18E7DC40}" type="pres">
      <dgm:prSet presAssocID="{BBF48C2D-A0E3-4798-9149-C507315535F1}" presName="compositeNode" presStyleCnt="0">
        <dgm:presLayoutVars>
          <dgm:bulletEnabled val="1"/>
        </dgm:presLayoutVars>
      </dgm:prSet>
      <dgm:spPr/>
    </dgm:pt>
    <dgm:pt modelId="{016AC61D-3E59-4565-855E-C9D339319C3C}" type="pres">
      <dgm:prSet presAssocID="{BBF48C2D-A0E3-4798-9149-C507315535F1}" presName="bgRect" presStyleLbl="node1" presStyleIdx="2" presStyleCnt="3" custScaleY="116933" custLinFactNeighborY="2381"/>
      <dgm:spPr/>
    </dgm:pt>
    <dgm:pt modelId="{6554CF32-6036-4E76-9A35-04743EA0CE59}" type="pres">
      <dgm:prSet presAssocID="{BBF48C2D-A0E3-4798-9149-C507315535F1}" presName="parentNode" presStyleLbl="node1" presStyleIdx="2" presStyleCnt="3">
        <dgm:presLayoutVars>
          <dgm:chMax val="0"/>
          <dgm:bulletEnabled val="1"/>
        </dgm:presLayoutVars>
      </dgm:prSet>
      <dgm:spPr/>
    </dgm:pt>
    <dgm:pt modelId="{B404D5D0-4562-4080-8649-2D38B7014C2C}" type="pres">
      <dgm:prSet presAssocID="{BBF48C2D-A0E3-4798-9149-C507315535F1}" presName="childNode" presStyleLbl="node1" presStyleIdx="2" presStyleCnt="3">
        <dgm:presLayoutVars>
          <dgm:bulletEnabled val="1"/>
        </dgm:presLayoutVars>
      </dgm:prSet>
      <dgm:spPr/>
    </dgm:pt>
  </dgm:ptLst>
  <dgm:cxnLst>
    <dgm:cxn modelId="{1C564805-AD73-47B4-BDB5-A1813CC26B34}" type="presOf" srcId="{F33DE6B9-C86B-4405-86E1-BA8639F9AE57}" destId="{ADBACB25-CBF5-4A73-ABB5-08D286570EB8}" srcOrd="0" destOrd="0" presId="urn:microsoft.com/office/officeart/2005/8/layout/hProcess7#1"/>
    <dgm:cxn modelId="{5B0A9705-3C08-40F9-BDFC-3938C261D2DA}" srcId="{84C59F83-C916-471A-AF26-EF2D757A83FC}" destId="{FAF14145-6030-4D0C-9EAA-81B3F8AFAB18}" srcOrd="1" destOrd="0" parTransId="{76BDE031-EC23-4BC1-894A-12FDA7D3E461}" sibTransId="{86566793-68EF-4F57-BBE5-8DB71BBB652F}"/>
    <dgm:cxn modelId="{D72D9C06-6B12-46F7-ACB5-E5A581E913BD}" type="presOf" srcId="{DF14642C-4D8E-439F-9E80-701C0D072F03}" destId="{B404D5D0-4562-4080-8649-2D38B7014C2C}" srcOrd="0" destOrd="0" presId="urn:microsoft.com/office/officeart/2005/8/layout/hProcess7#1"/>
    <dgm:cxn modelId="{E7664E1C-A39D-4F66-A2AF-453D9380178A}" srcId="{6EA70F10-B0A1-41AA-988C-1108FB9AFB8C}" destId="{0B7D08AD-4B38-4CCF-807E-98569D9956E0}" srcOrd="1" destOrd="0" parTransId="{E8A5022E-A925-46E5-ABEE-5215B0CF2F55}" sibTransId="{1864E35D-3BA5-44C7-9748-A19D9086C338}"/>
    <dgm:cxn modelId="{42445F1D-417B-456E-A7D5-18EA1FC80F58}" srcId="{84C59F83-C916-471A-AF26-EF2D757A83FC}" destId="{23A8A18E-5D66-4499-B7E8-A6C3BED496FA}" srcOrd="0" destOrd="0" parTransId="{67313CB0-8E23-49E2-A553-40BBC077CBD8}" sibTransId="{5F20A803-433B-40FA-965D-B8E74522CE89}"/>
    <dgm:cxn modelId="{EA0F892B-765C-4950-9EA6-02050472C5F8}" type="presOf" srcId="{FAF14145-6030-4D0C-9EAA-81B3F8AFAB18}" destId="{23F1DA60-281C-4330-8592-2EA5E1A92797}" srcOrd="0" destOrd="0" presId="urn:microsoft.com/office/officeart/2005/8/layout/hProcess7#1"/>
    <dgm:cxn modelId="{3C4AD62B-1860-40B0-A1CD-3D894615FE4F}" srcId="{23A8A18E-5D66-4499-B7E8-A6C3BED496FA}" destId="{6EA70F10-B0A1-41AA-988C-1108FB9AFB8C}" srcOrd="0" destOrd="0" parTransId="{BF461D51-04B6-4C07-A205-16680E450B09}" sibTransId="{6263894E-7C7A-47FC-8D35-26D3F67C7A88}"/>
    <dgm:cxn modelId="{E0C8E82F-F2FF-4871-8DE9-B9EDCB709BB6}" srcId="{84C59F83-C916-471A-AF26-EF2D757A83FC}" destId="{BBF48C2D-A0E3-4798-9149-C507315535F1}" srcOrd="2" destOrd="0" parTransId="{77C78997-1784-488B-8D07-99322546CF6A}" sibTransId="{EFFE4D8A-44B7-402F-B03A-400A544EE854}"/>
    <dgm:cxn modelId="{2552B73B-A525-45E0-A9C0-DA9346F05DA8}" srcId="{6EA70F10-B0A1-41AA-988C-1108FB9AFB8C}" destId="{5E6B2292-5487-41A5-AFBB-729DDAE342A6}" srcOrd="0" destOrd="0" parTransId="{E6875861-C345-47A0-B5B1-5D1139718355}" sibTransId="{C6B8FA5F-4B73-441D-B7FE-F4AFB708558A}"/>
    <dgm:cxn modelId="{8DAC1064-E2CF-42B3-8660-3777AEF87201}" type="presOf" srcId="{BBF48C2D-A0E3-4798-9149-C507315535F1}" destId="{6554CF32-6036-4E76-9A35-04743EA0CE59}" srcOrd="1" destOrd="0" presId="urn:microsoft.com/office/officeart/2005/8/layout/hProcess7#1"/>
    <dgm:cxn modelId="{B67C9D6B-4F64-4608-A56A-6E638A00EDAC}" type="presOf" srcId="{5E6B2292-5487-41A5-AFBB-729DDAE342A6}" destId="{3B05201B-C934-4103-BB25-B17BFAA00D80}" srcOrd="0" destOrd="1" presId="urn:microsoft.com/office/officeart/2005/8/layout/hProcess7#1"/>
    <dgm:cxn modelId="{1458C76F-D0A1-40B8-A7DA-9E4D36277900}" type="presOf" srcId="{BBF48C2D-A0E3-4798-9149-C507315535F1}" destId="{016AC61D-3E59-4565-855E-C9D339319C3C}" srcOrd="0" destOrd="0" presId="urn:microsoft.com/office/officeart/2005/8/layout/hProcess7#1"/>
    <dgm:cxn modelId="{72906850-C9D8-4AAB-A569-E6334C73343D}" srcId="{6EA70F10-B0A1-41AA-988C-1108FB9AFB8C}" destId="{70D4166C-297B-4A10-A0E8-282D04067E38}" srcOrd="2" destOrd="0" parTransId="{229C27FD-D6AD-46A1-AF2D-8EC4E8BF1880}" sibTransId="{77552150-ED15-44A5-BE25-6885B2A75B04}"/>
    <dgm:cxn modelId="{DF5C4253-9BA1-40BC-9194-0D4B2153ADD9}" srcId="{BBF48C2D-A0E3-4798-9149-C507315535F1}" destId="{DF14642C-4D8E-439F-9E80-701C0D072F03}" srcOrd="0" destOrd="0" parTransId="{7C7E8020-BEC1-4A89-B17C-3B8B01E2BF65}" sibTransId="{557AB02C-796F-4286-AA91-9B61058F620E}"/>
    <dgm:cxn modelId="{9B53BA7F-65D1-413D-9E88-FBEBF5BDB13D}" type="presOf" srcId="{6EA70F10-B0A1-41AA-988C-1108FB9AFB8C}" destId="{3B05201B-C934-4103-BB25-B17BFAA00D80}" srcOrd="0" destOrd="0" presId="urn:microsoft.com/office/officeart/2005/8/layout/hProcess7#1"/>
    <dgm:cxn modelId="{545BAC88-652F-46F5-AFB5-4566B5D33C57}" type="presOf" srcId="{70D4166C-297B-4A10-A0E8-282D04067E38}" destId="{3B05201B-C934-4103-BB25-B17BFAA00D80}" srcOrd="0" destOrd="3" presId="urn:microsoft.com/office/officeart/2005/8/layout/hProcess7#1"/>
    <dgm:cxn modelId="{06FE208F-D2C6-4090-B1B5-6C9CCA94C732}" type="presOf" srcId="{23A8A18E-5D66-4499-B7E8-A6C3BED496FA}" destId="{9F5B5BE8-A3F9-4EBE-BAF8-D81F5F253C0F}" srcOrd="0" destOrd="0" presId="urn:microsoft.com/office/officeart/2005/8/layout/hProcess7#1"/>
    <dgm:cxn modelId="{9427479C-B6BA-444B-9531-7E6431A4BB75}" type="presOf" srcId="{FAF14145-6030-4D0C-9EAA-81B3F8AFAB18}" destId="{5DA6E678-0058-4FCA-9D83-D90A0FA3E722}" srcOrd="1" destOrd="0" presId="urn:microsoft.com/office/officeart/2005/8/layout/hProcess7#1"/>
    <dgm:cxn modelId="{708A70B3-2C7C-4EBA-9E44-27806B394320}" type="presOf" srcId="{0B7D08AD-4B38-4CCF-807E-98569D9956E0}" destId="{3B05201B-C934-4103-BB25-B17BFAA00D80}" srcOrd="0" destOrd="2" presId="urn:microsoft.com/office/officeart/2005/8/layout/hProcess7#1"/>
    <dgm:cxn modelId="{137210DB-E89B-4342-860B-17C45033C00D}" type="presOf" srcId="{84C59F83-C916-471A-AF26-EF2D757A83FC}" destId="{0F159840-58A0-48D5-84C3-D4BD04825DD6}" srcOrd="0" destOrd="0" presId="urn:microsoft.com/office/officeart/2005/8/layout/hProcess7#1"/>
    <dgm:cxn modelId="{0E30A7F0-AC16-4701-A856-43D5E78474B1}" type="presOf" srcId="{23A8A18E-5D66-4499-B7E8-A6C3BED496FA}" destId="{8E4F3B2F-591D-4BA1-BE0E-3A59A11D4EF2}" srcOrd="1" destOrd="0" presId="urn:microsoft.com/office/officeart/2005/8/layout/hProcess7#1"/>
    <dgm:cxn modelId="{03830BF5-6FC4-49C9-AFA7-5424E28087A3}" srcId="{FAF14145-6030-4D0C-9EAA-81B3F8AFAB18}" destId="{F33DE6B9-C86B-4405-86E1-BA8639F9AE57}" srcOrd="0" destOrd="0" parTransId="{64E5C13C-EA31-4861-9DFC-0E2C1E165A6B}" sibTransId="{78E86551-A1F6-4A87-AA96-9EB879A83C51}"/>
    <dgm:cxn modelId="{2A421C8B-8D1D-4433-97D6-813B7517340E}" type="presParOf" srcId="{0F159840-58A0-48D5-84C3-D4BD04825DD6}" destId="{AC1A8ABD-A5C8-4EF0-A1AF-D2245B2A603E}" srcOrd="0" destOrd="0" presId="urn:microsoft.com/office/officeart/2005/8/layout/hProcess7#1"/>
    <dgm:cxn modelId="{23EA6CBC-9CF1-4289-A2D2-8FA88DEAECD5}" type="presParOf" srcId="{AC1A8ABD-A5C8-4EF0-A1AF-D2245B2A603E}" destId="{9F5B5BE8-A3F9-4EBE-BAF8-D81F5F253C0F}" srcOrd="0" destOrd="0" presId="urn:microsoft.com/office/officeart/2005/8/layout/hProcess7#1"/>
    <dgm:cxn modelId="{989B2A26-EA95-4145-8315-2BA54244CFBF}" type="presParOf" srcId="{AC1A8ABD-A5C8-4EF0-A1AF-D2245B2A603E}" destId="{8E4F3B2F-591D-4BA1-BE0E-3A59A11D4EF2}" srcOrd="1" destOrd="0" presId="urn:microsoft.com/office/officeart/2005/8/layout/hProcess7#1"/>
    <dgm:cxn modelId="{03BEF0FE-7CA7-401C-9BF8-A8C7418C83AC}" type="presParOf" srcId="{AC1A8ABD-A5C8-4EF0-A1AF-D2245B2A603E}" destId="{3B05201B-C934-4103-BB25-B17BFAA00D80}" srcOrd="2" destOrd="0" presId="urn:microsoft.com/office/officeart/2005/8/layout/hProcess7#1"/>
    <dgm:cxn modelId="{D8AD6FE5-5D74-497D-A4F5-B642288917FE}" type="presParOf" srcId="{0F159840-58A0-48D5-84C3-D4BD04825DD6}" destId="{CF0E7EF8-BEB3-456B-9DAC-D6A6D5B8152E}" srcOrd="1" destOrd="0" presId="urn:microsoft.com/office/officeart/2005/8/layout/hProcess7#1"/>
    <dgm:cxn modelId="{9BA89AEC-9F90-478E-9BE4-130733AE6FDD}" type="presParOf" srcId="{0F159840-58A0-48D5-84C3-D4BD04825DD6}" destId="{22609EEF-DBD1-4053-9B2F-FA9D35066203}" srcOrd="2" destOrd="0" presId="urn:microsoft.com/office/officeart/2005/8/layout/hProcess7#1"/>
    <dgm:cxn modelId="{3F54A58C-EBDF-4E85-A0EE-8579ED768593}" type="presParOf" srcId="{22609EEF-DBD1-4053-9B2F-FA9D35066203}" destId="{C3249D41-1435-4D9F-8E0B-87C22B27CCA9}" srcOrd="0" destOrd="0" presId="urn:microsoft.com/office/officeart/2005/8/layout/hProcess7#1"/>
    <dgm:cxn modelId="{4B5BFB3B-8C84-421C-B2D5-4C776446B061}" type="presParOf" srcId="{22609EEF-DBD1-4053-9B2F-FA9D35066203}" destId="{2AE3882F-26DF-4661-A55D-2683FD24346C}" srcOrd="1" destOrd="0" presId="urn:microsoft.com/office/officeart/2005/8/layout/hProcess7#1"/>
    <dgm:cxn modelId="{F3338F42-62BD-4052-A15D-0955AE13384C}" type="presParOf" srcId="{22609EEF-DBD1-4053-9B2F-FA9D35066203}" destId="{796DA435-021D-4ABC-A8CB-9078DB4893D3}" srcOrd="2" destOrd="0" presId="urn:microsoft.com/office/officeart/2005/8/layout/hProcess7#1"/>
    <dgm:cxn modelId="{6B85CAA8-D7CA-46EE-9FDA-27F65C8E0521}" type="presParOf" srcId="{0F159840-58A0-48D5-84C3-D4BD04825DD6}" destId="{549743C8-20C4-46DF-B6F0-55535E286A45}" srcOrd="3" destOrd="0" presId="urn:microsoft.com/office/officeart/2005/8/layout/hProcess7#1"/>
    <dgm:cxn modelId="{DF8A1D5B-24D0-498C-8E1C-A01F61075E61}" type="presParOf" srcId="{0F159840-58A0-48D5-84C3-D4BD04825DD6}" destId="{B9CF4EA2-77C2-427D-B869-498E877542B1}" srcOrd="4" destOrd="0" presId="urn:microsoft.com/office/officeart/2005/8/layout/hProcess7#1"/>
    <dgm:cxn modelId="{759A2022-B715-4208-8844-279D30D498F3}" type="presParOf" srcId="{B9CF4EA2-77C2-427D-B869-498E877542B1}" destId="{23F1DA60-281C-4330-8592-2EA5E1A92797}" srcOrd="0" destOrd="0" presId="urn:microsoft.com/office/officeart/2005/8/layout/hProcess7#1"/>
    <dgm:cxn modelId="{B5F86E41-31F4-4825-A31E-40D42AFA085E}" type="presParOf" srcId="{B9CF4EA2-77C2-427D-B869-498E877542B1}" destId="{5DA6E678-0058-4FCA-9D83-D90A0FA3E722}" srcOrd="1" destOrd="0" presId="urn:microsoft.com/office/officeart/2005/8/layout/hProcess7#1"/>
    <dgm:cxn modelId="{16C6A8C1-5821-4254-9FAC-FFC37AA9A518}" type="presParOf" srcId="{B9CF4EA2-77C2-427D-B869-498E877542B1}" destId="{ADBACB25-CBF5-4A73-ABB5-08D286570EB8}" srcOrd="2" destOrd="0" presId="urn:microsoft.com/office/officeart/2005/8/layout/hProcess7#1"/>
    <dgm:cxn modelId="{4CA013EC-9137-4224-8662-B03059A3C71A}" type="presParOf" srcId="{0F159840-58A0-48D5-84C3-D4BD04825DD6}" destId="{52A220F9-C3DC-4588-B3C8-B97F5DB23D93}" srcOrd="5" destOrd="0" presId="urn:microsoft.com/office/officeart/2005/8/layout/hProcess7#1"/>
    <dgm:cxn modelId="{10261DA2-6DF2-4FD2-B34C-61AF9E10393E}" type="presParOf" srcId="{0F159840-58A0-48D5-84C3-D4BD04825DD6}" destId="{B96246D5-7D81-468A-B9BF-88B55DDBF3E1}" srcOrd="6" destOrd="0" presId="urn:microsoft.com/office/officeart/2005/8/layout/hProcess7#1"/>
    <dgm:cxn modelId="{588B4ED8-0DC1-43CD-95B7-B1649F85E8A2}" type="presParOf" srcId="{B96246D5-7D81-468A-B9BF-88B55DDBF3E1}" destId="{708BDFC1-C015-4EDF-983A-34341158E2E8}" srcOrd="0" destOrd="0" presId="urn:microsoft.com/office/officeart/2005/8/layout/hProcess7#1"/>
    <dgm:cxn modelId="{17A57BE6-BB19-4479-A600-F1EFB5286E0F}" type="presParOf" srcId="{B96246D5-7D81-468A-B9BF-88B55DDBF3E1}" destId="{D07C9B1F-9F3E-4CDE-A43D-1B5F526DC4CC}" srcOrd="1" destOrd="0" presId="urn:microsoft.com/office/officeart/2005/8/layout/hProcess7#1"/>
    <dgm:cxn modelId="{852745D4-530D-4D7B-A256-064702205A89}" type="presParOf" srcId="{B96246D5-7D81-468A-B9BF-88B55DDBF3E1}" destId="{78DE700B-A8B7-4A88-991F-2A7728A12291}" srcOrd="2" destOrd="0" presId="urn:microsoft.com/office/officeart/2005/8/layout/hProcess7#1"/>
    <dgm:cxn modelId="{E9D3D19C-778C-4AB1-9360-FD44EE3DBCA1}" type="presParOf" srcId="{0F159840-58A0-48D5-84C3-D4BD04825DD6}" destId="{B5D98124-6297-43EC-9D5F-2735212772C9}" srcOrd="7" destOrd="0" presId="urn:microsoft.com/office/officeart/2005/8/layout/hProcess7#1"/>
    <dgm:cxn modelId="{A68FC7B9-C93B-44F1-8CE9-41A9ACC3BCCF}" type="presParOf" srcId="{0F159840-58A0-48D5-84C3-D4BD04825DD6}" destId="{0FA9A76C-E4DE-4546-826A-330A18E7DC40}" srcOrd="8" destOrd="0" presId="urn:microsoft.com/office/officeart/2005/8/layout/hProcess7#1"/>
    <dgm:cxn modelId="{E25A42AC-3CA7-4B4A-9FDE-08EBA1B4428E}" type="presParOf" srcId="{0FA9A76C-E4DE-4546-826A-330A18E7DC40}" destId="{016AC61D-3E59-4565-855E-C9D339319C3C}" srcOrd="0" destOrd="0" presId="urn:microsoft.com/office/officeart/2005/8/layout/hProcess7#1"/>
    <dgm:cxn modelId="{B909EF84-CCEE-45D3-8FAC-463097902937}" type="presParOf" srcId="{0FA9A76C-E4DE-4546-826A-330A18E7DC40}" destId="{6554CF32-6036-4E76-9A35-04743EA0CE59}" srcOrd="1" destOrd="0" presId="urn:microsoft.com/office/officeart/2005/8/layout/hProcess7#1"/>
    <dgm:cxn modelId="{EBAD7560-EE22-41BA-9F35-D029C7149B10}" type="presParOf" srcId="{0FA9A76C-E4DE-4546-826A-330A18E7DC40}" destId="{B404D5D0-4562-4080-8649-2D38B7014C2C}" srcOrd="2" destOrd="0" presId="urn:microsoft.com/office/officeart/2005/8/layout/hProcess7#1"/>
  </dgm:cxnLst>
  <dgm:bg>
    <a:solidFill>
      <a:srgbClr val="FFFFFF">
        <a:alpha val="50000"/>
      </a:srgb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4C19E6A-EBF1-4CA2-AF60-E02FB77920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03BD967D-5F59-4FCC-BD2D-3A6930F96070}">
      <dgm:prSet phldrT="[Text]" custT="1"/>
      <dgm:spPr>
        <a:solidFill>
          <a:schemeClr val="tx2"/>
        </a:solidFill>
      </dgm:spPr>
      <dgm:t>
        <a:bodyPr/>
        <a:lstStyle/>
        <a:p>
          <a:pPr>
            <a:buNone/>
          </a:pPr>
          <a:r>
            <a:rPr lang="en-US" sz="1800" dirty="0">
              <a:solidFill>
                <a:schemeClr val="bg1"/>
              </a:solidFill>
            </a:rPr>
            <a:t>What is the level of competition?</a:t>
          </a:r>
          <a:endParaRPr lang="en-AU" sz="1800" dirty="0">
            <a:solidFill>
              <a:schemeClr val="bg1"/>
            </a:solidFill>
          </a:endParaRPr>
        </a:p>
      </dgm:t>
    </dgm:pt>
    <dgm:pt modelId="{3335C13E-2368-4EC1-82FD-E3015E2D10A1}" type="parTrans" cxnId="{44D69053-9320-433F-BF1C-226637606177}">
      <dgm:prSet/>
      <dgm:spPr/>
      <dgm:t>
        <a:bodyPr/>
        <a:lstStyle/>
        <a:p>
          <a:endParaRPr lang="en-AU" sz="1400">
            <a:solidFill>
              <a:schemeClr val="bg1"/>
            </a:solidFill>
          </a:endParaRPr>
        </a:p>
      </dgm:t>
    </dgm:pt>
    <dgm:pt modelId="{CEACFA7A-44C8-4422-8729-813BCCC7EE88}" type="sibTrans" cxnId="{44D69053-9320-433F-BF1C-226637606177}">
      <dgm:prSet/>
      <dgm:spPr/>
      <dgm:t>
        <a:bodyPr/>
        <a:lstStyle/>
        <a:p>
          <a:endParaRPr lang="en-AU" sz="1400">
            <a:solidFill>
              <a:schemeClr val="bg1"/>
            </a:solidFill>
          </a:endParaRPr>
        </a:p>
      </dgm:t>
    </dgm:pt>
    <dgm:pt modelId="{638EC74D-7514-42FF-B019-6B262AB3CCCA}">
      <dgm:prSet custT="1"/>
      <dgm:spPr>
        <a:solidFill>
          <a:schemeClr val="tx2"/>
        </a:solidFill>
      </dgm:spPr>
      <dgm:t>
        <a:bodyPr/>
        <a:lstStyle/>
        <a:p>
          <a:r>
            <a:rPr lang="en-US" sz="1800" dirty="0">
              <a:solidFill>
                <a:schemeClr val="bg1"/>
              </a:solidFill>
            </a:rPr>
            <a:t>How is this changing over time? </a:t>
          </a:r>
        </a:p>
      </dgm:t>
    </dgm:pt>
    <dgm:pt modelId="{2F736AA8-5596-44F2-9B31-1EF904907E7A}" type="parTrans" cxnId="{199148B1-14A3-46E4-8B34-904A6A269A2C}">
      <dgm:prSet/>
      <dgm:spPr/>
      <dgm:t>
        <a:bodyPr/>
        <a:lstStyle/>
        <a:p>
          <a:endParaRPr lang="en-AU" sz="1400">
            <a:solidFill>
              <a:schemeClr val="bg1"/>
            </a:solidFill>
          </a:endParaRPr>
        </a:p>
      </dgm:t>
    </dgm:pt>
    <dgm:pt modelId="{8178AE11-7B82-48F5-8EF9-1967DD00820A}" type="sibTrans" cxnId="{199148B1-14A3-46E4-8B34-904A6A269A2C}">
      <dgm:prSet/>
      <dgm:spPr/>
      <dgm:t>
        <a:bodyPr/>
        <a:lstStyle/>
        <a:p>
          <a:endParaRPr lang="en-AU" sz="1400">
            <a:solidFill>
              <a:schemeClr val="bg1"/>
            </a:solidFill>
          </a:endParaRPr>
        </a:p>
      </dgm:t>
    </dgm:pt>
    <dgm:pt modelId="{35FC8837-9FE6-4C08-80C4-732346D0DCF6}">
      <dgm:prSet custT="1"/>
      <dgm:spPr>
        <a:solidFill>
          <a:schemeClr val="tx2"/>
        </a:solidFill>
      </dgm:spPr>
      <dgm:t>
        <a:bodyPr/>
        <a:lstStyle/>
        <a:p>
          <a:r>
            <a:rPr lang="en-US" sz="1800">
              <a:solidFill>
                <a:schemeClr val="bg1"/>
              </a:solidFill>
            </a:rPr>
            <a:t>What are the trends? </a:t>
          </a:r>
        </a:p>
      </dgm:t>
    </dgm:pt>
    <dgm:pt modelId="{83FB53A1-0126-455C-BE8F-5B81373FA71A}" type="parTrans" cxnId="{A73AA7FB-8D9E-45A2-9450-CB5568BA1E6D}">
      <dgm:prSet/>
      <dgm:spPr/>
      <dgm:t>
        <a:bodyPr/>
        <a:lstStyle/>
        <a:p>
          <a:endParaRPr lang="en-AU" sz="1400">
            <a:solidFill>
              <a:schemeClr val="bg1"/>
            </a:solidFill>
          </a:endParaRPr>
        </a:p>
      </dgm:t>
    </dgm:pt>
    <dgm:pt modelId="{CE71BF7A-2F92-4400-83F1-76C0D404DCAE}" type="sibTrans" cxnId="{A73AA7FB-8D9E-45A2-9450-CB5568BA1E6D}">
      <dgm:prSet/>
      <dgm:spPr/>
      <dgm:t>
        <a:bodyPr/>
        <a:lstStyle/>
        <a:p>
          <a:endParaRPr lang="en-AU" sz="1400">
            <a:solidFill>
              <a:schemeClr val="bg1"/>
            </a:solidFill>
          </a:endParaRPr>
        </a:p>
      </dgm:t>
    </dgm:pt>
    <dgm:pt modelId="{EF0A7BC5-D4C5-42E6-A7A2-97FA6FA04DE4}">
      <dgm:prSet custT="1"/>
      <dgm:spPr>
        <a:solidFill>
          <a:schemeClr val="tx2"/>
        </a:solidFill>
      </dgm:spPr>
      <dgm:t>
        <a:bodyPr/>
        <a:lstStyle/>
        <a:p>
          <a:r>
            <a:rPr lang="en-US" sz="1800">
              <a:solidFill>
                <a:schemeClr val="bg1"/>
              </a:solidFill>
            </a:rPr>
            <a:t>Who are the key suppliers? </a:t>
          </a:r>
        </a:p>
      </dgm:t>
    </dgm:pt>
    <dgm:pt modelId="{E6D84C7B-CA4E-4191-B0CC-F7C71C704428}" type="parTrans" cxnId="{2C2736B2-8B22-4316-8883-04421C6B5EAC}">
      <dgm:prSet/>
      <dgm:spPr/>
      <dgm:t>
        <a:bodyPr/>
        <a:lstStyle/>
        <a:p>
          <a:endParaRPr lang="en-AU" sz="1400">
            <a:solidFill>
              <a:schemeClr val="bg1"/>
            </a:solidFill>
          </a:endParaRPr>
        </a:p>
      </dgm:t>
    </dgm:pt>
    <dgm:pt modelId="{1EF7F7F6-74F8-4EC8-AE30-B98C025D920B}" type="sibTrans" cxnId="{2C2736B2-8B22-4316-8883-04421C6B5EAC}">
      <dgm:prSet/>
      <dgm:spPr/>
      <dgm:t>
        <a:bodyPr/>
        <a:lstStyle/>
        <a:p>
          <a:endParaRPr lang="en-AU" sz="1400">
            <a:solidFill>
              <a:schemeClr val="bg1"/>
            </a:solidFill>
          </a:endParaRPr>
        </a:p>
      </dgm:t>
    </dgm:pt>
    <dgm:pt modelId="{86B687B2-73AB-45F8-8EE0-C5C19C94BECC}">
      <dgm:prSet custT="1"/>
      <dgm:spPr>
        <a:solidFill>
          <a:schemeClr val="tx2"/>
        </a:solidFill>
      </dgm:spPr>
      <dgm:t>
        <a:bodyPr/>
        <a:lstStyle/>
        <a:p>
          <a:r>
            <a:rPr lang="en-US" sz="1800">
              <a:solidFill>
                <a:schemeClr val="bg1"/>
              </a:solidFill>
            </a:rPr>
            <a:t>What is our leverage in the market? </a:t>
          </a:r>
        </a:p>
      </dgm:t>
    </dgm:pt>
    <dgm:pt modelId="{0C8B6C09-D71D-4C38-8CB1-41244B6EC0E1}" type="parTrans" cxnId="{803AC833-CCB2-428A-8077-6100F7D7469A}">
      <dgm:prSet/>
      <dgm:spPr/>
      <dgm:t>
        <a:bodyPr/>
        <a:lstStyle/>
        <a:p>
          <a:endParaRPr lang="en-AU" sz="1400">
            <a:solidFill>
              <a:schemeClr val="bg1"/>
            </a:solidFill>
          </a:endParaRPr>
        </a:p>
      </dgm:t>
    </dgm:pt>
    <dgm:pt modelId="{7DE931A2-4971-43A3-B18F-4578C03E71C3}" type="sibTrans" cxnId="{803AC833-CCB2-428A-8077-6100F7D7469A}">
      <dgm:prSet/>
      <dgm:spPr/>
      <dgm:t>
        <a:bodyPr/>
        <a:lstStyle/>
        <a:p>
          <a:endParaRPr lang="en-AU" sz="1400">
            <a:solidFill>
              <a:schemeClr val="bg1"/>
            </a:solidFill>
          </a:endParaRPr>
        </a:p>
      </dgm:t>
    </dgm:pt>
    <dgm:pt modelId="{555BEC08-850E-4E77-97A7-985608D1ED65}">
      <dgm:prSet custT="1"/>
      <dgm:spPr>
        <a:solidFill>
          <a:schemeClr val="tx2"/>
        </a:solidFill>
      </dgm:spPr>
      <dgm:t>
        <a:bodyPr/>
        <a:lstStyle/>
        <a:p>
          <a:r>
            <a:rPr lang="en-US" sz="1800">
              <a:solidFill>
                <a:schemeClr val="bg1"/>
              </a:solidFill>
            </a:rPr>
            <a:t>What is the capacity in the market? </a:t>
          </a:r>
        </a:p>
      </dgm:t>
    </dgm:pt>
    <dgm:pt modelId="{F6DDA5A2-D420-448E-804F-68F90F168603}" type="parTrans" cxnId="{4E983E46-3F1B-4B40-967A-ED59BFE6C864}">
      <dgm:prSet/>
      <dgm:spPr/>
      <dgm:t>
        <a:bodyPr/>
        <a:lstStyle/>
        <a:p>
          <a:endParaRPr lang="en-AU" sz="1400">
            <a:solidFill>
              <a:schemeClr val="bg1"/>
            </a:solidFill>
          </a:endParaRPr>
        </a:p>
      </dgm:t>
    </dgm:pt>
    <dgm:pt modelId="{13B87363-5261-4018-8D4A-70A171DD087E}" type="sibTrans" cxnId="{4E983E46-3F1B-4B40-967A-ED59BFE6C864}">
      <dgm:prSet/>
      <dgm:spPr/>
      <dgm:t>
        <a:bodyPr/>
        <a:lstStyle/>
        <a:p>
          <a:endParaRPr lang="en-AU" sz="1400">
            <a:solidFill>
              <a:schemeClr val="bg1"/>
            </a:solidFill>
          </a:endParaRPr>
        </a:p>
      </dgm:t>
    </dgm:pt>
    <dgm:pt modelId="{9E60B806-42B3-418E-A7FA-9D6E41D4A1A9}">
      <dgm:prSet custT="1"/>
      <dgm:spPr>
        <a:solidFill>
          <a:schemeClr val="tx2"/>
        </a:solidFill>
      </dgm:spPr>
      <dgm:t>
        <a:bodyPr/>
        <a:lstStyle/>
        <a:p>
          <a:r>
            <a:rPr lang="en-US" sz="1800">
              <a:solidFill>
                <a:schemeClr val="bg1"/>
              </a:solidFill>
            </a:rPr>
            <a:t>How is innovation impacting on the market? </a:t>
          </a:r>
        </a:p>
      </dgm:t>
    </dgm:pt>
    <dgm:pt modelId="{B91CBD53-07E5-4F7A-B3CE-E183B28BE1C1}" type="parTrans" cxnId="{3FF55D0D-B7A0-42B7-BFAA-004C03E6DB61}">
      <dgm:prSet/>
      <dgm:spPr/>
      <dgm:t>
        <a:bodyPr/>
        <a:lstStyle/>
        <a:p>
          <a:endParaRPr lang="en-AU" sz="1400">
            <a:solidFill>
              <a:schemeClr val="bg1"/>
            </a:solidFill>
          </a:endParaRPr>
        </a:p>
      </dgm:t>
    </dgm:pt>
    <dgm:pt modelId="{7844BA19-5792-4A1F-ABBE-AFBF7701A077}" type="sibTrans" cxnId="{3FF55D0D-B7A0-42B7-BFAA-004C03E6DB61}">
      <dgm:prSet/>
      <dgm:spPr/>
      <dgm:t>
        <a:bodyPr/>
        <a:lstStyle/>
        <a:p>
          <a:endParaRPr lang="en-AU" sz="1400">
            <a:solidFill>
              <a:schemeClr val="bg1"/>
            </a:solidFill>
          </a:endParaRPr>
        </a:p>
      </dgm:t>
    </dgm:pt>
    <dgm:pt modelId="{91A3C068-4816-486F-9340-565D07022EC3}">
      <dgm:prSet custT="1"/>
      <dgm:spPr>
        <a:solidFill>
          <a:schemeClr val="tx2"/>
        </a:solidFill>
      </dgm:spPr>
      <dgm:t>
        <a:bodyPr/>
        <a:lstStyle/>
        <a:p>
          <a:r>
            <a:rPr lang="en-US" sz="1800">
              <a:solidFill>
                <a:schemeClr val="bg1"/>
              </a:solidFill>
            </a:rPr>
            <a:t>Are we engaging with the market in the optimal way? </a:t>
          </a:r>
        </a:p>
      </dgm:t>
    </dgm:pt>
    <dgm:pt modelId="{D433CB63-6CA0-4C26-9FEF-C99D5CB6B0CC}" type="parTrans" cxnId="{D9DBC9DA-5563-4C51-9308-C857366D950B}">
      <dgm:prSet/>
      <dgm:spPr/>
      <dgm:t>
        <a:bodyPr/>
        <a:lstStyle/>
        <a:p>
          <a:endParaRPr lang="en-AU" sz="1400">
            <a:solidFill>
              <a:schemeClr val="bg1"/>
            </a:solidFill>
          </a:endParaRPr>
        </a:p>
      </dgm:t>
    </dgm:pt>
    <dgm:pt modelId="{D875A58F-33C9-4918-AF14-0D59BF35E2D4}" type="sibTrans" cxnId="{D9DBC9DA-5563-4C51-9308-C857366D950B}">
      <dgm:prSet/>
      <dgm:spPr/>
      <dgm:t>
        <a:bodyPr/>
        <a:lstStyle/>
        <a:p>
          <a:endParaRPr lang="en-AU" sz="1400">
            <a:solidFill>
              <a:schemeClr val="bg1"/>
            </a:solidFill>
          </a:endParaRPr>
        </a:p>
      </dgm:t>
    </dgm:pt>
    <dgm:pt modelId="{43536385-5683-48F5-8272-7F718F408AA7}" type="pres">
      <dgm:prSet presAssocID="{14C19E6A-EBF1-4CA2-AF60-E02FB77920F9}" presName="diagram" presStyleCnt="0">
        <dgm:presLayoutVars>
          <dgm:dir/>
          <dgm:resizeHandles val="exact"/>
        </dgm:presLayoutVars>
      </dgm:prSet>
      <dgm:spPr/>
    </dgm:pt>
    <dgm:pt modelId="{648FFC9F-8FDD-41F6-AA18-E7B703D2DC06}" type="pres">
      <dgm:prSet presAssocID="{03BD967D-5F59-4FCC-BD2D-3A6930F96070}" presName="node" presStyleLbl="node1" presStyleIdx="0" presStyleCnt="8">
        <dgm:presLayoutVars>
          <dgm:bulletEnabled val="1"/>
        </dgm:presLayoutVars>
      </dgm:prSet>
      <dgm:spPr/>
    </dgm:pt>
    <dgm:pt modelId="{266A9280-A437-4DCF-B201-2D345F835773}" type="pres">
      <dgm:prSet presAssocID="{CEACFA7A-44C8-4422-8729-813BCCC7EE88}" presName="sibTrans" presStyleCnt="0"/>
      <dgm:spPr/>
    </dgm:pt>
    <dgm:pt modelId="{7561A2D7-A410-40DA-AB61-F5A44293E98D}" type="pres">
      <dgm:prSet presAssocID="{638EC74D-7514-42FF-B019-6B262AB3CCCA}" presName="node" presStyleLbl="node1" presStyleIdx="1" presStyleCnt="8">
        <dgm:presLayoutVars>
          <dgm:bulletEnabled val="1"/>
        </dgm:presLayoutVars>
      </dgm:prSet>
      <dgm:spPr/>
    </dgm:pt>
    <dgm:pt modelId="{1FE623DB-A2C9-45D8-BD5A-74BD1A25A6E6}" type="pres">
      <dgm:prSet presAssocID="{8178AE11-7B82-48F5-8EF9-1967DD00820A}" presName="sibTrans" presStyleCnt="0"/>
      <dgm:spPr/>
    </dgm:pt>
    <dgm:pt modelId="{F5EFA6BB-051A-46F0-9AAD-2082B00FB936}" type="pres">
      <dgm:prSet presAssocID="{35FC8837-9FE6-4C08-80C4-732346D0DCF6}" presName="node" presStyleLbl="node1" presStyleIdx="2" presStyleCnt="8">
        <dgm:presLayoutVars>
          <dgm:bulletEnabled val="1"/>
        </dgm:presLayoutVars>
      </dgm:prSet>
      <dgm:spPr/>
    </dgm:pt>
    <dgm:pt modelId="{62B53C2C-2784-4AE6-A00B-F330931B5007}" type="pres">
      <dgm:prSet presAssocID="{CE71BF7A-2F92-4400-83F1-76C0D404DCAE}" presName="sibTrans" presStyleCnt="0"/>
      <dgm:spPr/>
    </dgm:pt>
    <dgm:pt modelId="{5A4CB743-574B-47F6-9D37-D701AA0ADFBE}" type="pres">
      <dgm:prSet presAssocID="{EF0A7BC5-D4C5-42E6-A7A2-97FA6FA04DE4}" presName="node" presStyleLbl="node1" presStyleIdx="3" presStyleCnt="8">
        <dgm:presLayoutVars>
          <dgm:bulletEnabled val="1"/>
        </dgm:presLayoutVars>
      </dgm:prSet>
      <dgm:spPr/>
    </dgm:pt>
    <dgm:pt modelId="{CA5E712D-19D6-467D-B0E5-A6626B2C148C}" type="pres">
      <dgm:prSet presAssocID="{1EF7F7F6-74F8-4EC8-AE30-B98C025D920B}" presName="sibTrans" presStyleCnt="0"/>
      <dgm:spPr/>
    </dgm:pt>
    <dgm:pt modelId="{4869F267-5095-44DE-A04F-AC63A0E7D21A}" type="pres">
      <dgm:prSet presAssocID="{86B687B2-73AB-45F8-8EE0-C5C19C94BECC}" presName="node" presStyleLbl="node1" presStyleIdx="4" presStyleCnt="8">
        <dgm:presLayoutVars>
          <dgm:bulletEnabled val="1"/>
        </dgm:presLayoutVars>
      </dgm:prSet>
      <dgm:spPr/>
    </dgm:pt>
    <dgm:pt modelId="{1C6C70FB-6383-4C5B-9705-A177DEC12F0D}" type="pres">
      <dgm:prSet presAssocID="{7DE931A2-4971-43A3-B18F-4578C03E71C3}" presName="sibTrans" presStyleCnt="0"/>
      <dgm:spPr/>
    </dgm:pt>
    <dgm:pt modelId="{B5E1F795-38E1-4511-8212-5D05809578F5}" type="pres">
      <dgm:prSet presAssocID="{555BEC08-850E-4E77-97A7-985608D1ED65}" presName="node" presStyleLbl="node1" presStyleIdx="5" presStyleCnt="8">
        <dgm:presLayoutVars>
          <dgm:bulletEnabled val="1"/>
        </dgm:presLayoutVars>
      </dgm:prSet>
      <dgm:spPr/>
    </dgm:pt>
    <dgm:pt modelId="{AB76B70E-7F5E-4764-9C71-F79830A76D05}" type="pres">
      <dgm:prSet presAssocID="{13B87363-5261-4018-8D4A-70A171DD087E}" presName="sibTrans" presStyleCnt="0"/>
      <dgm:spPr/>
    </dgm:pt>
    <dgm:pt modelId="{7D99F316-27C5-43BA-ABAB-C87C7EAECABE}" type="pres">
      <dgm:prSet presAssocID="{9E60B806-42B3-418E-A7FA-9D6E41D4A1A9}" presName="node" presStyleLbl="node1" presStyleIdx="6" presStyleCnt="8">
        <dgm:presLayoutVars>
          <dgm:bulletEnabled val="1"/>
        </dgm:presLayoutVars>
      </dgm:prSet>
      <dgm:spPr/>
    </dgm:pt>
    <dgm:pt modelId="{6EBB0AB8-B109-494A-B1F8-243870BA6DD3}" type="pres">
      <dgm:prSet presAssocID="{7844BA19-5792-4A1F-ABBE-AFBF7701A077}" presName="sibTrans" presStyleCnt="0"/>
      <dgm:spPr/>
    </dgm:pt>
    <dgm:pt modelId="{13613C7A-F17B-4091-A45D-A446697271D4}" type="pres">
      <dgm:prSet presAssocID="{91A3C068-4816-486F-9340-565D07022EC3}" presName="node" presStyleLbl="node1" presStyleIdx="7" presStyleCnt="8">
        <dgm:presLayoutVars>
          <dgm:bulletEnabled val="1"/>
        </dgm:presLayoutVars>
      </dgm:prSet>
      <dgm:spPr/>
    </dgm:pt>
  </dgm:ptLst>
  <dgm:cxnLst>
    <dgm:cxn modelId="{3FF55D0D-B7A0-42B7-BFAA-004C03E6DB61}" srcId="{14C19E6A-EBF1-4CA2-AF60-E02FB77920F9}" destId="{9E60B806-42B3-418E-A7FA-9D6E41D4A1A9}" srcOrd="6" destOrd="0" parTransId="{B91CBD53-07E5-4F7A-B3CE-E183B28BE1C1}" sibTransId="{7844BA19-5792-4A1F-ABBE-AFBF7701A077}"/>
    <dgm:cxn modelId="{C0710132-B447-4283-8C14-71A4EEAFA227}" type="presOf" srcId="{35FC8837-9FE6-4C08-80C4-732346D0DCF6}" destId="{F5EFA6BB-051A-46F0-9AAD-2082B00FB936}" srcOrd="0" destOrd="0" presId="urn:microsoft.com/office/officeart/2005/8/layout/default"/>
    <dgm:cxn modelId="{803AC833-CCB2-428A-8077-6100F7D7469A}" srcId="{14C19E6A-EBF1-4CA2-AF60-E02FB77920F9}" destId="{86B687B2-73AB-45F8-8EE0-C5C19C94BECC}" srcOrd="4" destOrd="0" parTransId="{0C8B6C09-D71D-4C38-8CB1-41244B6EC0E1}" sibTransId="{7DE931A2-4971-43A3-B18F-4578C03E71C3}"/>
    <dgm:cxn modelId="{B2CB6034-0FE8-414F-946B-C9230BAF7D41}" type="presOf" srcId="{9E60B806-42B3-418E-A7FA-9D6E41D4A1A9}" destId="{7D99F316-27C5-43BA-ABAB-C87C7EAECABE}" srcOrd="0" destOrd="0" presId="urn:microsoft.com/office/officeart/2005/8/layout/default"/>
    <dgm:cxn modelId="{53FB083F-3688-499F-B5C3-1A804350B61E}" type="presOf" srcId="{EF0A7BC5-D4C5-42E6-A7A2-97FA6FA04DE4}" destId="{5A4CB743-574B-47F6-9D37-D701AA0ADFBE}" srcOrd="0" destOrd="0" presId="urn:microsoft.com/office/officeart/2005/8/layout/default"/>
    <dgm:cxn modelId="{4E983E46-3F1B-4B40-967A-ED59BFE6C864}" srcId="{14C19E6A-EBF1-4CA2-AF60-E02FB77920F9}" destId="{555BEC08-850E-4E77-97A7-985608D1ED65}" srcOrd="5" destOrd="0" parTransId="{F6DDA5A2-D420-448E-804F-68F90F168603}" sibTransId="{13B87363-5261-4018-8D4A-70A171DD087E}"/>
    <dgm:cxn modelId="{44D69053-9320-433F-BF1C-226637606177}" srcId="{14C19E6A-EBF1-4CA2-AF60-E02FB77920F9}" destId="{03BD967D-5F59-4FCC-BD2D-3A6930F96070}" srcOrd="0" destOrd="0" parTransId="{3335C13E-2368-4EC1-82FD-E3015E2D10A1}" sibTransId="{CEACFA7A-44C8-4422-8729-813BCCC7EE88}"/>
    <dgm:cxn modelId="{FCAC7C77-4E36-4436-BA74-D37AC9777B72}" type="presOf" srcId="{86B687B2-73AB-45F8-8EE0-C5C19C94BECC}" destId="{4869F267-5095-44DE-A04F-AC63A0E7D21A}" srcOrd="0" destOrd="0" presId="urn:microsoft.com/office/officeart/2005/8/layout/default"/>
    <dgm:cxn modelId="{8D59A477-214C-4AF6-979A-D91E9DBDE398}" type="presOf" srcId="{14C19E6A-EBF1-4CA2-AF60-E02FB77920F9}" destId="{43536385-5683-48F5-8272-7F718F408AA7}" srcOrd="0" destOrd="0" presId="urn:microsoft.com/office/officeart/2005/8/layout/default"/>
    <dgm:cxn modelId="{3D960494-9020-49DE-9BE0-FA36D67808D4}" type="presOf" srcId="{91A3C068-4816-486F-9340-565D07022EC3}" destId="{13613C7A-F17B-4091-A45D-A446697271D4}" srcOrd="0" destOrd="0" presId="urn:microsoft.com/office/officeart/2005/8/layout/default"/>
    <dgm:cxn modelId="{91EC029A-2806-4022-824E-7590AFE2D77A}" type="presOf" srcId="{638EC74D-7514-42FF-B019-6B262AB3CCCA}" destId="{7561A2D7-A410-40DA-AB61-F5A44293E98D}" srcOrd="0" destOrd="0" presId="urn:microsoft.com/office/officeart/2005/8/layout/default"/>
    <dgm:cxn modelId="{199148B1-14A3-46E4-8B34-904A6A269A2C}" srcId="{14C19E6A-EBF1-4CA2-AF60-E02FB77920F9}" destId="{638EC74D-7514-42FF-B019-6B262AB3CCCA}" srcOrd="1" destOrd="0" parTransId="{2F736AA8-5596-44F2-9B31-1EF904907E7A}" sibTransId="{8178AE11-7B82-48F5-8EF9-1967DD00820A}"/>
    <dgm:cxn modelId="{2C2736B2-8B22-4316-8883-04421C6B5EAC}" srcId="{14C19E6A-EBF1-4CA2-AF60-E02FB77920F9}" destId="{EF0A7BC5-D4C5-42E6-A7A2-97FA6FA04DE4}" srcOrd="3" destOrd="0" parTransId="{E6D84C7B-CA4E-4191-B0CC-F7C71C704428}" sibTransId="{1EF7F7F6-74F8-4EC8-AE30-B98C025D920B}"/>
    <dgm:cxn modelId="{84762ACC-7606-49E6-90DA-6C777DBB139B}" type="presOf" srcId="{555BEC08-850E-4E77-97A7-985608D1ED65}" destId="{B5E1F795-38E1-4511-8212-5D05809578F5}" srcOrd="0" destOrd="0" presId="urn:microsoft.com/office/officeart/2005/8/layout/default"/>
    <dgm:cxn modelId="{D9DBC9DA-5563-4C51-9308-C857366D950B}" srcId="{14C19E6A-EBF1-4CA2-AF60-E02FB77920F9}" destId="{91A3C068-4816-486F-9340-565D07022EC3}" srcOrd="7" destOrd="0" parTransId="{D433CB63-6CA0-4C26-9FEF-C99D5CB6B0CC}" sibTransId="{D875A58F-33C9-4918-AF14-0D59BF35E2D4}"/>
    <dgm:cxn modelId="{BD12EAE2-1F99-4C85-ADB2-13871B85F863}" type="presOf" srcId="{03BD967D-5F59-4FCC-BD2D-3A6930F96070}" destId="{648FFC9F-8FDD-41F6-AA18-E7B703D2DC06}" srcOrd="0" destOrd="0" presId="urn:microsoft.com/office/officeart/2005/8/layout/default"/>
    <dgm:cxn modelId="{A73AA7FB-8D9E-45A2-9450-CB5568BA1E6D}" srcId="{14C19E6A-EBF1-4CA2-AF60-E02FB77920F9}" destId="{35FC8837-9FE6-4C08-80C4-732346D0DCF6}" srcOrd="2" destOrd="0" parTransId="{83FB53A1-0126-455C-BE8F-5B81373FA71A}" sibTransId="{CE71BF7A-2F92-4400-83F1-76C0D404DCAE}"/>
    <dgm:cxn modelId="{C85AF07B-0814-4C7F-A048-C2281774289D}" type="presParOf" srcId="{43536385-5683-48F5-8272-7F718F408AA7}" destId="{648FFC9F-8FDD-41F6-AA18-E7B703D2DC06}" srcOrd="0" destOrd="0" presId="urn:microsoft.com/office/officeart/2005/8/layout/default"/>
    <dgm:cxn modelId="{3A19DB44-E516-460C-88BF-4832226A5923}" type="presParOf" srcId="{43536385-5683-48F5-8272-7F718F408AA7}" destId="{266A9280-A437-4DCF-B201-2D345F835773}" srcOrd="1" destOrd="0" presId="urn:microsoft.com/office/officeart/2005/8/layout/default"/>
    <dgm:cxn modelId="{743BC2A0-C093-4E80-8465-5278AD3D68C7}" type="presParOf" srcId="{43536385-5683-48F5-8272-7F718F408AA7}" destId="{7561A2D7-A410-40DA-AB61-F5A44293E98D}" srcOrd="2" destOrd="0" presId="urn:microsoft.com/office/officeart/2005/8/layout/default"/>
    <dgm:cxn modelId="{8E584229-C019-419E-A6CA-F4E8C01A3F19}" type="presParOf" srcId="{43536385-5683-48F5-8272-7F718F408AA7}" destId="{1FE623DB-A2C9-45D8-BD5A-74BD1A25A6E6}" srcOrd="3" destOrd="0" presId="urn:microsoft.com/office/officeart/2005/8/layout/default"/>
    <dgm:cxn modelId="{3D443D61-A59D-4B42-96FC-48996D637CC6}" type="presParOf" srcId="{43536385-5683-48F5-8272-7F718F408AA7}" destId="{F5EFA6BB-051A-46F0-9AAD-2082B00FB936}" srcOrd="4" destOrd="0" presId="urn:microsoft.com/office/officeart/2005/8/layout/default"/>
    <dgm:cxn modelId="{44787143-EF88-48AE-A0F5-FAA863E07511}" type="presParOf" srcId="{43536385-5683-48F5-8272-7F718F408AA7}" destId="{62B53C2C-2784-4AE6-A00B-F330931B5007}" srcOrd="5" destOrd="0" presId="urn:microsoft.com/office/officeart/2005/8/layout/default"/>
    <dgm:cxn modelId="{87DE005B-42E0-4AAE-B842-EA457FD5E7B6}" type="presParOf" srcId="{43536385-5683-48F5-8272-7F718F408AA7}" destId="{5A4CB743-574B-47F6-9D37-D701AA0ADFBE}" srcOrd="6" destOrd="0" presId="urn:microsoft.com/office/officeart/2005/8/layout/default"/>
    <dgm:cxn modelId="{F9626327-B574-4C0A-804E-B6084D820210}" type="presParOf" srcId="{43536385-5683-48F5-8272-7F718F408AA7}" destId="{CA5E712D-19D6-467D-B0E5-A6626B2C148C}" srcOrd="7" destOrd="0" presId="urn:microsoft.com/office/officeart/2005/8/layout/default"/>
    <dgm:cxn modelId="{F9484A58-8B9A-43EE-A520-5165ADAAFF61}" type="presParOf" srcId="{43536385-5683-48F5-8272-7F718F408AA7}" destId="{4869F267-5095-44DE-A04F-AC63A0E7D21A}" srcOrd="8" destOrd="0" presId="urn:microsoft.com/office/officeart/2005/8/layout/default"/>
    <dgm:cxn modelId="{AA11A1C6-46D9-41FC-9703-54BD2537E8CF}" type="presParOf" srcId="{43536385-5683-48F5-8272-7F718F408AA7}" destId="{1C6C70FB-6383-4C5B-9705-A177DEC12F0D}" srcOrd="9" destOrd="0" presId="urn:microsoft.com/office/officeart/2005/8/layout/default"/>
    <dgm:cxn modelId="{64BC1721-CC90-4E12-BAB5-42BB8D7F8660}" type="presParOf" srcId="{43536385-5683-48F5-8272-7F718F408AA7}" destId="{B5E1F795-38E1-4511-8212-5D05809578F5}" srcOrd="10" destOrd="0" presId="urn:microsoft.com/office/officeart/2005/8/layout/default"/>
    <dgm:cxn modelId="{C0978E4D-156A-480E-84F3-FDE086998774}" type="presParOf" srcId="{43536385-5683-48F5-8272-7F718F408AA7}" destId="{AB76B70E-7F5E-4764-9C71-F79830A76D05}" srcOrd="11" destOrd="0" presId="urn:microsoft.com/office/officeart/2005/8/layout/default"/>
    <dgm:cxn modelId="{AE50AFB0-C849-4033-BEB6-0833955EB628}" type="presParOf" srcId="{43536385-5683-48F5-8272-7F718F408AA7}" destId="{7D99F316-27C5-43BA-ABAB-C87C7EAECABE}" srcOrd="12" destOrd="0" presId="urn:microsoft.com/office/officeart/2005/8/layout/default"/>
    <dgm:cxn modelId="{6026F949-D14D-48FF-BDF6-AC9E42416949}" type="presParOf" srcId="{43536385-5683-48F5-8272-7F718F408AA7}" destId="{6EBB0AB8-B109-494A-B1F8-243870BA6DD3}" srcOrd="13" destOrd="0" presId="urn:microsoft.com/office/officeart/2005/8/layout/default"/>
    <dgm:cxn modelId="{382A5818-D706-4DF4-BA0F-040C074A5FAD}" type="presParOf" srcId="{43536385-5683-48F5-8272-7F718F408AA7}" destId="{13613C7A-F17B-4091-A45D-A446697271D4}"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D064AC-2C78-4994-AFC0-CAC7AF2643AE}"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AU"/>
        </a:p>
      </dgm:t>
    </dgm:pt>
    <dgm:pt modelId="{A9F497C4-F930-48D5-960D-57A648172DCF}">
      <dgm:prSet phldrT="[Text]" custT="1"/>
      <dgm:spPr/>
      <dgm:t>
        <a:bodyPr/>
        <a:lstStyle/>
        <a:p>
          <a:r>
            <a:rPr lang="en-AU" sz="1800">
              <a:solidFill>
                <a:schemeClr val="tx2">
                  <a:lumMod val="75000"/>
                </a:schemeClr>
              </a:solidFill>
              <a:latin typeface="+mj-lt"/>
            </a:rPr>
            <a:t>Chairperson</a:t>
          </a:r>
        </a:p>
      </dgm:t>
    </dgm:pt>
    <dgm:pt modelId="{AC98503E-E2B3-44EA-96BB-810C49DBCA9D}" type="parTrans" cxnId="{85E96C9C-9255-480A-8B4E-74622DF23DCE}">
      <dgm:prSet/>
      <dgm:spPr/>
      <dgm:t>
        <a:bodyPr/>
        <a:lstStyle/>
        <a:p>
          <a:endParaRPr lang="en-AU" sz="1600">
            <a:solidFill>
              <a:schemeClr val="tx2">
                <a:lumMod val="75000"/>
              </a:schemeClr>
            </a:solidFill>
            <a:latin typeface="+mj-lt"/>
          </a:endParaRPr>
        </a:p>
      </dgm:t>
    </dgm:pt>
    <dgm:pt modelId="{8A40EFF1-C6BF-4450-B31A-53090E0B441B}" type="sibTrans" cxnId="{85E96C9C-9255-480A-8B4E-74622DF23DCE}">
      <dgm:prSet/>
      <dgm:spPr/>
      <dgm:t>
        <a:bodyPr/>
        <a:lstStyle/>
        <a:p>
          <a:endParaRPr lang="en-AU" sz="1600">
            <a:solidFill>
              <a:schemeClr val="tx2">
                <a:lumMod val="75000"/>
              </a:schemeClr>
            </a:solidFill>
            <a:latin typeface="+mj-lt"/>
          </a:endParaRPr>
        </a:p>
      </dgm:t>
    </dgm:pt>
    <dgm:pt modelId="{ADF99CB7-7EFA-4F8B-9285-1C89DC8BDB6C}">
      <dgm:prSet phldrT="[Text]" custT="1"/>
      <dgm:spPr/>
      <dgm:t>
        <a:bodyPr/>
        <a:lstStyle/>
        <a:p>
          <a:r>
            <a:rPr lang="en-AU" sz="1800" dirty="0">
              <a:solidFill>
                <a:schemeClr val="tx2">
                  <a:lumMod val="75000"/>
                </a:schemeClr>
              </a:solidFill>
              <a:latin typeface="+mj-lt"/>
            </a:rPr>
            <a:t>Team Member(s)</a:t>
          </a:r>
        </a:p>
      </dgm:t>
    </dgm:pt>
    <dgm:pt modelId="{53948120-6CC9-4C78-A435-148BEADEC431}" type="parTrans" cxnId="{B1C4F5BC-6F70-4954-8459-52243163DF0D}">
      <dgm:prSet/>
      <dgm:spPr/>
      <dgm:t>
        <a:bodyPr/>
        <a:lstStyle/>
        <a:p>
          <a:endParaRPr lang="en-AU" sz="1600">
            <a:solidFill>
              <a:schemeClr val="tx2">
                <a:lumMod val="75000"/>
              </a:schemeClr>
            </a:solidFill>
            <a:latin typeface="+mj-lt"/>
          </a:endParaRPr>
        </a:p>
      </dgm:t>
    </dgm:pt>
    <dgm:pt modelId="{298B366B-5FB5-4489-AC83-0333C0B8F7A4}" type="sibTrans" cxnId="{B1C4F5BC-6F70-4954-8459-52243163DF0D}">
      <dgm:prSet/>
      <dgm:spPr/>
      <dgm:t>
        <a:bodyPr/>
        <a:lstStyle/>
        <a:p>
          <a:endParaRPr lang="en-AU" sz="1600">
            <a:solidFill>
              <a:schemeClr val="tx2">
                <a:lumMod val="75000"/>
              </a:schemeClr>
            </a:solidFill>
            <a:latin typeface="+mj-lt"/>
          </a:endParaRPr>
        </a:p>
      </dgm:t>
    </dgm:pt>
    <dgm:pt modelId="{637CF07C-AE59-47A2-BBB8-B5DAFC7FE9B8}">
      <dgm:prSet phldrT="[Text]" custT="1"/>
      <dgm:spPr>
        <a:solidFill>
          <a:schemeClr val="bg1">
            <a:lumMod val="75000"/>
            <a:alpha val="90000"/>
          </a:schemeClr>
        </a:solidFill>
      </dgm:spPr>
      <dgm:t>
        <a:bodyPr/>
        <a:lstStyle/>
        <a:p>
          <a:r>
            <a:rPr lang="en-AU" sz="1800">
              <a:solidFill>
                <a:schemeClr val="bg1"/>
              </a:solidFill>
              <a:latin typeface="+mj-lt"/>
            </a:rPr>
            <a:t>Probity Advisor</a:t>
          </a:r>
        </a:p>
      </dgm:t>
    </dgm:pt>
    <dgm:pt modelId="{1617967C-95B9-403F-9B2C-6F58F01CBF63}" type="parTrans" cxnId="{3976F1E8-08E4-4B71-99DC-6540C95616F4}">
      <dgm:prSet/>
      <dgm:spPr/>
      <dgm:t>
        <a:bodyPr/>
        <a:lstStyle/>
        <a:p>
          <a:endParaRPr lang="en-AU" sz="1600">
            <a:solidFill>
              <a:schemeClr val="tx2">
                <a:lumMod val="75000"/>
              </a:schemeClr>
            </a:solidFill>
            <a:latin typeface="+mj-lt"/>
          </a:endParaRPr>
        </a:p>
      </dgm:t>
    </dgm:pt>
    <dgm:pt modelId="{D623A782-5DA4-456C-8DE6-E28B6EA93850}" type="sibTrans" cxnId="{3976F1E8-08E4-4B71-99DC-6540C95616F4}">
      <dgm:prSet/>
      <dgm:spPr/>
      <dgm:t>
        <a:bodyPr/>
        <a:lstStyle/>
        <a:p>
          <a:endParaRPr lang="en-AU" sz="1600">
            <a:solidFill>
              <a:schemeClr val="tx2">
                <a:lumMod val="75000"/>
              </a:schemeClr>
            </a:solidFill>
            <a:latin typeface="+mj-lt"/>
          </a:endParaRPr>
        </a:p>
      </dgm:t>
    </dgm:pt>
    <dgm:pt modelId="{1AEB2418-77A7-4009-B726-108A87A1F9C2}">
      <dgm:prSet custT="1"/>
      <dgm:spPr>
        <a:solidFill>
          <a:schemeClr val="bg1">
            <a:lumMod val="75000"/>
            <a:alpha val="90000"/>
          </a:schemeClr>
        </a:solidFill>
      </dgm:spPr>
      <dgm:t>
        <a:bodyPr/>
        <a:lstStyle/>
        <a:p>
          <a:r>
            <a:rPr lang="en-AU" sz="1800" dirty="0">
              <a:solidFill>
                <a:schemeClr val="bg1"/>
              </a:solidFill>
              <a:latin typeface="+mj-lt"/>
            </a:rPr>
            <a:t>Probity Auditor</a:t>
          </a:r>
        </a:p>
      </dgm:t>
    </dgm:pt>
    <dgm:pt modelId="{6FCCC787-D843-49D7-87B5-52EE9919170D}" type="parTrans" cxnId="{CBF44F77-D3B9-4FAF-A49D-0385BA89E841}">
      <dgm:prSet/>
      <dgm:spPr/>
      <dgm:t>
        <a:bodyPr/>
        <a:lstStyle/>
        <a:p>
          <a:endParaRPr lang="en-AU" sz="1600">
            <a:solidFill>
              <a:schemeClr val="tx2">
                <a:lumMod val="75000"/>
              </a:schemeClr>
            </a:solidFill>
            <a:latin typeface="+mj-lt"/>
          </a:endParaRPr>
        </a:p>
      </dgm:t>
    </dgm:pt>
    <dgm:pt modelId="{ED7C5860-378E-4263-96C0-44D152AA8DB6}" type="sibTrans" cxnId="{CBF44F77-D3B9-4FAF-A49D-0385BA89E841}">
      <dgm:prSet/>
      <dgm:spPr/>
      <dgm:t>
        <a:bodyPr/>
        <a:lstStyle/>
        <a:p>
          <a:endParaRPr lang="en-AU" sz="1600">
            <a:solidFill>
              <a:schemeClr val="tx2">
                <a:lumMod val="75000"/>
              </a:schemeClr>
            </a:solidFill>
            <a:latin typeface="+mj-lt"/>
          </a:endParaRPr>
        </a:p>
      </dgm:t>
    </dgm:pt>
    <dgm:pt modelId="{35B81042-A98E-439F-B72D-A74E80373D29}">
      <dgm:prSet custT="1"/>
      <dgm:spPr/>
      <dgm:t>
        <a:bodyPr/>
        <a:lstStyle/>
        <a:p>
          <a:r>
            <a:rPr lang="en-AU" sz="1800" dirty="0">
              <a:solidFill>
                <a:schemeClr val="tx2">
                  <a:lumMod val="75000"/>
                </a:schemeClr>
              </a:solidFill>
              <a:latin typeface="+mj-lt"/>
            </a:rPr>
            <a:t>Technical Specialist</a:t>
          </a:r>
        </a:p>
      </dgm:t>
    </dgm:pt>
    <dgm:pt modelId="{AF197F8D-F955-4635-AEFA-8B735A8AE879}" type="parTrans" cxnId="{88EC348F-757C-4606-8047-E2EF83BF116F}">
      <dgm:prSet/>
      <dgm:spPr/>
      <dgm:t>
        <a:bodyPr/>
        <a:lstStyle/>
        <a:p>
          <a:endParaRPr lang="en-AU" sz="1600">
            <a:solidFill>
              <a:schemeClr val="tx2">
                <a:lumMod val="75000"/>
              </a:schemeClr>
            </a:solidFill>
            <a:latin typeface="+mj-lt"/>
          </a:endParaRPr>
        </a:p>
      </dgm:t>
    </dgm:pt>
    <dgm:pt modelId="{9EDA6DBE-A345-4AD1-AEB4-093C9CFAAE14}" type="sibTrans" cxnId="{88EC348F-757C-4606-8047-E2EF83BF116F}">
      <dgm:prSet/>
      <dgm:spPr/>
      <dgm:t>
        <a:bodyPr/>
        <a:lstStyle/>
        <a:p>
          <a:endParaRPr lang="en-AU" sz="1600">
            <a:solidFill>
              <a:schemeClr val="tx2">
                <a:lumMod val="75000"/>
              </a:schemeClr>
            </a:solidFill>
            <a:latin typeface="+mj-lt"/>
          </a:endParaRPr>
        </a:p>
      </dgm:t>
    </dgm:pt>
    <dgm:pt modelId="{3A8538A0-2273-498E-BAB4-1724140D7C32}" type="pres">
      <dgm:prSet presAssocID="{A3D064AC-2C78-4994-AFC0-CAC7AF2643AE}" presName="hierChild1" presStyleCnt="0">
        <dgm:presLayoutVars>
          <dgm:chPref val="1"/>
          <dgm:dir/>
          <dgm:animOne val="branch"/>
          <dgm:animLvl val="lvl"/>
          <dgm:resizeHandles/>
        </dgm:presLayoutVars>
      </dgm:prSet>
      <dgm:spPr/>
    </dgm:pt>
    <dgm:pt modelId="{AF3D1DE5-124E-43C3-BC20-9034DC41B1D5}" type="pres">
      <dgm:prSet presAssocID="{A9F497C4-F930-48D5-960D-57A648172DCF}" presName="hierRoot1" presStyleCnt="0"/>
      <dgm:spPr/>
    </dgm:pt>
    <dgm:pt modelId="{A144BD7A-18EF-4B4C-8F22-88E749C8C686}" type="pres">
      <dgm:prSet presAssocID="{A9F497C4-F930-48D5-960D-57A648172DCF}" presName="composite" presStyleCnt="0"/>
      <dgm:spPr/>
    </dgm:pt>
    <dgm:pt modelId="{5EEA84A7-F28C-4033-8FFB-BEAD666A0E29}" type="pres">
      <dgm:prSet presAssocID="{A9F497C4-F930-48D5-960D-57A648172DCF}" presName="background" presStyleLbl="node0" presStyleIdx="0" presStyleCnt="1"/>
      <dgm:spPr/>
    </dgm:pt>
    <dgm:pt modelId="{B353F156-54CD-4A55-8476-96E0C3F1E2DE}" type="pres">
      <dgm:prSet presAssocID="{A9F497C4-F930-48D5-960D-57A648172DCF}" presName="text" presStyleLbl="fgAcc0" presStyleIdx="0" presStyleCnt="1">
        <dgm:presLayoutVars>
          <dgm:chPref val="3"/>
        </dgm:presLayoutVars>
      </dgm:prSet>
      <dgm:spPr/>
    </dgm:pt>
    <dgm:pt modelId="{920E391F-62EB-481F-8A8B-612F376EF598}" type="pres">
      <dgm:prSet presAssocID="{A9F497C4-F930-48D5-960D-57A648172DCF}" presName="hierChild2" presStyleCnt="0"/>
      <dgm:spPr/>
    </dgm:pt>
    <dgm:pt modelId="{B41E12BF-0895-4276-BA03-33B518468DBD}" type="pres">
      <dgm:prSet presAssocID="{53948120-6CC9-4C78-A435-148BEADEC431}" presName="Name10" presStyleLbl="parChTrans1D2" presStyleIdx="0" presStyleCnt="4"/>
      <dgm:spPr/>
    </dgm:pt>
    <dgm:pt modelId="{D5FDC0C2-1837-4B3D-B07C-6EB2D5B8BB0E}" type="pres">
      <dgm:prSet presAssocID="{ADF99CB7-7EFA-4F8B-9285-1C89DC8BDB6C}" presName="hierRoot2" presStyleCnt="0"/>
      <dgm:spPr/>
    </dgm:pt>
    <dgm:pt modelId="{E52CF125-ECA9-4438-B69D-C7FEA1C6D05E}" type="pres">
      <dgm:prSet presAssocID="{ADF99CB7-7EFA-4F8B-9285-1C89DC8BDB6C}" presName="composite2" presStyleCnt="0"/>
      <dgm:spPr/>
    </dgm:pt>
    <dgm:pt modelId="{8CC2476D-5529-4F10-9C1A-A889713A0F6C}" type="pres">
      <dgm:prSet presAssocID="{ADF99CB7-7EFA-4F8B-9285-1C89DC8BDB6C}" presName="background2" presStyleLbl="node2" presStyleIdx="0" presStyleCnt="4"/>
      <dgm:spPr/>
    </dgm:pt>
    <dgm:pt modelId="{A22360C7-DBB9-4E68-970A-965A59D846AF}" type="pres">
      <dgm:prSet presAssocID="{ADF99CB7-7EFA-4F8B-9285-1C89DC8BDB6C}" presName="text2" presStyleLbl="fgAcc2" presStyleIdx="0" presStyleCnt="4">
        <dgm:presLayoutVars>
          <dgm:chPref val="3"/>
        </dgm:presLayoutVars>
      </dgm:prSet>
      <dgm:spPr/>
    </dgm:pt>
    <dgm:pt modelId="{CB88082D-DAC7-4141-AF67-45517782EA3E}" type="pres">
      <dgm:prSet presAssocID="{ADF99CB7-7EFA-4F8B-9285-1C89DC8BDB6C}" presName="hierChild3" presStyleCnt="0"/>
      <dgm:spPr/>
    </dgm:pt>
    <dgm:pt modelId="{6CCAAC7E-FB5F-43AC-83EB-13A91319A698}" type="pres">
      <dgm:prSet presAssocID="{1617967C-95B9-403F-9B2C-6F58F01CBF63}" presName="Name10" presStyleLbl="parChTrans1D2" presStyleIdx="1" presStyleCnt="4"/>
      <dgm:spPr/>
    </dgm:pt>
    <dgm:pt modelId="{944D3D75-7DB7-41AD-BCF4-5E81D5EEF343}" type="pres">
      <dgm:prSet presAssocID="{637CF07C-AE59-47A2-BBB8-B5DAFC7FE9B8}" presName="hierRoot2" presStyleCnt="0"/>
      <dgm:spPr/>
    </dgm:pt>
    <dgm:pt modelId="{331B6D69-56DE-4928-B2DB-64EFE99A28D1}" type="pres">
      <dgm:prSet presAssocID="{637CF07C-AE59-47A2-BBB8-B5DAFC7FE9B8}" presName="composite2" presStyleCnt="0"/>
      <dgm:spPr/>
    </dgm:pt>
    <dgm:pt modelId="{A45E64A8-6E72-4387-B23E-7295E7E1A586}" type="pres">
      <dgm:prSet presAssocID="{637CF07C-AE59-47A2-BBB8-B5DAFC7FE9B8}" presName="background2" presStyleLbl="node2" presStyleIdx="1" presStyleCnt="4"/>
      <dgm:spPr/>
    </dgm:pt>
    <dgm:pt modelId="{09F53506-57B5-4E18-A937-580FA8ADF76E}" type="pres">
      <dgm:prSet presAssocID="{637CF07C-AE59-47A2-BBB8-B5DAFC7FE9B8}" presName="text2" presStyleLbl="fgAcc2" presStyleIdx="1" presStyleCnt="4" custLinFactX="29761" custLinFactNeighborX="100000" custLinFactNeighborY="-3682">
        <dgm:presLayoutVars>
          <dgm:chPref val="3"/>
        </dgm:presLayoutVars>
      </dgm:prSet>
      <dgm:spPr/>
    </dgm:pt>
    <dgm:pt modelId="{00649903-BFA1-4EEA-8E3B-83C64E22A8B1}" type="pres">
      <dgm:prSet presAssocID="{637CF07C-AE59-47A2-BBB8-B5DAFC7FE9B8}" presName="hierChild3" presStyleCnt="0"/>
      <dgm:spPr/>
    </dgm:pt>
    <dgm:pt modelId="{9B2B7DE4-38A0-4570-A23D-4ACADB285B92}" type="pres">
      <dgm:prSet presAssocID="{6FCCC787-D843-49D7-87B5-52EE9919170D}" presName="Name10" presStyleLbl="parChTrans1D2" presStyleIdx="2" presStyleCnt="4"/>
      <dgm:spPr/>
    </dgm:pt>
    <dgm:pt modelId="{2664F554-A298-4974-907C-3FD6DC1BA405}" type="pres">
      <dgm:prSet presAssocID="{1AEB2418-77A7-4009-B726-108A87A1F9C2}" presName="hierRoot2" presStyleCnt="0"/>
      <dgm:spPr/>
    </dgm:pt>
    <dgm:pt modelId="{A8551E05-0C95-444C-B111-A7EFFC0BD383}" type="pres">
      <dgm:prSet presAssocID="{1AEB2418-77A7-4009-B726-108A87A1F9C2}" presName="composite2" presStyleCnt="0"/>
      <dgm:spPr/>
    </dgm:pt>
    <dgm:pt modelId="{30147258-6752-4EDE-9C67-435D5F618DAB}" type="pres">
      <dgm:prSet presAssocID="{1AEB2418-77A7-4009-B726-108A87A1F9C2}" presName="background2" presStyleLbl="node2" presStyleIdx="2" presStyleCnt="4"/>
      <dgm:spPr/>
    </dgm:pt>
    <dgm:pt modelId="{1251722D-E0B0-4BED-B511-C57E7E01306B}" type="pres">
      <dgm:prSet presAssocID="{1AEB2418-77A7-4009-B726-108A87A1F9C2}" presName="text2" presStyleLbl="fgAcc2" presStyleIdx="2" presStyleCnt="4" custLinFactX="20409" custLinFactNeighborX="100000" custLinFactNeighborY="-3682">
        <dgm:presLayoutVars>
          <dgm:chPref val="3"/>
        </dgm:presLayoutVars>
      </dgm:prSet>
      <dgm:spPr/>
    </dgm:pt>
    <dgm:pt modelId="{5753F83D-9694-40CB-8D01-309CC4C574CB}" type="pres">
      <dgm:prSet presAssocID="{1AEB2418-77A7-4009-B726-108A87A1F9C2}" presName="hierChild3" presStyleCnt="0"/>
      <dgm:spPr/>
    </dgm:pt>
    <dgm:pt modelId="{4C90A2B1-5EA5-4FE4-A633-A40E43D4E52E}" type="pres">
      <dgm:prSet presAssocID="{AF197F8D-F955-4635-AEFA-8B735A8AE879}" presName="Name10" presStyleLbl="parChTrans1D2" presStyleIdx="3" presStyleCnt="4"/>
      <dgm:spPr/>
    </dgm:pt>
    <dgm:pt modelId="{48E31C8E-8296-4C27-987A-A71E238D1EA2}" type="pres">
      <dgm:prSet presAssocID="{35B81042-A98E-439F-B72D-A74E80373D29}" presName="hierRoot2" presStyleCnt="0"/>
      <dgm:spPr/>
    </dgm:pt>
    <dgm:pt modelId="{32FCAA24-E5FE-4AA7-948E-5C580C07B32B}" type="pres">
      <dgm:prSet presAssocID="{35B81042-A98E-439F-B72D-A74E80373D29}" presName="composite2" presStyleCnt="0"/>
      <dgm:spPr/>
    </dgm:pt>
    <dgm:pt modelId="{D7F32CC0-08C3-44BE-9F53-83E0B39E2E6D}" type="pres">
      <dgm:prSet presAssocID="{35B81042-A98E-439F-B72D-A74E80373D29}" presName="background2" presStyleLbl="node2" presStyleIdx="3" presStyleCnt="4"/>
      <dgm:spPr/>
    </dgm:pt>
    <dgm:pt modelId="{F5947384-7AD3-4E09-8796-220B97260FC5}" type="pres">
      <dgm:prSet presAssocID="{35B81042-A98E-439F-B72D-A74E80373D29}" presName="text2" presStyleLbl="fgAcc2" presStyleIdx="3" presStyleCnt="4" custLinFactX="-100000" custLinFactNeighborX="-132751" custLinFactNeighborY="-1841">
        <dgm:presLayoutVars>
          <dgm:chPref val="3"/>
        </dgm:presLayoutVars>
      </dgm:prSet>
      <dgm:spPr/>
    </dgm:pt>
    <dgm:pt modelId="{DF47183F-CD48-4455-8F73-E4907768C002}" type="pres">
      <dgm:prSet presAssocID="{35B81042-A98E-439F-B72D-A74E80373D29}" presName="hierChild3" presStyleCnt="0"/>
      <dgm:spPr/>
    </dgm:pt>
  </dgm:ptLst>
  <dgm:cxnLst>
    <dgm:cxn modelId="{DD9CC007-1C09-4C4A-8AAC-73CB6072B9D5}" type="presOf" srcId="{637CF07C-AE59-47A2-BBB8-B5DAFC7FE9B8}" destId="{09F53506-57B5-4E18-A937-580FA8ADF76E}" srcOrd="0" destOrd="0" presId="urn:microsoft.com/office/officeart/2005/8/layout/hierarchy1"/>
    <dgm:cxn modelId="{D81BC51B-841C-4D16-A92D-64ECD52F3072}" type="presOf" srcId="{AF197F8D-F955-4635-AEFA-8B735A8AE879}" destId="{4C90A2B1-5EA5-4FE4-A633-A40E43D4E52E}" srcOrd="0" destOrd="0" presId="urn:microsoft.com/office/officeart/2005/8/layout/hierarchy1"/>
    <dgm:cxn modelId="{3AB0B023-34A1-46FA-AD1C-D06F8476151C}" type="presOf" srcId="{53948120-6CC9-4C78-A435-148BEADEC431}" destId="{B41E12BF-0895-4276-BA03-33B518468DBD}" srcOrd="0" destOrd="0" presId="urn:microsoft.com/office/officeart/2005/8/layout/hierarchy1"/>
    <dgm:cxn modelId="{2A664A49-EA59-47FD-8928-0009BFA9BCD5}" type="presOf" srcId="{6FCCC787-D843-49D7-87B5-52EE9919170D}" destId="{9B2B7DE4-38A0-4570-A23D-4ACADB285B92}" srcOrd="0" destOrd="0" presId="urn:microsoft.com/office/officeart/2005/8/layout/hierarchy1"/>
    <dgm:cxn modelId="{F2DE0C4D-CC7E-4CBA-8FDA-D17F8C8E5E29}" type="presOf" srcId="{1617967C-95B9-403F-9B2C-6F58F01CBF63}" destId="{6CCAAC7E-FB5F-43AC-83EB-13A91319A698}" srcOrd="0" destOrd="0" presId="urn:microsoft.com/office/officeart/2005/8/layout/hierarchy1"/>
    <dgm:cxn modelId="{D3D4FF50-0DE3-49F3-B0FF-A325923C2D7D}" type="presOf" srcId="{1AEB2418-77A7-4009-B726-108A87A1F9C2}" destId="{1251722D-E0B0-4BED-B511-C57E7E01306B}" srcOrd="0" destOrd="0" presId="urn:microsoft.com/office/officeart/2005/8/layout/hierarchy1"/>
    <dgm:cxn modelId="{CBF44F77-D3B9-4FAF-A49D-0385BA89E841}" srcId="{A9F497C4-F930-48D5-960D-57A648172DCF}" destId="{1AEB2418-77A7-4009-B726-108A87A1F9C2}" srcOrd="2" destOrd="0" parTransId="{6FCCC787-D843-49D7-87B5-52EE9919170D}" sibTransId="{ED7C5860-378E-4263-96C0-44D152AA8DB6}"/>
    <dgm:cxn modelId="{1B82B08E-2A61-4CF0-9CD5-CBD70F19B911}" type="presOf" srcId="{ADF99CB7-7EFA-4F8B-9285-1C89DC8BDB6C}" destId="{A22360C7-DBB9-4E68-970A-965A59D846AF}" srcOrd="0" destOrd="0" presId="urn:microsoft.com/office/officeart/2005/8/layout/hierarchy1"/>
    <dgm:cxn modelId="{88EC348F-757C-4606-8047-E2EF83BF116F}" srcId="{A9F497C4-F930-48D5-960D-57A648172DCF}" destId="{35B81042-A98E-439F-B72D-A74E80373D29}" srcOrd="3" destOrd="0" parTransId="{AF197F8D-F955-4635-AEFA-8B735A8AE879}" sibTransId="{9EDA6DBE-A345-4AD1-AEB4-093C9CFAAE14}"/>
    <dgm:cxn modelId="{85E96C9C-9255-480A-8B4E-74622DF23DCE}" srcId="{A3D064AC-2C78-4994-AFC0-CAC7AF2643AE}" destId="{A9F497C4-F930-48D5-960D-57A648172DCF}" srcOrd="0" destOrd="0" parTransId="{AC98503E-E2B3-44EA-96BB-810C49DBCA9D}" sibTransId="{8A40EFF1-C6BF-4450-B31A-53090E0B441B}"/>
    <dgm:cxn modelId="{B1C4F5BC-6F70-4954-8459-52243163DF0D}" srcId="{A9F497C4-F930-48D5-960D-57A648172DCF}" destId="{ADF99CB7-7EFA-4F8B-9285-1C89DC8BDB6C}" srcOrd="0" destOrd="0" parTransId="{53948120-6CC9-4C78-A435-148BEADEC431}" sibTransId="{298B366B-5FB5-4489-AC83-0333C0B8F7A4}"/>
    <dgm:cxn modelId="{91D55DC4-0B93-4595-B7E2-9FCB2529AF14}" type="presOf" srcId="{35B81042-A98E-439F-B72D-A74E80373D29}" destId="{F5947384-7AD3-4E09-8796-220B97260FC5}" srcOrd="0" destOrd="0" presId="urn:microsoft.com/office/officeart/2005/8/layout/hierarchy1"/>
    <dgm:cxn modelId="{29B312C7-8462-4B99-88F9-FC6061A6C6D2}" type="presOf" srcId="{A9F497C4-F930-48D5-960D-57A648172DCF}" destId="{B353F156-54CD-4A55-8476-96E0C3F1E2DE}" srcOrd="0" destOrd="0" presId="urn:microsoft.com/office/officeart/2005/8/layout/hierarchy1"/>
    <dgm:cxn modelId="{684280D2-39E4-42E4-8F03-6EEACBACE3B5}" type="presOf" srcId="{A3D064AC-2C78-4994-AFC0-CAC7AF2643AE}" destId="{3A8538A0-2273-498E-BAB4-1724140D7C32}" srcOrd="0" destOrd="0" presId="urn:microsoft.com/office/officeart/2005/8/layout/hierarchy1"/>
    <dgm:cxn modelId="{3976F1E8-08E4-4B71-99DC-6540C95616F4}" srcId="{A9F497C4-F930-48D5-960D-57A648172DCF}" destId="{637CF07C-AE59-47A2-BBB8-B5DAFC7FE9B8}" srcOrd="1" destOrd="0" parTransId="{1617967C-95B9-403F-9B2C-6F58F01CBF63}" sibTransId="{D623A782-5DA4-456C-8DE6-E28B6EA93850}"/>
    <dgm:cxn modelId="{3AB80A53-15AE-46FB-BCCC-1C2897521501}" type="presParOf" srcId="{3A8538A0-2273-498E-BAB4-1724140D7C32}" destId="{AF3D1DE5-124E-43C3-BC20-9034DC41B1D5}" srcOrd="0" destOrd="0" presId="urn:microsoft.com/office/officeart/2005/8/layout/hierarchy1"/>
    <dgm:cxn modelId="{4A059B90-FA46-4F75-83EA-930F89DBB027}" type="presParOf" srcId="{AF3D1DE5-124E-43C3-BC20-9034DC41B1D5}" destId="{A144BD7A-18EF-4B4C-8F22-88E749C8C686}" srcOrd="0" destOrd="0" presId="urn:microsoft.com/office/officeart/2005/8/layout/hierarchy1"/>
    <dgm:cxn modelId="{C459B15D-6867-44ED-996C-04D6E0B58CAE}" type="presParOf" srcId="{A144BD7A-18EF-4B4C-8F22-88E749C8C686}" destId="{5EEA84A7-F28C-4033-8FFB-BEAD666A0E29}" srcOrd="0" destOrd="0" presId="urn:microsoft.com/office/officeart/2005/8/layout/hierarchy1"/>
    <dgm:cxn modelId="{9CEEECF3-83E4-43EC-BD23-46CF182BD2A0}" type="presParOf" srcId="{A144BD7A-18EF-4B4C-8F22-88E749C8C686}" destId="{B353F156-54CD-4A55-8476-96E0C3F1E2DE}" srcOrd="1" destOrd="0" presId="urn:microsoft.com/office/officeart/2005/8/layout/hierarchy1"/>
    <dgm:cxn modelId="{58850AF1-303E-4FDE-8DA6-C1D789339944}" type="presParOf" srcId="{AF3D1DE5-124E-43C3-BC20-9034DC41B1D5}" destId="{920E391F-62EB-481F-8A8B-612F376EF598}" srcOrd="1" destOrd="0" presId="urn:microsoft.com/office/officeart/2005/8/layout/hierarchy1"/>
    <dgm:cxn modelId="{D246913F-5A10-4144-B6DC-43752D29A91C}" type="presParOf" srcId="{920E391F-62EB-481F-8A8B-612F376EF598}" destId="{B41E12BF-0895-4276-BA03-33B518468DBD}" srcOrd="0" destOrd="0" presId="urn:microsoft.com/office/officeart/2005/8/layout/hierarchy1"/>
    <dgm:cxn modelId="{E661F39E-284A-4820-8551-A862F078BE71}" type="presParOf" srcId="{920E391F-62EB-481F-8A8B-612F376EF598}" destId="{D5FDC0C2-1837-4B3D-B07C-6EB2D5B8BB0E}" srcOrd="1" destOrd="0" presId="urn:microsoft.com/office/officeart/2005/8/layout/hierarchy1"/>
    <dgm:cxn modelId="{FD266A70-7B80-4089-9C87-D9F38A3D8AAE}" type="presParOf" srcId="{D5FDC0C2-1837-4B3D-B07C-6EB2D5B8BB0E}" destId="{E52CF125-ECA9-4438-B69D-C7FEA1C6D05E}" srcOrd="0" destOrd="0" presId="urn:microsoft.com/office/officeart/2005/8/layout/hierarchy1"/>
    <dgm:cxn modelId="{6678C8F5-D31F-4E92-AF23-CEF47F9050DF}" type="presParOf" srcId="{E52CF125-ECA9-4438-B69D-C7FEA1C6D05E}" destId="{8CC2476D-5529-4F10-9C1A-A889713A0F6C}" srcOrd="0" destOrd="0" presId="urn:microsoft.com/office/officeart/2005/8/layout/hierarchy1"/>
    <dgm:cxn modelId="{A63F2F79-7D3F-4B10-AB51-7FCB3C8707E7}" type="presParOf" srcId="{E52CF125-ECA9-4438-B69D-C7FEA1C6D05E}" destId="{A22360C7-DBB9-4E68-970A-965A59D846AF}" srcOrd="1" destOrd="0" presId="urn:microsoft.com/office/officeart/2005/8/layout/hierarchy1"/>
    <dgm:cxn modelId="{0F33EDE6-FFD4-4E31-BD42-CC95E2A91F38}" type="presParOf" srcId="{D5FDC0C2-1837-4B3D-B07C-6EB2D5B8BB0E}" destId="{CB88082D-DAC7-4141-AF67-45517782EA3E}" srcOrd="1" destOrd="0" presId="urn:microsoft.com/office/officeart/2005/8/layout/hierarchy1"/>
    <dgm:cxn modelId="{D2D81C1B-95E0-48F1-ABBC-14299AA158CE}" type="presParOf" srcId="{920E391F-62EB-481F-8A8B-612F376EF598}" destId="{6CCAAC7E-FB5F-43AC-83EB-13A91319A698}" srcOrd="2" destOrd="0" presId="urn:microsoft.com/office/officeart/2005/8/layout/hierarchy1"/>
    <dgm:cxn modelId="{B0E00AAE-B4D8-4850-87D7-43A581D8D208}" type="presParOf" srcId="{920E391F-62EB-481F-8A8B-612F376EF598}" destId="{944D3D75-7DB7-41AD-BCF4-5E81D5EEF343}" srcOrd="3" destOrd="0" presId="urn:microsoft.com/office/officeart/2005/8/layout/hierarchy1"/>
    <dgm:cxn modelId="{AFDB9C21-D160-4ABB-B3CF-8546C6262788}" type="presParOf" srcId="{944D3D75-7DB7-41AD-BCF4-5E81D5EEF343}" destId="{331B6D69-56DE-4928-B2DB-64EFE99A28D1}" srcOrd="0" destOrd="0" presId="urn:microsoft.com/office/officeart/2005/8/layout/hierarchy1"/>
    <dgm:cxn modelId="{BDB10518-8641-4897-BCA5-3123AFE9181E}" type="presParOf" srcId="{331B6D69-56DE-4928-B2DB-64EFE99A28D1}" destId="{A45E64A8-6E72-4387-B23E-7295E7E1A586}" srcOrd="0" destOrd="0" presId="urn:microsoft.com/office/officeart/2005/8/layout/hierarchy1"/>
    <dgm:cxn modelId="{6D44CD8E-5D01-46AF-8ADC-C90873CAAB76}" type="presParOf" srcId="{331B6D69-56DE-4928-B2DB-64EFE99A28D1}" destId="{09F53506-57B5-4E18-A937-580FA8ADF76E}" srcOrd="1" destOrd="0" presId="urn:microsoft.com/office/officeart/2005/8/layout/hierarchy1"/>
    <dgm:cxn modelId="{66D506D6-815A-43B2-B599-842DECCECB20}" type="presParOf" srcId="{944D3D75-7DB7-41AD-BCF4-5E81D5EEF343}" destId="{00649903-BFA1-4EEA-8E3B-83C64E22A8B1}" srcOrd="1" destOrd="0" presId="urn:microsoft.com/office/officeart/2005/8/layout/hierarchy1"/>
    <dgm:cxn modelId="{C438F327-DEC8-40B4-A99F-91981338BD28}" type="presParOf" srcId="{920E391F-62EB-481F-8A8B-612F376EF598}" destId="{9B2B7DE4-38A0-4570-A23D-4ACADB285B92}" srcOrd="4" destOrd="0" presId="urn:microsoft.com/office/officeart/2005/8/layout/hierarchy1"/>
    <dgm:cxn modelId="{6E4C177E-8987-41B7-A479-9FCE6F54B739}" type="presParOf" srcId="{920E391F-62EB-481F-8A8B-612F376EF598}" destId="{2664F554-A298-4974-907C-3FD6DC1BA405}" srcOrd="5" destOrd="0" presId="urn:microsoft.com/office/officeart/2005/8/layout/hierarchy1"/>
    <dgm:cxn modelId="{46127E68-D7B9-4183-A977-8C379E57D2C1}" type="presParOf" srcId="{2664F554-A298-4974-907C-3FD6DC1BA405}" destId="{A8551E05-0C95-444C-B111-A7EFFC0BD383}" srcOrd="0" destOrd="0" presId="urn:microsoft.com/office/officeart/2005/8/layout/hierarchy1"/>
    <dgm:cxn modelId="{F47FBF5C-89B5-45FC-9B50-04707DD97589}" type="presParOf" srcId="{A8551E05-0C95-444C-B111-A7EFFC0BD383}" destId="{30147258-6752-4EDE-9C67-435D5F618DAB}" srcOrd="0" destOrd="0" presId="urn:microsoft.com/office/officeart/2005/8/layout/hierarchy1"/>
    <dgm:cxn modelId="{4989DFAE-250C-4A3D-A16D-D574727D3B65}" type="presParOf" srcId="{A8551E05-0C95-444C-B111-A7EFFC0BD383}" destId="{1251722D-E0B0-4BED-B511-C57E7E01306B}" srcOrd="1" destOrd="0" presId="urn:microsoft.com/office/officeart/2005/8/layout/hierarchy1"/>
    <dgm:cxn modelId="{DF32B143-43C2-4853-AE57-18EBC5AFF743}" type="presParOf" srcId="{2664F554-A298-4974-907C-3FD6DC1BA405}" destId="{5753F83D-9694-40CB-8D01-309CC4C574CB}" srcOrd="1" destOrd="0" presId="urn:microsoft.com/office/officeart/2005/8/layout/hierarchy1"/>
    <dgm:cxn modelId="{C612FB73-045C-459D-AFA3-3C0EC3504B94}" type="presParOf" srcId="{920E391F-62EB-481F-8A8B-612F376EF598}" destId="{4C90A2B1-5EA5-4FE4-A633-A40E43D4E52E}" srcOrd="6" destOrd="0" presId="urn:microsoft.com/office/officeart/2005/8/layout/hierarchy1"/>
    <dgm:cxn modelId="{CBFCAA84-3694-40F0-8958-390D7D91210A}" type="presParOf" srcId="{920E391F-62EB-481F-8A8B-612F376EF598}" destId="{48E31C8E-8296-4C27-987A-A71E238D1EA2}" srcOrd="7" destOrd="0" presId="urn:microsoft.com/office/officeart/2005/8/layout/hierarchy1"/>
    <dgm:cxn modelId="{B06CEC0B-9B47-44EF-836A-2D53C94C2191}" type="presParOf" srcId="{48E31C8E-8296-4C27-987A-A71E238D1EA2}" destId="{32FCAA24-E5FE-4AA7-948E-5C580C07B32B}" srcOrd="0" destOrd="0" presId="urn:microsoft.com/office/officeart/2005/8/layout/hierarchy1"/>
    <dgm:cxn modelId="{33E4DCA5-BEB2-4609-91CD-26CE33CE98CA}" type="presParOf" srcId="{32FCAA24-E5FE-4AA7-948E-5C580C07B32B}" destId="{D7F32CC0-08C3-44BE-9F53-83E0B39E2E6D}" srcOrd="0" destOrd="0" presId="urn:microsoft.com/office/officeart/2005/8/layout/hierarchy1"/>
    <dgm:cxn modelId="{F251CD1B-872A-4D67-9398-4918FF5C5EA0}" type="presParOf" srcId="{32FCAA24-E5FE-4AA7-948E-5C580C07B32B}" destId="{F5947384-7AD3-4E09-8796-220B97260FC5}" srcOrd="1" destOrd="0" presId="urn:microsoft.com/office/officeart/2005/8/layout/hierarchy1"/>
    <dgm:cxn modelId="{2EDD7074-35E0-4D43-85C7-D9446E338267}" type="presParOf" srcId="{48E31C8E-8296-4C27-987A-A71E238D1EA2}" destId="{DF47183F-CD48-4455-8F73-E4907768C00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B5BE8-A3F9-4EBE-BAF8-D81F5F253C0F}">
      <dsp:nvSpPr>
        <dsp:cNvPr id="0" name=""/>
        <dsp:cNvSpPr/>
      </dsp:nvSpPr>
      <dsp:spPr>
        <a:xfrm>
          <a:off x="0" y="4"/>
          <a:ext cx="2668484" cy="3744407"/>
        </a:xfrm>
        <a:prstGeom prst="roundRect">
          <a:avLst>
            <a:gd name="adj" fmla="val 5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GB" sz="3200" kern="1200" dirty="0">
              <a:effectLst/>
              <a:latin typeface="+mn-lt"/>
              <a:ea typeface="Tahoma" panose="020B0604030504040204" pitchFamily="34" charset="0"/>
              <a:cs typeface="Tahoma" panose="020B0604030504040204" pitchFamily="34" charset="0"/>
            </a:rPr>
            <a:t>Business Need</a:t>
          </a:r>
        </a:p>
      </dsp:txBody>
      <dsp:txXfrm rot="16200000">
        <a:off x="-1268358" y="1268362"/>
        <a:ext cx="3070414" cy="533696"/>
      </dsp:txXfrm>
    </dsp:sp>
    <dsp:sp modelId="{3B05201B-C934-4103-BB25-B17BFAA00D80}">
      <dsp:nvSpPr>
        <dsp:cNvPr id="0" name=""/>
        <dsp:cNvSpPr/>
      </dsp:nvSpPr>
      <dsp:spPr>
        <a:xfrm>
          <a:off x="533696" y="4"/>
          <a:ext cx="1988021" cy="37444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endParaRPr lang="en-GB" sz="2200" kern="1200" dirty="0">
            <a:effectLst/>
            <a:latin typeface="+mn-lt"/>
            <a:ea typeface="Tahoma" panose="020B0604030504040204" pitchFamily="34" charset="0"/>
            <a:cs typeface="Tahoma" panose="020B0604030504040204" pitchFamily="34" charset="0"/>
          </a:endParaRPr>
        </a:p>
        <a:p>
          <a:pPr marL="0" lvl="0" indent="0" algn="l" defTabSz="977900">
            <a:lnSpc>
              <a:spcPct val="90000"/>
            </a:lnSpc>
            <a:spcBef>
              <a:spcPct val="0"/>
            </a:spcBef>
            <a:spcAft>
              <a:spcPct val="35000"/>
            </a:spcAft>
            <a:buNone/>
          </a:pPr>
          <a:endParaRPr lang="en-GB" sz="2000" kern="1200" dirty="0">
            <a:effectLst/>
            <a:latin typeface="+mn-lt"/>
            <a:ea typeface="Tahoma" panose="020B0604030504040204" pitchFamily="34" charset="0"/>
            <a:cs typeface="Tahoma" panose="020B0604030504040204" pitchFamily="34" charset="0"/>
          </a:endParaRPr>
        </a:p>
        <a:p>
          <a:pPr marL="0" lvl="0" indent="0" algn="l" defTabSz="977900">
            <a:lnSpc>
              <a:spcPct val="90000"/>
            </a:lnSpc>
            <a:spcBef>
              <a:spcPct val="0"/>
            </a:spcBef>
            <a:spcAft>
              <a:spcPct val="35000"/>
            </a:spcAft>
            <a:buNone/>
          </a:pPr>
          <a:r>
            <a:rPr lang="en-GB" sz="2000" kern="1200" dirty="0">
              <a:effectLst/>
              <a:latin typeface="+mn-lt"/>
              <a:ea typeface="Tahoma" panose="020B0604030504040204" pitchFamily="34" charset="0"/>
              <a:cs typeface="Tahoma" panose="020B0604030504040204" pitchFamily="34" charset="0"/>
            </a:rPr>
            <a:t>Business Imperatives the solution must satisfy</a:t>
          </a:r>
          <a:endParaRPr lang="en-GB" sz="1700" kern="1200" dirty="0">
            <a:effectLst/>
            <a:latin typeface="+mn-lt"/>
            <a:ea typeface="Tahoma" panose="020B0604030504040204" pitchFamily="34" charset="0"/>
            <a:cs typeface="Tahoma" panose="020B0604030504040204" pitchFamily="34" charset="0"/>
          </a:endParaRPr>
        </a:p>
        <a:p>
          <a:pPr marL="0" lvl="0" indent="0" algn="l" defTabSz="977900">
            <a:lnSpc>
              <a:spcPct val="90000"/>
            </a:lnSpc>
            <a:spcBef>
              <a:spcPct val="0"/>
            </a:spcBef>
            <a:spcAft>
              <a:spcPct val="35000"/>
            </a:spcAft>
            <a:buNone/>
          </a:pPr>
          <a:endParaRPr lang="en-GB" sz="1700" kern="1200" dirty="0">
            <a:effectLst/>
            <a:latin typeface="+mn-lt"/>
            <a:ea typeface="Tahoma" panose="020B0604030504040204" pitchFamily="34" charset="0"/>
            <a:cs typeface="Tahoma" panose="020B0604030504040204" pitchFamily="34" charset="0"/>
          </a:endParaRPr>
        </a:p>
        <a:p>
          <a:pPr marL="0" lvl="0" indent="0" algn="l" defTabSz="977900">
            <a:lnSpc>
              <a:spcPct val="90000"/>
            </a:lnSpc>
            <a:spcBef>
              <a:spcPct val="0"/>
            </a:spcBef>
            <a:spcAft>
              <a:spcPct val="35000"/>
            </a:spcAft>
            <a:buNone/>
          </a:pPr>
          <a:endParaRPr lang="en-GB" sz="1700" kern="1200" dirty="0">
            <a:effectLst/>
            <a:latin typeface="+mn-lt"/>
            <a:ea typeface="Tahoma" panose="020B0604030504040204" pitchFamily="34" charset="0"/>
            <a:cs typeface="Tahoma" panose="020B0604030504040204" pitchFamily="34" charset="0"/>
          </a:endParaRPr>
        </a:p>
        <a:p>
          <a:pPr marL="114300" lvl="1" indent="-114300" algn="l" defTabSz="577850">
            <a:lnSpc>
              <a:spcPct val="90000"/>
            </a:lnSpc>
            <a:spcBef>
              <a:spcPct val="0"/>
            </a:spcBef>
            <a:spcAft>
              <a:spcPct val="15000"/>
            </a:spcAft>
            <a:buChar char="•"/>
          </a:pPr>
          <a:endParaRPr lang="en-GB" sz="1300" kern="1200" dirty="0">
            <a:solidFill>
              <a:srgbClr val="FFFFFF"/>
            </a:solidFill>
            <a:effectLst/>
            <a:latin typeface="+mn-lt"/>
            <a:ea typeface="Tahoma" panose="020B0604030504040204" pitchFamily="34" charset="0"/>
            <a:cs typeface="Tahoma" panose="020B0604030504040204" pitchFamily="34" charset="0"/>
          </a:endParaRPr>
        </a:p>
        <a:p>
          <a:pPr marL="114300" lvl="1" indent="-114300" algn="l" defTabSz="577850">
            <a:lnSpc>
              <a:spcPct val="90000"/>
            </a:lnSpc>
            <a:spcBef>
              <a:spcPct val="0"/>
            </a:spcBef>
            <a:spcAft>
              <a:spcPct val="15000"/>
            </a:spcAft>
            <a:buChar char="•"/>
          </a:pPr>
          <a:endParaRPr lang="en-GB" sz="1300" kern="1200" dirty="0">
            <a:solidFill>
              <a:srgbClr val="FFFFFF"/>
            </a:solidFill>
            <a:effectLst/>
            <a:latin typeface="+mn-lt"/>
            <a:ea typeface="Tahoma" panose="020B0604030504040204" pitchFamily="34" charset="0"/>
            <a:cs typeface="Tahoma" panose="020B0604030504040204" pitchFamily="34" charset="0"/>
          </a:endParaRPr>
        </a:p>
        <a:p>
          <a:pPr marL="114300" lvl="1" indent="-114300" algn="l" defTabSz="577850">
            <a:lnSpc>
              <a:spcPct val="90000"/>
            </a:lnSpc>
            <a:spcBef>
              <a:spcPct val="0"/>
            </a:spcBef>
            <a:spcAft>
              <a:spcPct val="15000"/>
            </a:spcAft>
            <a:buChar char="•"/>
          </a:pPr>
          <a:endParaRPr lang="en-GB" sz="1300" kern="1200" dirty="0">
            <a:solidFill>
              <a:srgbClr val="FFFFFF"/>
            </a:solidFill>
            <a:effectLst/>
            <a:latin typeface="+mn-lt"/>
            <a:ea typeface="Tahoma" panose="020B0604030504040204" pitchFamily="34" charset="0"/>
            <a:cs typeface="Tahoma" panose="020B0604030504040204" pitchFamily="34" charset="0"/>
          </a:endParaRPr>
        </a:p>
      </dsp:txBody>
      <dsp:txXfrm>
        <a:off x="533696" y="4"/>
        <a:ext cx="1988021" cy="3744407"/>
      </dsp:txXfrm>
    </dsp:sp>
    <dsp:sp modelId="{23F1DA60-281C-4330-8592-2EA5E1A92797}">
      <dsp:nvSpPr>
        <dsp:cNvPr id="0" name=""/>
        <dsp:cNvSpPr/>
      </dsp:nvSpPr>
      <dsp:spPr>
        <a:xfrm>
          <a:off x="2762502" y="8"/>
          <a:ext cx="2668484" cy="3744407"/>
        </a:xfrm>
        <a:prstGeom prst="roundRect">
          <a:avLst>
            <a:gd name="adj" fmla="val 5000"/>
          </a:avLst>
        </a:prstGeom>
        <a:solidFill>
          <a:schemeClr val="accent1">
            <a:shade val="80000"/>
            <a:hueOff val="273873"/>
            <a:satOff val="-15406"/>
            <a:lumOff val="159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GB" sz="3200" kern="1200" dirty="0">
              <a:effectLst/>
              <a:latin typeface="+mn-lt"/>
              <a:ea typeface="Tahoma" panose="020B0604030504040204" pitchFamily="34" charset="0"/>
              <a:cs typeface="Tahoma" panose="020B0604030504040204" pitchFamily="34" charset="0"/>
            </a:rPr>
            <a:t>Requirements</a:t>
          </a:r>
          <a:endParaRPr lang="en-GB" sz="3400" kern="1200" dirty="0">
            <a:effectLst/>
            <a:latin typeface="+mn-lt"/>
            <a:ea typeface="Tahoma" panose="020B0604030504040204" pitchFamily="34" charset="0"/>
            <a:cs typeface="Tahoma" panose="020B0604030504040204" pitchFamily="34" charset="0"/>
          </a:endParaRPr>
        </a:p>
      </dsp:txBody>
      <dsp:txXfrm rot="16200000">
        <a:off x="1494143" y="1268367"/>
        <a:ext cx="3070414" cy="533696"/>
      </dsp:txXfrm>
    </dsp:sp>
    <dsp:sp modelId="{2AE3882F-26DF-4661-A55D-2683FD24346C}">
      <dsp:nvSpPr>
        <dsp:cNvPr id="0" name=""/>
        <dsp:cNvSpPr/>
      </dsp:nvSpPr>
      <dsp:spPr>
        <a:xfrm rot="5400000">
          <a:off x="2531464" y="3131590"/>
          <a:ext cx="470764" cy="400272"/>
        </a:xfrm>
        <a:prstGeom prst="flowChartExtra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BACB25-CBF5-4A73-ABB5-08D286570EB8}">
      <dsp:nvSpPr>
        <dsp:cNvPr id="0" name=""/>
        <dsp:cNvSpPr/>
      </dsp:nvSpPr>
      <dsp:spPr>
        <a:xfrm>
          <a:off x="3296199" y="8"/>
          <a:ext cx="1988021" cy="37444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endParaRPr lang="en-GB" sz="20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20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GB" sz="2000" kern="1200" dirty="0">
              <a:effectLst/>
              <a:latin typeface="+mn-lt"/>
              <a:ea typeface="Tahoma" panose="020B0604030504040204" pitchFamily="34" charset="0"/>
              <a:cs typeface="Tahoma" panose="020B0604030504040204" pitchFamily="34" charset="0"/>
            </a:rPr>
            <a:t>Broad outline of the functionality required to meet the business needs</a:t>
          </a:r>
        </a:p>
        <a:p>
          <a:pPr marL="0" lvl="0" indent="0" algn="l" defTabSz="889000">
            <a:lnSpc>
              <a:spcPct val="90000"/>
            </a:lnSpc>
            <a:spcBef>
              <a:spcPct val="0"/>
            </a:spcBef>
            <a:spcAft>
              <a:spcPct val="35000"/>
            </a:spcAft>
            <a:buNone/>
          </a:pPr>
          <a:endParaRPr lang="en-GB" sz="16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16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16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16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1600" kern="1200" dirty="0">
            <a:effectLst/>
            <a:latin typeface="+mn-lt"/>
            <a:ea typeface="Tahoma" panose="020B0604030504040204" pitchFamily="34" charset="0"/>
            <a:cs typeface="Tahoma" panose="020B0604030504040204" pitchFamily="34" charset="0"/>
          </a:endParaRPr>
        </a:p>
      </dsp:txBody>
      <dsp:txXfrm>
        <a:off x="3296199" y="8"/>
        <a:ext cx="1988021" cy="3744407"/>
      </dsp:txXfrm>
    </dsp:sp>
    <dsp:sp modelId="{016AC61D-3E59-4565-855E-C9D339319C3C}">
      <dsp:nvSpPr>
        <dsp:cNvPr id="0" name=""/>
        <dsp:cNvSpPr/>
      </dsp:nvSpPr>
      <dsp:spPr>
        <a:xfrm>
          <a:off x="5524383" y="8"/>
          <a:ext cx="2668484" cy="3744407"/>
        </a:xfrm>
        <a:prstGeom prst="roundRect">
          <a:avLst>
            <a:gd name="adj" fmla="val 5000"/>
          </a:avLst>
        </a:prstGeom>
        <a:solidFill>
          <a:schemeClr val="accent1">
            <a:shade val="80000"/>
            <a:hueOff val="547745"/>
            <a:satOff val="-30813"/>
            <a:lumOff val="319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GB" sz="3200" kern="1200" dirty="0">
              <a:effectLst/>
              <a:latin typeface="+mn-lt"/>
              <a:ea typeface="Tahoma" panose="020B0604030504040204" pitchFamily="34" charset="0"/>
              <a:cs typeface="Tahoma" panose="020B0604030504040204" pitchFamily="34" charset="0"/>
            </a:rPr>
            <a:t>Specification</a:t>
          </a:r>
          <a:endParaRPr lang="en-GB" sz="3400" kern="1200" dirty="0">
            <a:effectLst/>
            <a:latin typeface="+mn-lt"/>
            <a:ea typeface="Tahoma" panose="020B0604030504040204" pitchFamily="34" charset="0"/>
            <a:cs typeface="Tahoma" panose="020B0604030504040204" pitchFamily="34" charset="0"/>
          </a:endParaRPr>
        </a:p>
      </dsp:txBody>
      <dsp:txXfrm rot="16200000">
        <a:off x="4256025" y="1268367"/>
        <a:ext cx="3070414" cy="533696"/>
      </dsp:txXfrm>
    </dsp:sp>
    <dsp:sp modelId="{D07C9B1F-9F3E-4CDE-A43D-1B5F526DC4CC}">
      <dsp:nvSpPr>
        <dsp:cNvPr id="0" name=""/>
        <dsp:cNvSpPr/>
      </dsp:nvSpPr>
      <dsp:spPr>
        <a:xfrm rot="5400000">
          <a:off x="5293346" y="3131590"/>
          <a:ext cx="470764" cy="400272"/>
        </a:xfrm>
        <a:prstGeom prst="flowChartExtract">
          <a:avLst/>
        </a:prstGeom>
        <a:solidFill>
          <a:schemeClr val="lt1">
            <a:hueOff val="0"/>
            <a:satOff val="0"/>
            <a:lumOff val="0"/>
            <a:alphaOff val="0"/>
          </a:schemeClr>
        </a:solidFill>
        <a:ln w="12700" cap="flat" cmpd="sng" algn="ctr">
          <a:solidFill>
            <a:schemeClr val="accent1">
              <a:shade val="80000"/>
              <a:hueOff val="547745"/>
              <a:satOff val="-30813"/>
              <a:lumOff val="319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04D5D0-4562-4080-8649-2D38B7014C2C}">
      <dsp:nvSpPr>
        <dsp:cNvPr id="0" name=""/>
        <dsp:cNvSpPr/>
      </dsp:nvSpPr>
      <dsp:spPr>
        <a:xfrm>
          <a:off x="6058080" y="8"/>
          <a:ext cx="1988021" cy="37444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endParaRPr lang="en-GB" sz="20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20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GB" sz="2000" kern="1200" dirty="0">
              <a:effectLst/>
              <a:latin typeface="+mn-lt"/>
              <a:ea typeface="Tahoma" panose="020B0604030504040204" pitchFamily="34" charset="0"/>
              <a:cs typeface="Tahoma" panose="020B0604030504040204" pitchFamily="34" charset="0"/>
            </a:rPr>
            <a:t>Comprehensive list of detailed  requirements</a:t>
          </a:r>
          <a:endParaRPr lang="en-GB" sz="1700" kern="1200" dirty="0">
            <a:effectLst/>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en-GB" sz="1700" kern="1200" dirty="0">
            <a:effectLst/>
            <a:latin typeface="+mn-lt"/>
            <a:ea typeface="Tahoma" panose="020B0604030504040204" pitchFamily="34" charset="0"/>
            <a:cs typeface="Tahoma" panose="020B0604030504040204" pitchFamily="34" charset="0"/>
          </a:endParaRPr>
        </a:p>
      </dsp:txBody>
      <dsp:txXfrm>
        <a:off x="6058080" y="8"/>
        <a:ext cx="1988021" cy="3744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FFC9F-8FDD-41F6-AA18-E7B703D2DC06}">
      <dsp:nvSpPr>
        <dsp:cNvPr id="0" name=""/>
        <dsp:cNvSpPr/>
      </dsp:nvSpPr>
      <dsp:spPr>
        <a:xfrm>
          <a:off x="2529" y="303372"/>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What is the level of competition?</a:t>
          </a:r>
          <a:endParaRPr lang="en-AU" sz="1800" kern="1200" dirty="0">
            <a:solidFill>
              <a:schemeClr val="bg1"/>
            </a:solidFill>
          </a:endParaRPr>
        </a:p>
      </dsp:txBody>
      <dsp:txXfrm>
        <a:off x="2529" y="303372"/>
        <a:ext cx="2006468" cy="1203881"/>
      </dsp:txXfrm>
    </dsp:sp>
    <dsp:sp modelId="{7561A2D7-A410-40DA-AB61-F5A44293E98D}">
      <dsp:nvSpPr>
        <dsp:cNvPr id="0" name=""/>
        <dsp:cNvSpPr/>
      </dsp:nvSpPr>
      <dsp:spPr>
        <a:xfrm>
          <a:off x="2209645" y="303372"/>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How is this changing over time? </a:t>
          </a:r>
        </a:p>
      </dsp:txBody>
      <dsp:txXfrm>
        <a:off x="2209645" y="303372"/>
        <a:ext cx="2006468" cy="1203881"/>
      </dsp:txXfrm>
    </dsp:sp>
    <dsp:sp modelId="{F5EFA6BB-051A-46F0-9AAD-2082B00FB936}">
      <dsp:nvSpPr>
        <dsp:cNvPr id="0" name=""/>
        <dsp:cNvSpPr/>
      </dsp:nvSpPr>
      <dsp:spPr>
        <a:xfrm>
          <a:off x="4416760" y="303372"/>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What are the trends? </a:t>
          </a:r>
        </a:p>
      </dsp:txBody>
      <dsp:txXfrm>
        <a:off x="4416760" y="303372"/>
        <a:ext cx="2006468" cy="1203881"/>
      </dsp:txXfrm>
    </dsp:sp>
    <dsp:sp modelId="{5A4CB743-574B-47F6-9D37-D701AA0ADFBE}">
      <dsp:nvSpPr>
        <dsp:cNvPr id="0" name=""/>
        <dsp:cNvSpPr/>
      </dsp:nvSpPr>
      <dsp:spPr>
        <a:xfrm>
          <a:off x="6623876" y="303372"/>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Who are the key suppliers? </a:t>
          </a:r>
        </a:p>
      </dsp:txBody>
      <dsp:txXfrm>
        <a:off x="6623876" y="303372"/>
        <a:ext cx="2006468" cy="1203881"/>
      </dsp:txXfrm>
    </dsp:sp>
    <dsp:sp modelId="{4869F267-5095-44DE-A04F-AC63A0E7D21A}">
      <dsp:nvSpPr>
        <dsp:cNvPr id="0" name=""/>
        <dsp:cNvSpPr/>
      </dsp:nvSpPr>
      <dsp:spPr>
        <a:xfrm>
          <a:off x="2529" y="1707900"/>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What is our leverage in the market? </a:t>
          </a:r>
        </a:p>
      </dsp:txBody>
      <dsp:txXfrm>
        <a:off x="2529" y="1707900"/>
        <a:ext cx="2006468" cy="1203881"/>
      </dsp:txXfrm>
    </dsp:sp>
    <dsp:sp modelId="{B5E1F795-38E1-4511-8212-5D05809578F5}">
      <dsp:nvSpPr>
        <dsp:cNvPr id="0" name=""/>
        <dsp:cNvSpPr/>
      </dsp:nvSpPr>
      <dsp:spPr>
        <a:xfrm>
          <a:off x="2209645" y="1707900"/>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What is the capacity in the market? </a:t>
          </a:r>
        </a:p>
      </dsp:txBody>
      <dsp:txXfrm>
        <a:off x="2209645" y="1707900"/>
        <a:ext cx="2006468" cy="1203881"/>
      </dsp:txXfrm>
    </dsp:sp>
    <dsp:sp modelId="{7D99F316-27C5-43BA-ABAB-C87C7EAECABE}">
      <dsp:nvSpPr>
        <dsp:cNvPr id="0" name=""/>
        <dsp:cNvSpPr/>
      </dsp:nvSpPr>
      <dsp:spPr>
        <a:xfrm>
          <a:off x="4416760" y="1707900"/>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How is innovation impacting on the market? </a:t>
          </a:r>
        </a:p>
      </dsp:txBody>
      <dsp:txXfrm>
        <a:off x="4416760" y="1707900"/>
        <a:ext cx="2006468" cy="1203881"/>
      </dsp:txXfrm>
    </dsp:sp>
    <dsp:sp modelId="{13613C7A-F17B-4091-A45D-A446697271D4}">
      <dsp:nvSpPr>
        <dsp:cNvPr id="0" name=""/>
        <dsp:cNvSpPr/>
      </dsp:nvSpPr>
      <dsp:spPr>
        <a:xfrm>
          <a:off x="6623876" y="1707900"/>
          <a:ext cx="2006468" cy="120388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Are we engaging with the market in the optimal way? </a:t>
          </a:r>
        </a:p>
      </dsp:txBody>
      <dsp:txXfrm>
        <a:off x="6623876" y="1707900"/>
        <a:ext cx="2006468" cy="1203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0A2B1-5EA5-4FE4-A633-A40E43D4E52E}">
      <dsp:nvSpPr>
        <dsp:cNvPr id="0" name=""/>
        <dsp:cNvSpPr/>
      </dsp:nvSpPr>
      <dsp:spPr>
        <a:xfrm>
          <a:off x="2768611" y="1786394"/>
          <a:ext cx="743352" cy="419893"/>
        </a:xfrm>
        <a:custGeom>
          <a:avLst/>
          <a:gdLst/>
          <a:ahLst/>
          <a:cxnLst/>
          <a:rect l="0" t="0" r="0" b="0"/>
          <a:pathLst>
            <a:path>
              <a:moveTo>
                <a:pt x="743352" y="0"/>
              </a:moveTo>
              <a:lnTo>
                <a:pt x="743352" y="280544"/>
              </a:lnTo>
              <a:lnTo>
                <a:pt x="0" y="280544"/>
              </a:lnTo>
              <a:lnTo>
                <a:pt x="0" y="4198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2B7DE4-38A0-4570-A23D-4ACADB285B92}">
      <dsp:nvSpPr>
        <dsp:cNvPr id="0" name=""/>
        <dsp:cNvSpPr/>
      </dsp:nvSpPr>
      <dsp:spPr>
        <a:xfrm>
          <a:off x="3511963" y="1786394"/>
          <a:ext cx="2730470" cy="402308"/>
        </a:xfrm>
        <a:custGeom>
          <a:avLst/>
          <a:gdLst/>
          <a:ahLst/>
          <a:cxnLst/>
          <a:rect l="0" t="0" r="0" b="0"/>
          <a:pathLst>
            <a:path>
              <a:moveTo>
                <a:pt x="0" y="0"/>
              </a:moveTo>
              <a:lnTo>
                <a:pt x="0" y="262959"/>
              </a:lnTo>
              <a:lnTo>
                <a:pt x="2730470" y="262959"/>
              </a:lnTo>
              <a:lnTo>
                <a:pt x="2730470" y="402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CAAC7E-FB5F-43AC-83EB-13A91319A698}">
      <dsp:nvSpPr>
        <dsp:cNvPr id="0" name=""/>
        <dsp:cNvSpPr/>
      </dsp:nvSpPr>
      <dsp:spPr>
        <a:xfrm>
          <a:off x="3511963" y="1786394"/>
          <a:ext cx="1032648" cy="402308"/>
        </a:xfrm>
        <a:custGeom>
          <a:avLst/>
          <a:gdLst/>
          <a:ahLst/>
          <a:cxnLst/>
          <a:rect l="0" t="0" r="0" b="0"/>
          <a:pathLst>
            <a:path>
              <a:moveTo>
                <a:pt x="0" y="0"/>
              </a:moveTo>
              <a:lnTo>
                <a:pt x="0" y="262959"/>
              </a:lnTo>
              <a:lnTo>
                <a:pt x="1032648" y="262959"/>
              </a:lnTo>
              <a:lnTo>
                <a:pt x="1032648" y="402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E12BF-0895-4276-BA03-33B518468DBD}">
      <dsp:nvSpPr>
        <dsp:cNvPr id="0" name=""/>
        <dsp:cNvSpPr/>
      </dsp:nvSpPr>
      <dsp:spPr>
        <a:xfrm>
          <a:off x="754219" y="1786394"/>
          <a:ext cx="2757744" cy="437478"/>
        </a:xfrm>
        <a:custGeom>
          <a:avLst/>
          <a:gdLst/>
          <a:ahLst/>
          <a:cxnLst/>
          <a:rect l="0" t="0" r="0" b="0"/>
          <a:pathLst>
            <a:path>
              <a:moveTo>
                <a:pt x="2757744" y="0"/>
              </a:moveTo>
              <a:lnTo>
                <a:pt x="2757744" y="298128"/>
              </a:lnTo>
              <a:lnTo>
                <a:pt x="0" y="298128"/>
              </a:lnTo>
              <a:lnTo>
                <a:pt x="0" y="437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EA84A7-F28C-4033-8FFB-BEAD666A0E29}">
      <dsp:nvSpPr>
        <dsp:cNvPr id="0" name=""/>
        <dsp:cNvSpPr/>
      </dsp:nvSpPr>
      <dsp:spPr>
        <a:xfrm>
          <a:off x="2759851" y="831211"/>
          <a:ext cx="1504224" cy="9551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353F156-54CD-4A55-8476-96E0C3F1E2DE}">
      <dsp:nvSpPr>
        <dsp:cNvPr id="0" name=""/>
        <dsp:cNvSpPr/>
      </dsp:nvSpPr>
      <dsp:spPr>
        <a:xfrm>
          <a:off x="2926987" y="989991"/>
          <a:ext cx="1504224" cy="9551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solidFill>
                <a:schemeClr val="tx2">
                  <a:lumMod val="75000"/>
                </a:schemeClr>
              </a:solidFill>
              <a:latin typeface="+mj-lt"/>
            </a:rPr>
            <a:t>Chairperson</a:t>
          </a:r>
        </a:p>
      </dsp:txBody>
      <dsp:txXfrm>
        <a:off x="2954963" y="1017967"/>
        <a:ext cx="1448272" cy="899230"/>
      </dsp:txXfrm>
    </dsp:sp>
    <dsp:sp modelId="{8CC2476D-5529-4F10-9C1A-A889713A0F6C}">
      <dsp:nvSpPr>
        <dsp:cNvPr id="0" name=""/>
        <dsp:cNvSpPr/>
      </dsp:nvSpPr>
      <dsp:spPr>
        <a:xfrm>
          <a:off x="2106" y="2223873"/>
          <a:ext cx="1504224" cy="9551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22360C7-DBB9-4E68-970A-965A59D846AF}">
      <dsp:nvSpPr>
        <dsp:cNvPr id="0" name=""/>
        <dsp:cNvSpPr/>
      </dsp:nvSpPr>
      <dsp:spPr>
        <a:xfrm>
          <a:off x="169242" y="2382652"/>
          <a:ext cx="1504224" cy="9551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2">
                  <a:lumMod val="75000"/>
                </a:schemeClr>
              </a:solidFill>
              <a:latin typeface="+mj-lt"/>
            </a:rPr>
            <a:t>Team Member(s)</a:t>
          </a:r>
        </a:p>
      </dsp:txBody>
      <dsp:txXfrm>
        <a:off x="197218" y="2410628"/>
        <a:ext cx="1448272" cy="899230"/>
      </dsp:txXfrm>
    </dsp:sp>
    <dsp:sp modelId="{A45E64A8-6E72-4387-B23E-7295E7E1A586}">
      <dsp:nvSpPr>
        <dsp:cNvPr id="0" name=""/>
        <dsp:cNvSpPr/>
      </dsp:nvSpPr>
      <dsp:spPr>
        <a:xfrm>
          <a:off x="3792500" y="2188703"/>
          <a:ext cx="1504224" cy="9551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9F53506-57B5-4E18-A937-580FA8ADF76E}">
      <dsp:nvSpPr>
        <dsp:cNvPr id="0" name=""/>
        <dsp:cNvSpPr/>
      </dsp:nvSpPr>
      <dsp:spPr>
        <a:xfrm>
          <a:off x="3959636" y="2347482"/>
          <a:ext cx="1504224" cy="955182"/>
        </a:xfrm>
        <a:prstGeom prst="roundRect">
          <a:avLst>
            <a:gd name="adj" fmla="val 10000"/>
          </a:avLst>
        </a:prstGeom>
        <a:solidFill>
          <a:schemeClr val="bg1">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solidFill>
                <a:schemeClr val="bg1"/>
              </a:solidFill>
              <a:latin typeface="+mj-lt"/>
            </a:rPr>
            <a:t>Probity Advisor</a:t>
          </a:r>
        </a:p>
      </dsp:txBody>
      <dsp:txXfrm>
        <a:off x="3987612" y="2375458"/>
        <a:ext cx="1448272" cy="899230"/>
      </dsp:txXfrm>
    </dsp:sp>
    <dsp:sp modelId="{30147258-6752-4EDE-9C67-435D5F618DAB}">
      <dsp:nvSpPr>
        <dsp:cNvPr id="0" name=""/>
        <dsp:cNvSpPr/>
      </dsp:nvSpPr>
      <dsp:spPr>
        <a:xfrm>
          <a:off x="5490321" y="2188703"/>
          <a:ext cx="1504224" cy="9551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51722D-E0B0-4BED-B511-C57E7E01306B}">
      <dsp:nvSpPr>
        <dsp:cNvPr id="0" name=""/>
        <dsp:cNvSpPr/>
      </dsp:nvSpPr>
      <dsp:spPr>
        <a:xfrm>
          <a:off x="5657457" y="2347482"/>
          <a:ext cx="1504224" cy="955182"/>
        </a:xfrm>
        <a:prstGeom prst="roundRect">
          <a:avLst>
            <a:gd name="adj" fmla="val 10000"/>
          </a:avLst>
        </a:prstGeom>
        <a:solidFill>
          <a:schemeClr val="bg1">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solidFill>
              <a:latin typeface="+mj-lt"/>
            </a:rPr>
            <a:t>Probity Auditor</a:t>
          </a:r>
        </a:p>
      </dsp:txBody>
      <dsp:txXfrm>
        <a:off x="5685433" y="2375458"/>
        <a:ext cx="1448272" cy="899230"/>
      </dsp:txXfrm>
    </dsp:sp>
    <dsp:sp modelId="{D7F32CC0-08C3-44BE-9F53-83E0B39E2E6D}">
      <dsp:nvSpPr>
        <dsp:cNvPr id="0" name=""/>
        <dsp:cNvSpPr/>
      </dsp:nvSpPr>
      <dsp:spPr>
        <a:xfrm>
          <a:off x="2016499" y="2206288"/>
          <a:ext cx="1504224" cy="9551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5947384-7AD3-4E09-8796-220B97260FC5}">
      <dsp:nvSpPr>
        <dsp:cNvPr id="0" name=""/>
        <dsp:cNvSpPr/>
      </dsp:nvSpPr>
      <dsp:spPr>
        <a:xfrm>
          <a:off x="2183635" y="2365067"/>
          <a:ext cx="1504224" cy="9551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tx2">
                  <a:lumMod val="75000"/>
                </a:schemeClr>
              </a:solidFill>
              <a:latin typeface="+mj-lt"/>
            </a:rPr>
            <a:t>Technical Specialist</a:t>
          </a:r>
        </a:p>
      </dsp:txBody>
      <dsp:txXfrm>
        <a:off x="2211611" y="2393043"/>
        <a:ext cx="1448272" cy="8992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8DE21-90AB-4B34-8901-6D9FBA3189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Arial" panose="020B0604020202020204" pitchFamily="34" charset="0"/>
            </a:endParaRPr>
          </a:p>
        </p:txBody>
      </p:sp>
      <p:sp>
        <p:nvSpPr>
          <p:cNvPr id="3" name="Date Placeholder 2">
            <a:extLst>
              <a:ext uri="{FF2B5EF4-FFF2-40B4-BE49-F238E27FC236}">
                <a16:creationId xmlns:a16="http://schemas.microsoft.com/office/drawing/2014/main" id="{D0A9BE38-1AF5-4079-A90D-66521E5DF0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D23929-E8D8-4235-A6B1-17A804777256}" type="datetimeFigureOut">
              <a:rPr lang="en-AU" smtClean="0">
                <a:latin typeface="Arial" panose="020B0604020202020204" pitchFamily="34" charset="0"/>
              </a:rPr>
              <a:t>25/02/2025</a:t>
            </a:fld>
            <a:endParaRPr lang="en-AU">
              <a:latin typeface="Arial" panose="020B0604020202020204" pitchFamily="34" charset="0"/>
            </a:endParaRPr>
          </a:p>
        </p:txBody>
      </p:sp>
      <p:sp>
        <p:nvSpPr>
          <p:cNvPr id="4" name="Footer Placeholder 3">
            <a:extLst>
              <a:ext uri="{FF2B5EF4-FFF2-40B4-BE49-F238E27FC236}">
                <a16:creationId xmlns:a16="http://schemas.microsoft.com/office/drawing/2014/main" id="{F3BCC67F-976F-432B-9B41-9D17F0014B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Arial" panose="020B0604020202020204" pitchFamily="34" charset="0"/>
            </a:endParaRPr>
          </a:p>
        </p:txBody>
      </p:sp>
      <p:sp>
        <p:nvSpPr>
          <p:cNvPr id="5" name="Slide Number Placeholder 4">
            <a:extLst>
              <a:ext uri="{FF2B5EF4-FFF2-40B4-BE49-F238E27FC236}">
                <a16:creationId xmlns:a16="http://schemas.microsoft.com/office/drawing/2014/main" id="{CE5A28A4-2E53-41D1-9EC2-47C208780B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437C11-CAAB-43A4-BC41-D5FDF29B7629}" type="slidenum">
              <a:rPr lang="en-AU" smtClean="0">
                <a:latin typeface="Arial" panose="020B0604020202020204" pitchFamily="34" charset="0"/>
              </a:rPr>
              <a:t>‹#›</a:t>
            </a:fld>
            <a:endParaRPr lang="en-AU">
              <a:latin typeface="Arial" panose="020B0604020202020204" pitchFamily="34" charset="0"/>
            </a:endParaRPr>
          </a:p>
        </p:txBody>
      </p:sp>
    </p:spTree>
    <p:extLst>
      <p:ext uri="{BB962C8B-B14F-4D97-AF65-F5344CB8AC3E}">
        <p14:creationId xmlns:p14="http://schemas.microsoft.com/office/powerpoint/2010/main" val="35590794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3987AFDC-0AAB-4F3D-9F12-B728F6C13067}" type="datetimeFigureOut">
              <a:rPr lang="en-AU" smtClean="0"/>
              <a:pPr/>
              <a:t>25/02/2025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5D37342-C38C-4A46-A578-44E0ABAA39B2}" type="slidenum">
              <a:rPr lang="en-AU" smtClean="0"/>
              <a:pPr/>
              <a:t>‹#›</a:t>
            </a:fld>
            <a:endParaRPr lang="en-AU"/>
          </a:p>
        </p:txBody>
      </p:sp>
    </p:spTree>
    <p:extLst>
      <p:ext uri="{BB962C8B-B14F-4D97-AF65-F5344CB8AC3E}">
        <p14:creationId xmlns:p14="http://schemas.microsoft.com/office/powerpoint/2010/main" val="24464145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42D879-02CE-4BF1-B765-4BFFA8142F92}" type="slidenum">
              <a:rPr lang="en-AU" smtClean="0"/>
              <a:t>1</a:t>
            </a:fld>
            <a:endParaRPr lang="en-AU"/>
          </a:p>
        </p:txBody>
      </p:sp>
    </p:spTree>
    <p:extLst>
      <p:ext uri="{BB962C8B-B14F-4D97-AF65-F5344CB8AC3E}">
        <p14:creationId xmlns:p14="http://schemas.microsoft.com/office/powerpoint/2010/main" val="263731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r>
              <a:rPr lang="en-AU" dirty="0"/>
              <a:t>Key message: Note that the Magnificent Seven are groups of needs to be defined and challenged!</a:t>
            </a:r>
          </a:p>
          <a:p>
            <a:endParaRPr lang="en-AU" dirty="0"/>
          </a:p>
          <a:p>
            <a:r>
              <a:rPr lang="en-AU" dirty="0"/>
              <a:t>Your stakeholders might just want a widget.  But have they considered this broader set of needs? </a:t>
            </a:r>
          </a:p>
          <a:p>
            <a:endParaRPr lang="en-AU" dirty="0"/>
          </a:p>
        </p:txBody>
      </p:sp>
      <p:sp>
        <p:nvSpPr>
          <p:cNvPr id="4" name="Slide Number Placeholder 3"/>
          <p:cNvSpPr>
            <a:spLocks noGrp="1"/>
          </p:cNvSpPr>
          <p:nvPr>
            <p:ph type="sldNum" sz="quarter" idx="5"/>
          </p:nvPr>
        </p:nvSpPr>
        <p:spPr/>
        <p:txBody>
          <a:bodyPr/>
          <a:lstStyle/>
          <a:p>
            <a:pPr>
              <a:defRPr/>
            </a:pPr>
            <a:fld id="{13F0678B-E892-4190-AA52-7D375650C255}" type="slidenum">
              <a:rPr lang="en-GB" altLang="en-US" smtClean="0"/>
              <a:pPr>
                <a:defRPr/>
              </a:pPr>
              <a:t>11</a:t>
            </a:fld>
            <a:endParaRPr lang="en-GB" altLang="en-US"/>
          </a:p>
        </p:txBody>
      </p:sp>
    </p:spTree>
    <p:extLst>
      <p:ext uri="{BB962C8B-B14F-4D97-AF65-F5344CB8AC3E}">
        <p14:creationId xmlns:p14="http://schemas.microsoft.com/office/powerpoint/2010/main" val="153803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Outline for the activities of the day:</a:t>
            </a:r>
          </a:p>
          <a:p>
            <a:pPr marL="228600" indent="-228600">
              <a:buFont typeface="+mj-lt"/>
              <a:buAutoNum type="arabicPeriod"/>
            </a:pPr>
            <a:r>
              <a:rPr lang="en-AU" dirty="0"/>
              <a:t>Business needs</a:t>
            </a:r>
          </a:p>
          <a:p>
            <a:pPr marL="685800" lvl="1" indent="-228600">
              <a:buFont typeface="+mj-lt"/>
              <a:buAutoNum type="arabicPeriod"/>
            </a:pPr>
            <a:r>
              <a:rPr lang="en-AU" dirty="0"/>
              <a:t>Using this information, what are the business needs, the requirements, and lastly what kind of specs</a:t>
            </a:r>
          </a:p>
          <a:p>
            <a:pPr marL="685800" lvl="1" indent="-228600">
              <a:buFont typeface="+mj-lt"/>
              <a:buAutoNum type="arabicPeriod"/>
            </a:pPr>
            <a:r>
              <a:rPr lang="en-AU" dirty="0"/>
              <a:t>Who might need to be consulted?</a:t>
            </a:r>
          </a:p>
          <a:p>
            <a:pPr marL="228600" lvl="0" indent="-228600">
              <a:buFont typeface="+mj-lt"/>
              <a:buAutoNum type="arabicPeriod"/>
            </a:pPr>
            <a:r>
              <a:rPr lang="en-AU" dirty="0"/>
              <a:t>Risk analysis</a:t>
            </a:r>
          </a:p>
          <a:p>
            <a:pPr marL="685800" lvl="1" indent="-228600">
              <a:buFont typeface="+mj-lt"/>
              <a:buAutoNum type="arabicPeriod"/>
            </a:pPr>
            <a:r>
              <a:rPr lang="en-AU" dirty="0"/>
              <a:t>Focus on the risks of the procurement, not the risks of a playground </a:t>
            </a:r>
          </a:p>
          <a:p>
            <a:pPr marL="685800" lvl="1" indent="-228600">
              <a:buFont typeface="+mj-lt"/>
              <a:buAutoNum type="arabicPeriod"/>
            </a:pPr>
            <a:r>
              <a:rPr lang="en-AU" dirty="0"/>
              <a:t>Identify the risks and assess them</a:t>
            </a:r>
          </a:p>
          <a:p>
            <a:pPr marL="685800" lvl="1" indent="-228600">
              <a:buFont typeface="+mj-lt"/>
              <a:buAutoNum type="arabicPeriod"/>
            </a:pPr>
            <a:r>
              <a:rPr lang="en-AU" dirty="0"/>
              <a:t>What mitigation might we put in place</a:t>
            </a:r>
          </a:p>
          <a:p>
            <a:pPr marL="228600" lvl="0" indent="-228600">
              <a:buFont typeface="+mj-lt"/>
              <a:buAutoNum type="arabicPeriod"/>
            </a:pPr>
            <a:r>
              <a:rPr lang="en-AU" dirty="0"/>
              <a:t>How can we leave space for innovation?</a:t>
            </a:r>
          </a:p>
          <a:p>
            <a:pPr marL="685800" lvl="1" indent="-228600">
              <a:buFont typeface="+mj-lt"/>
              <a:buAutoNum type="arabicPeriod"/>
            </a:pPr>
            <a:r>
              <a:rPr lang="en-AU" dirty="0"/>
              <a:t>Is there anything we can do in our spec to open for innovation?</a:t>
            </a:r>
          </a:p>
          <a:p>
            <a:pPr marL="228600" lvl="0" indent="-228600">
              <a:buFont typeface="+mj-lt"/>
              <a:buAutoNum type="arabicPeriod"/>
            </a:pPr>
            <a:r>
              <a:rPr lang="en-AU" dirty="0"/>
              <a:t>Develop the selection criteria</a:t>
            </a:r>
          </a:p>
          <a:p>
            <a:pPr marL="685800" lvl="1" indent="-228600">
              <a:buFont typeface="+mj-lt"/>
              <a:buAutoNum type="arabicPeriod"/>
            </a:pPr>
            <a:r>
              <a:rPr lang="en-AU" dirty="0"/>
              <a:t>What high level weighting should be applied?</a:t>
            </a:r>
          </a:p>
          <a:p>
            <a:pPr marL="685800" lvl="1" indent="-228600">
              <a:buFont typeface="+mj-lt"/>
              <a:buAutoNum type="arabicPeriod"/>
            </a:pPr>
            <a:r>
              <a:rPr lang="en-AU" dirty="0"/>
              <a:t>What sub-criteria might be included, and how to weight those?</a:t>
            </a:r>
          </a:p>
          <a:p>
            <a:pPr marL="228600" lvl="0" indent="-228600">
              <a:buFont typeface="+mj-lt"/>
              <a:buAutoNum type="arabicPeriod"/>
            </a:pPr>
            <a:r>
              <a:rPr lang="en-AU" dirty="0"/>
              <a:t>Questions</a:t>
            </a:r>
          </a:p>
          <a:p>
            <a:pPr marL="685800" lvl="1" indent="-228600">
              <a:buFont typeface="+mj-lt"/>
              <a:buAutoNum type="arabicPeriod"/>
            </a:pPr>
            <a:r>
              <a:rPr lang="en-AU" dirty="0"/>
              <a:t>What response schedule questions are we going to ask?</a:t>
            </a:r>
          </a:p>
          <a:p>
            <a:pPr marL="685800" lvl="1" indent="-228600">
              <a:buFont typeface="+mj-lt"/>
              <a:buAutoNum type="arabicPeriod"/>
            </a:pPr>
            <a:r>
              <a:rPr lang="en-AU" dirty="0"/>
              <a:t>What weighting for each of the questions</a:t>
            </a:r>
          </a:p>
          <a:p>
            <a:pPr marL="685800" lvl="1" indent="-228600">
              <a:buFont typeface="+mj-lt"/>
              <a:buAutoNum type="arabicPeriod"/>
            </a:pPr>
            <a:r>
              <a:rPr lang="en-AU" dirty="0"/>
              <a:t>What sub-questions do we want to include to support the main questions</a:t>
            </a:r>
          </a:p>
          <a:p>
            <a:pPr marL="685800" lvl="1" indent="-228600">
              <a:buFont typeface="+mj-lt"/>
              <a:buAutoNum type="arabicPeriod"/>
            </a:pPr>
            <a:r>
              <a:rPr lang="en-AU" dirty="0"/>
              <a:t>What sub-weightings will we include?</a:t>
            </a:r>
          </a:p>
          <a:p>
            <a:pPr marL="228600" lvl="0" indent="-228600">
              <a:buFont typeface="+mj-lt"/>
              <a:buAutoNum type="arabicPeriod"/>
            </a:pPr>
            <a:r>
              <a:rPr lang="en-AU" dirty="0"/>
              <a:t>Design a briefing for the panel that covers off how you will address:</a:t>
            </a:r>
          </a:p>
          <a:p>
            <a:pPr marL="685800" lvl="1" indent="-228600">
              <a:buFont typeface="+mj-lt"/>
              <a:buAutoNum type="arabicPeriod"/>
            </a:pPr>
            <a:r>
              <a:rPr lang="en-AU" dirty="0"/>
              <a:t>Process</a:t>
            </a:r>
          </a:p>
          <a:p>
            <a:pPr marL="685800" lvl="1" indent="-228600">
              <a:buFont typeface="+mj-lt"/>
              <a:buAutoNum type="arabicPeriod"/>
            </a:pPr>
            <a:r>
              <a:rPr lang="en-AU" dirty="0"/>
              <a:t>Probity – declarations, other important features of probity</a:t>
            </a:r>
          </a:p>
          <a:p>
            <a:pPr marL="685800" lvl="1" indent="-228600">
              <a:buFont typeface="+mj-lt"/>
              <a:buAutoNum type="arabicPeriod"/>
            </a:pPr>
            <a:r>
              <a:rPr lang="en-AU" dirty="0"/>
              <a:t>Consensus</a:t>
            </a:r>
          </a:p>
          <a:p>
            <a:pPr marL="685800" lvl="1" indent="-228600">
              <a:buFont typeface="+mj-lt"/>
              <a:buAutoNum type="arabicPeriod"/>
            </a:pPr>
            <a:r>
              <a:rPr lang="en-AU" dirty="0"/>
              <a:t>Accountability for the final recommendation</a:t>
            </a:r>
          </a:p>
          <a:p>
            <a:pPr marL="228600" lvl="0" indent="-228600">
              <a:buFont typeface="+mj-lt"/>
              <a:buAutoNum type="arabicPeriod"/>
            </a:pPr>
            <a:endParaRPr lang="en-AU" dirty="0"/>
          </a:p>
          <a:p>
            <a:pPr marL="685800" lvl="1" indent="-228600">
              <a:buFont typeface="+mj-lt"/>
              <a:buAutoNum type="arabicPeriod"/>
            </a:pPr>
            <a:endParaRPr lang="en-AU" dirty="0"/>
          </a:p>
          <a:p>
            <a:pPr marL="1143000" lvl="2" indent="-228600">
              <a:buFont typeface="+mj-lt"/>
              <a:buAutoNum type="arabicPeriod"/>
            </a:pPr>
            <a:endParaRPr lang="en-AU" dirty="0"/>
          </a:p>
          <a:p>
            <a:pPr marL="685800" lvl="1" indent="-228600">
              <a:buFont typeface="+mj-lt"/>
              <a:buAutoNum type="arabicPeriod"/>
            </a:pPr>
            <a:endParaRPr lang="en-AU" dirty="0"/>
          </a:p>
          <a:p>
            <a:pPr marL="228600" lvl="0" indent="-228600">
              <a:buFont typeface="+mj-lt"/>
              <a:buAutoNum type="arabicPeriod"/>
            </a:pPr>
            <a:endParaRPr lang="en-AU" dirty="0"/>
          </a:p>
          <a:p>
            <a:pPr marL="228600" lvl="0" indent="-228600">
              <a:buFont typeface="+mj-lt"/>
              <a:buAutoNum type="arabicPeriod"/>
            </a:pPr>
            <a:endParaRPr lang="en-AU" dirty="0"/>
          </a:p>
          <a:p>
            <a:pPr marL="685800" lvl="1" indent="-228600">
              <a:buFont typeface="+mj-lt"/>
              <a:buAutoNum type="arabicPeriod"/>
            </a:pPr>
            <a:endParaRPr lang="en-AU" dirty="0"/>
          </a:p>
          <a:p>
            <a:pPr marL="228600" lvl="0" indent="-228600">
              <a:buFont typeface="+mj-lt"/>
              <a:buAutoNum type="arabicPeriod"/>
            </a:pPr>
            <a:endParaRPr lang="en-AU" dirty="0"/>
          </a:p>
          <a:p>
            <a:pPr marL="228600" lvl="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12</a:t>
            </a:fld>
            <a:endParaRPr lang="en-AU"/>
          </a:p>
        </p:txBody>
      </p:sp>
    </p:spTree>
    <p:extLst>
      <p:ext uri="{BB962C8B-B14F-4D97-AF65-F5344CB8AC3E}">
        <p14:creationId xmlns:p14="http://schemas.microsoft.com/office/powerpoint/2010/main" val="184169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14</a:t>
            </a:fld>
            <a:endParaRPr lang="en-AU"/>
          </a:p>
        </p:txBody>
      </p:sp>
    </p:spTree>
    <p:extLst>
      <p:ext uri="{BB962C8B-B14F-4D97-AF65-F5344CB8AC3E}">
        <p14:creationId xmlns:p14="http://schemas.microsoft.com/office/powerpoint/2010/main" val="78017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r>
              <a:rPr lang="en-AU" dirty="0"/>
              <a:t>Also:</a:t>
            </a:r>
          </a:p>
          <a:p>
            <a:pPr marL="171450" indent="-171450">
              <a:buFont typeface="Arial" panose="020B0604020202020204" pitchFamily="34" charset="0"/>
              <a:buChar char="•"/>
            </a:pPr>
            <a:r>
              <a:rPr lang="en-AU" dirty="0"/>
              <a:t>Who has the power in the market place?  You or the supplier?  Do we have the leverage?  Or does the supplier have the leverage?</a:t>
            </a:r>
          </a:p>
          <a:p>
            <a:pPr marL="171450" indent="-171450">
              <a:buFont typeface="Arial" panose="020B0604020202020204" pitchFamily="34" charset="0"/>
              <a:buChar char="•"/>
            </a:pPr>
            <a:r>
              <a:rPr lang="en-AU" dirty="0"/>
              <a:t>How vulnerable are you to the market?  Is there only one supplier?  Are there many?  Is supply very short?  We’ll look more at this shortly</a:t>
            </a:r>
          </a:p>
          <a:p>
            <a:pPr marL="171450" indent="-171450">
              <a:buFont typeface="Arial" panose="020B0604020202020204" pitchFamily="34" charset="0"/>
              <a:buChar char="•"/>
            </a:pPr>
            <a:r>
              <a:rPr lang="en-AU" dirty="0"/>
              <a:t>Buying a new car?  Supply is short – some car sellers are offering second hand vehicles at higher than the price of a new one</a:t>
            </a:r>
          </a:p>
          <a:p>
            <a:pPr marL="171450" indent="-171450">
              <a:buFont typeface="Arial" panose="020B0604020202020204" pitchFamily="34" charset="0"/>
              <a:buChar char="•"/>
            </a:pPr>
            <a:r>
              <a:rPr lang="en-AU" dirty="0"/>
              <a:t>Music industry is being impacted by AI – there are tools to create quickly and accurately that are only emerging now</a:t>
            </a:r>
          </a:p>
          <a:p>
            <a:pPr marL="171450" indent="-171450">
              <a:buFont typeface="Arial" panose="020B0604020202020204" pitchFamily="34" charset="0"/>
              <a:buChar char="•"/>
            </a:pPr>
            <a:r>
              <a:rPr lang="en-AU" dirty="0"/>
              <a:t>In the IT industry, AI tools like Chat GPT are making a huge difference to coders who can get the AI to pull up relevant pieces of code to achieve steps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Where do you go to get market information?</a:t>
            </a:r>
          </a:p>
        </p:txBody>
      </p:sp>
      <p:sp>
        <p:nvSpPr>
          <p:cNvPr id="4" name="Slide Number Placeholder 3"/>
          <p:cNvSpPr>
            <a:spLocks noGrp="1"/>
          </p:cNvSpPr>
          <p:nvPr>
            <p:ph type="sldNum" sz="quarter" idx="5"/>
          </p:nvPr>
        </p:nvSpPr>
        <p:spPr/>
        <p:txBody>
          <a:bodyPr/>
          <a:lstStyle/>
          <a:p>
            <a:pPr>
              <a:defRPr/>
            </a:pPr>
            <a:fld id="{13F0678B-E892-4190-AA52-7D375650C255}" type="slidenum">
              <a:rPr lang="en-GB" altLang="en-US" smtClean="0"/>
              <a:pPr>
                <a:defRPr/>
              </a:pPr>
              <a:t>15</a:t>
            </a:fld>
            <a:endParaRPr lang="en-GB" altLang="en-US"/>
          </a:p>
        </p:txBody>
      </p:sp>
    </p:spTree>
    <p:extLst>
      <p:ext uri="{BB962C8B-B14F-4D97-AF65-F5344CB8AC3E}">
        <p14:creationId xmlns:p14="http://schemas.microsoft.com/office/powerpoint/2010/main" val="2777447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Risks that are present in </a:t>
            </a:r>
          </a:p>
        </p:txBody>
      </p:sp>
      <p:sp>
        <p:nvSpPr>
          <p:cNvPr id="4" name="Slide Number Placeholder 3"/>
          <p:cNvSpPr>
            <a:spLocks noGrp="1"/>
          </p:cNvSpPr>
          <p:nvPr>
            <p:ph type="sldNum" sz="quarter" idx="5"/>
          </p:nvPr>
        </p:nvSpPr>
        <p:spPr/>
        <p:txBody>
          <a:bodyPr/>
          <a:lstStyle/>
          <a:p>
            <a:fld id="{B5D37342-C38C-4A46-A578-44E0ABAA39B2}" type="slidenum">
              <a:rPr lang="en-AU" smtClean="0"/>
              <a:pPr/>
              <a:t>16</a:t>
            </a:fld>
            <a:endParaRPr lang="en-AU"/>
          </a:p>
        </p:txBody>
      </p:sp>
    </p:spTree>
    <p:extLst>
      <p:ext uri="{BB962C8B-B14F-4D97-AF65-F5344CB8AC3E}">
        <p14:creationId xmlns:p14="http://schemas.microsoft.com/office/powerpoint/2010/main" val="4285058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242D879-02CE-4BF1-B765-4BFFA8142F92}" type="slidenum">
              <a:rPr lang="en-AU" smtClean="0"/>
              <a:t>17</a:t>
            </a:fld>
            <a:endParaRPr lang="en-AU"/>
          </a:p>
        </p:txBody>
      </p:sp>
    </p:spTree>
    <p:extLst>
      <p:ext uri="{BB962C8B-B14F-4D97-AF65-F5344CB8AC3E}">
        <p14:creationId xmlns:p14="http://schemas.microsoft.com/office/powerpoint/2010/main" val="333750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242D879-02CE-4BF1-B765-4BFFA8142F92}" type="slidenum">
              <a:rPr lang="en-AU" smtClean="0"/>
              <a:t>18</a:t>
            </a:fld>
            <a:endParaRPr lang="en-AU"/>
          </a:p>
        </p:txBody>
      </p:sp>
    </p:spTree>
    <p:extLst>
      <p:ext uri="{BB962C8B-B14F-4D97-AF65-F5344CB8AC3E}">
        <p14:creationId xmlns:p14="http://schemas.microsoft.com/office/powerpoint/2010/main" val="42526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E8573-70AC-2BC4-DC66-E886BAAB1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25CAE-C3A6-A400-CEDF-9A7513E30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0C270-B179-B495-4B75-9AD04B0C5DD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5A4D5E3-B1B3-CF0B-A4A8-F14745ECB3C9}"/>
              </a:ext>
            </a:extLst>
          </p:cNvPr>
          <p:cNvSpPr>
            <a:spLocks noGrp="1"/>
          </p:cNvSpPr>
          <p:nvPr>
            <p:ph type="sldNum" sz="quarter" idx="5"/>
          </p:nvPr>
        </p:nvSpPr>
        <p:spPr/>
        <p:txBody>
          <a:bodyPr/>
          <a:lstStyle/>
          <a:p>
            <a:fld id="{4242D879-02CE-4BF1-B765-4BFFA8142F92}" type="slidenum">
              <a:rPr lang="en-AU" smtClean="0"/>
              <a:t>19</a:t>
            </a:fld>
            <a:endParaRPr lang="en-AU"/>
          </a:p>
        </p:txBody>
      </p:sp>
    </p:spTree>
    <p:extLst>
      <p:ext uri="{BB962C8B-B14F-4D97-AF65-F5344CB8AC3E}">
        <p14:creationId xmlns:p14="http://schemas.microsoft.com/office/powerpoint/2010/main" val="68858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21</a:t>
            </a:fld>
            <a:endParaRPr lang="en-AU"/>
          </a:p>
        </p:txBody>
      </p:sp>
    </p:spTree>
    <p:extLst>
      <p:ext uri="{BB962C8B-B14F-4D97-AF65-F5344CB8AC3E}">
        <p14:creationId xmlns:p14="http://schemas.microsoft.com/office/powerpoint/2010/main" val="231214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765D903-94E9-409D-BC2F-FFD3DCAF091F}"/>
              </a:ext>
            </a:extLst>
          </p:cNvPr>
          <p:cNvSpPr>
            <a:spLocks noGrp="1" noRot="1" noChangeAspect="1" noChangeArrowheads="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551ADD15-69AB-4EAC-98DA-8D6DA5917B2C}"/>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are some ideas…</a:t>
            </a:r>
          </a:p>
        </p:txBody>
      </p:sp>
      <p:sp>
        <p:nvSpPr>
          <p:cNvPr id="54276" name="Slide Number Placeholder 3">
            <a:extLst>
              <a:ext uri="{FF2B5EF4-FFF2-40B4-BE49-F238E27FC236}">
                <a16:creationId xmlns:a16="http://schemas.microsoft.com/office/drawing/2014/main" id="{4178FDBD-2587-4F09-A349-F57C99CF73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DFC050-4530-49A4-9FE1-3CFE65089D7C}" type="slidenum">
              <a:rPr lang="en-GB" altLang="en-US" sz="1200" smtClean="0">
                <a:latin typeface="Century Gothic" panose="020B0502020202020204" pitchFamily="34" charset="0"/>
              </a:rPr>
              <a:pPr/>
              <a:t>22</a:t>
            </a:fld>
            <a:endParaRPr lang="en-GB" altLang="en-US" sz="1200">
              <a:latin typeface="Century Gothic" panose="020B0502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5D37342-C38C-4A46-A578-44E0ABAA39B2}" type="slidenum">
              <a:rPr lang="en-AU" smtClean="0"/>
              <a:pPr/>
              <a:t>2</a:t>
            </a:fld>
            <a:endParaRPr lang="en-AU"/>
          </a:p>
        </p:txBody>
      </p:sp>
    </p:spTree>
    <p:extLst>
      <p:ext uri="{BB962C8B-B14F-4D97-AF65-F5344CB8AC3E}">
        <p14:creationId xmlns:p14="http://schemas.microsoft.com/office/powerpoint/2010/main" val="1493353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AU" altLang="en-US" dirty="0"/>
              <a:t>The more control you have – and you understand the need – genuinely know better than the suppliers – more technical (or detailed spec) </a:t>
            </a:r>
          </a:p>
          <a:p>
            <a:pPr eaLnBrk="1" hangingPunct="1">
              <a:spcBef>
                <a:spcPct val="0"/>
              </a:spcBef>
            </a:pPr>
            <a:r>
              <a:rPr lang="en-AU" altLang="en-US" dirty="0"/>
              <a:t>The impact of a technical spec – more detailed doc – if it doesn’t deliver the business need – our fault – if you want them to be innovative – wont be </a:t>
            </a:r>
          </a:p>
          <a:p>
            <a:pPr eaLnBrk="1" hangingPunct="1">
              <a:spcBef>
                <a:spcPct val="0"/>
              </a:spcBef>
            </a:pPr>
            <a:r>
              <a:rPr lang="en-AU" altLang="en-US" dirty="0"/>
              <a:t>Opposite – functional – bring me a rock. I want one of these. Size, colour?  Wembley national stadium 250m inside 2 yrs. You don’t know what you are going to get. Innovative.</a:t>
            </a:r>
          </a:p>
          <a:p>
            <a:pPr eaLnBrk="1" hangingPunct="1">
              <a:spcBef>
                <a:spcPct val="0"/>
              </a:spcBef>
            </a:pPr>
            <a:endParaRPr lang="en-AU" altLang="en-US" dirty="0"/>
          </a:p>
          <a:p>
            <a:pPr eaLnBrk="1" hangingPunct="1">
              <a:spcBef>
                <a:spcPct val="0"/>
              </a:spcBef>
            </a:pPr>
            <a:r>
              <a:rPr lang="en-AU" altLang="en-US" dirty="0"/>
              <a:t>More often than not – start off with functional spec then add standards </a:t>
            </a:r>
          </a:p>
          <a:p>
            <a:pPr eaLnBrk="1" hangingPunct="1">
              <a:spcBef>
                <a:spcPct val="0"/>
              </a:spcBef>
            </a:pPr>
            <a:endParaRPr lang="en-AU" altLang="en-US" dirty="0"/>
          </a:p>
          <a:p>
            <a:pPr eaLnBrk="1" hangingPunct="1">
              <a:spcBef>
                <a:spcPct val="0"/>
              </a:spcBef>
            </a:pPr>
            <a:r>
              <a:rPr lang="en-AU" altLang="en-US" dirty="0"/>
              <a:t>When you are put standards in – build swimming pool – to this standard – but not specifying materials  </a:t>
            </a:r>
          </a:p>
          <a:p>
            <a:pPr eaLnBrk="1" hangingPunct="1">
              <a:spcBef>
                <a:spcPct val="0"/>
              </a:spcBef>
            </a:pPr>
            <a:endParaRPr lang="en-AU" altLang="en-US" dirty="0"/>
          </a:p>
          <a:p>
            <a:pPr eaLnBrk="1" hangingPunct="1">
              <a:spcBef>
                <a:spcPct val="0"/>
              </a:spcBef>
            </a:pPr>
            <a:r>
              <a:rPr lang="en-AU" alt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23</a:t>
            </a:fld>
            <a:endParaRPr lang="en-AU"/>
          </a:p>
        </p:txBody>
      </p:sp>
    </p:spTree>
    <p:extLst>
      <p:ext uri="{BB962C8B-B14F-4D97-AF65-F5344CB8AC3E}">
        <p14:creationId xmlns:p14="http://schemas.microsoft.com/office/powerpoint/2010/main" val="225046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2D30D-D773-954E-B5E5-11DA1832E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2CFB4-C70F-084A-4F67-5D92B7511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958B3-3AB3-B99E-4BCF-1E8CD9648B47}"/>
              </a:ext>
            </a:extLst>
          </p:cNvPr>
          <p:cNvSpPr>
            <a:spLocks noGrp="1"/>
          </p:cNvSpPr>
          <p:nvPr>
            <p:ph type="body" idx="1"/>
          </p:nvPr>
        </p:nvSpPr>
        <p:spPr/>
        <p:txBody>
          <a:bodyPr/>
          <a:lstStyle/>
          <a:p>
            <a:r>
              <a:rPr lang="en-AU" dirty="0"/>
              <a:t>In addition, we would also include the selection criteria and their weightings</a:t>
            </a:r>
          </a:p>
        </p:txBody>
      </p:sp>
      <p:sp>
        <p:nvSpPr>
          <p:cNvPr id="4" name="Slide Number Placeholder 3">
            <a:extLst>
              <a:ext uri="{FF2B5EF4-FFF2-40B4-BE49-F238E27FC236}">
                <a16:creationId xmlns:a16="http://schemas.microsoft.com/office/drawing/2014/main" id="{2115E1AF-6713-FCC5-33A8-C8BC0FB7AA13}"/>
              </a:ext>
            </a:extLst>
          </p:cNvPr>
          <p:cNvSpPr>
            <a:spLocks noGrp="1"/>
          </p:cNvSpPr>
          <p:nvPr>
            <p:ph type="sldNum" sz="quarter" idx="5"/>
          </p:nvPr>
        </p:nvSpPr>
        <p:spPr/>
        <p:txBody>
          <a:bodyPr/>
          <a:lstStyle/>
          <a:p>
            <a:fld id="{0A541B8C-20E2-44A1-8900-A1F00A5D40FB}" type="slidenum">
              <a:rPr lang="en-AU" smtClean="0"/>
              <a:t>24</a:t>
            </a:fld>
            <a:endParaRPr lang="en-AU"/>
          </a:p>
        </p:txBody>
      </p:sp>
    </p:spTree>
    <p:extLst>
      <p:ext uri="{BB962C8B-B14F-4D97-AF65-F5344CB8AC3E}">
        <p14:creationId xmlns:p14="http://schemas.microsoft.com/office/powerpoint/2010/main" val="282871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A214-BDA4-428D-1FF4-DC43DFA90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61B38-F5C1-055D-93DC-E6A70945C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C9F61-909F-B1F8-A5D2-4A22579C6504}"/>
              </a:ext>
            </a:extLst>
          </p:cNvPr>
          <p:cNvSpPr>
            <a:spLocks noGrp="1"/>
          </p:cNvSpPr>
          <p:nvPr>
            <p:ph type="body" idx="1"/>
          </p:nvPr>
        </p:nvSpPr>
        <p:spPr/>
        <p:txBody>
          <a:bodyPr/>
          <a:lstStyle/>
          <a:p>
            <a:r>
              <a:rPr lang="en-AU" dirty="0"/>
              <a:t>In addition, we would also include the selection criteria and their weightings</a:t>
            </a:r>
          </a:p>
        </p:txBody>
      </p:sp>
      <p:sp>
        <p:nvSpPr>
          <p:cNvPr id="4" name="Slide Number Placeholder 3">
            <a:extLst>
              <a:ext uri="{FF2B5EF4-FFF2-40B4-BE49-F238E27FC236}">
                <a16:creationId xmlns:a16="http://schemas.microsoft.com/office/drawing/2014/main" id="{844BB881-3756-47F8-8F07-2B90B5C7873B}"/>
              </a:ext>
            </a:extLst>
          </p:cNvPr>
          <p:cNvSpPr>
            <a:spLocks noGrp="1"/>
          </p:cNvSpPr>
          <p:nvPr>
            <p:ph type="sldNum" sz="quarter" idx="5"/>
          </p:nvPr>
        </p:nvSpPr>
        <p:spPr/>
        <p:txBody>
          <a:bodyPr/>
          <a:lstStyle/>
          <a:p>
            <a:fld id="{0A541B8C-20E2-44A1-8900-A1F00A5D40FB}" type="slidenum">
              <a:rPr lang="en-AU" smtClean="0"/>
              <a:t>25</a:t>
            </a:fld>
            <a:endParaRPr lang="en-AU"/>
          </a:p>
        </p:txBody>
      </p:sp>
    </p:spTree>
    <p:extLst>
      <p:ext uri="{BB962C8B-B14F-4D97-AF65-F5344CB8AC3E}">
        <p14:creationId xmlns:p14="http://schemas.microsoft.com/office/powerpoint/2010/main" val="211397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381000" y="685800"/>
            <a:ext cx="6096000" cy="342900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Hide slide</a:t>
            </a:r>
            <a:r>
              <a:rPr lang="en-US" baseline="0"/>
              <a:t> – whiteboard </a:t>
            </a:r>
            <a:endParaRPr lang="en-US"/>
          </a:p>
        </p:txBody>
      </p:sp>
      <p:sp>
        <p:nvSpPr>
          <p:cNvPr id="2" name="Slide Number Placeholder 1">
            <a:extLst>
              <a:ext uri="{FF2B5EF4-FFF2-40B4-BE49-F238E27FC236}">
                <a16:creationId xmlns:a16="http://schemas.microsoft.com/office/drawing/2014/main" id="{E532967C-4943-C496-5483-7F13FB7D6375}"/>
              </a:ext>
            </a:extLst>
          </p:cNvPr>
          <p:cNvSpPr>
            <a:spLocks noGrp="1"/>
          </p:cNvSpPr>
          <p:nvPr>
            <p:ph type="sldNum" sz="quarter" idx="5"/>
          </p:nvPr>
        </p:nvSpPr>
        <p:spPr/>
        <p:txBody>
          <a:bodyPr/>
          <a:lstStyle/>
          <a:p>
            <a:fld id="{B5D37342-C38C-4A46-A578-44E0ABAA39B2}" type="slidenum">
              <a:rPr lang="en-AU" smtClean="0"/>
              <a:pPr/>
              <a:t>27</a:t>
            </a:fld>
            <a:endParaRPr lang="en-AU"/>
          </a:p>
        </p:txBody>
      </p:sp>
    </p:spTree>
    <p:extLst>
      <p:ext uri="{BB962C8B-B14F-4D97-AF65-F5344CB8AC3E}">
        <p14:creationId xmlns:p14="http://schemas.microsoft.com/office/powerpoint/2010/main" val="996549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81000" y="685800"/>
            <a:ext cx="6096000" cy="3429000"/>
          </a:xfrm>
          <a:ln/>
        </p:spPr>
      </p:sp>
      <p:sp>
        <p:nvSpPr>
          <p:cNvPr id="4403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Key concepts of risk and costs. We need to be clear to reduce both risk and costs.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 the purpose of today is to try to put some concepts and ideas in place that might improve your specification to evaluation process over time</a:t>
            </a:r>
          </a:p>
          <a:p>
            <a:pPr eaLnBrk="1" hangingPunct="1"/>
            <a:endParaRPr lang="en-US" altLang="en-US" dirty="0">
              <a:latin typeface="Arial" panose="020B0604020202020204"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03263" indent="-269875">
              <a:defRPr sz="2400">
                <a:solidFill>
                  <a:schemeClr val="tx1"/>
                </a:solidFill>
                <a:latin typeface="Times New Roman" panose="02020603050405020304" pitchFamily="18" charset="0"/>
              </a:defRPr>
            </a:lvl2pPr>
            <a:lvl3pPr marL="1082675" indent="-215900">
              <a:defRPr sz="2400">
                <a:solidFill>
                  <a:schemeClr val="tx1"/>
                </a:solidFill>
                <a:latin typeface="Times New Roman" panose="02020603050405020304" pitchFamily="18" charset="0"/>
              </a:defRPr>
            </a:lvl3pPr>
            <a:lvl4pPr marL="1516063" indent="-215900">
              <a:defRPr sz="2400">
                <a:solidFill>
                  <a:schemeClr val="tx1"/>
                </a:solidFill>
                <a:latin typeface="Times New Roman" panose="02020603050405020304" pitchFamily="18" charset="0"/>
              </a:defRPr>
            </a:lvl4pPr>
            <a:lvl5pPr marL="1949450" indent="-215900">
              <a:defRPr sz="2400">
                <a:solidFill>
                  <a:schemeClr val="tx1"/>
                </a:solidFill>
                <a:latin typeface="Times New Roman" panose="02020603050405020304" pitchFamily="18" charset="0"/>
              </a:defRPr>
            </a:lvl5pPr>
            <a:lvl6pPr marL="2406650" indent="-215900" eaLnBrk="0" fontAlgn="base" hangingPunct="0">
              <a:spcBef>
                <a:spcPct val="0"/>
              </a:spcBef>
              <a:spcAft>
                <a:spcPct val="0"/>
              </a:spcAft>
              <a:defRPr sz="2400">
                <a:solidFill>
                  <a:schemeClr val="tx1"/>
                </a:solidFill>
                <a:latin typeface="Times New Roman" panose="02020603050405020304" pitchFamily="18" charset="0"/>
              </a:defRPr>
            </a:lvl6pPr>
            <a:lvl7pPr marL="2863850" indent="-215900" eaLnBrk="0" fontAlgn="base" hangingPunct="0">
              <a:spcBef>
                <a:spcPct val="0"/>
              </a:spcBef>
              <a:spcAft>
                <a:spcPct val="0"/>
              </a:spcAft>
              <a:defRPr sz="2400">
                <a:solidFill>
                  <a:schemeClr val="tx1"/>
                </a:solidFill>
                <a:latin typeface="Times New Roman" panose="02020603050405020304" pitchFamily="18" charset="0"/>
              </a:defRPr>
            </a:lvl7pPr>
            <a:lvl8pPr marL="3321050" indent="-215900" eaLnBrk="0" fontAlgn="base" hangingPunct="0">
              <a:spcBef>
                <a:spcPct val="0"/>
              </a:spcBef>
              <a:spcAft>
                <a:spcPct val="0"/>
              </a:spcAft>
              <a:defRPr sz="2400">
                <a:solidFill>
                  <a:schemeClr val="tx1"/>
                </a:solidFill>
                <a:latin typeface="Times New Roman" panose="02020603050405020304" pitchFamily="18" charset="0"/>
              </a:defRPr>
            </a:lvl8pPr>
            <a:lvl9pPr marL="3778250" indent="-215900" eaLnBrk="0" fontAlgn="base" hangingPunct="0">
              <a:spcBef>
                <a:spcPct val="0"/>
              </a:spcBef>
              <a:spcAft>
                <a:spcPct val="0"/>
              </a:spcAft>
              <a:defRPr sz="2400">
                <a:solidFill>
                  <a:schemeClr val="tx1"/>
                </a:solidFill>
                <a:latin typeface="Times New Roman" panose="02020603050405020304" pitchFamily="18" charset="0"/>
              </a:defRPr>
            </a:lvl9pPr>
          </a:lstStyle>
          <a:p>
            <a:fld id="{ED1BD0AE-9C43-4537-BF80-33C57BBA9878}" type="slidenum">
              <a:rPr lang="en-GB" altLang="en-US" sz="1200" smtClean="0">
                <a:latin typeface="Arial" panose="020B0604020202020204" pitchFamily="34" charset="0"/>
              </a:rPr>
              <a:pPr/>
              <a:t>28</a:t>
            </a:fld>
            <a:endParaRPr lang="en-GB" altLang="en-US" sz="1200">
              <a:latin typeface="Arial" panose="020B0604020202020204" pitchFamily="34" charset="0"/>
            </a:endParaRPr>
          </a:p>
        </p:txBody>
      </p:sp>
    </p:spTree>
    <p:extLst>
      <p:ext uri="{BB962C8B-B14F-4D97-AF65-F5344CB8AC3E}">
        <p14:creationId xmlns:p14="http://schemas.microsoft.com/office/powerpoint/2010/main" val="3354684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Specific</a:t>
            </a:r>
          </a:p>
          <a:p>
            <a:pPr>
              <a:buFont typeface="Arial" panose="020B0604020202020204" pitchFamily="34" charset="0"/>
              <a:buChar char="•"/>
            </a:pPr>
            <a:r>
              <a:rPr lang="en-US" b="1"/>
              <a:t>Good Example</a:t>
            </a:r>
            <a:r>
              <a:rPr lang="en-US"/>
              <a:t>:</a:t>
            </a:r>
          </a:p>
          <a:p>
            <a:pPr marL="742950" lvl="1" indent="-285750">
              <a:buFont typeface="Arial" panose="020B0604020202020204" pitchFamily="34" charset="0"/>
              <a:buChar char="•"/>
            </a:pPr>
            <a:r>
              <a:rPr lang="en-US" i="1"/>
              <a:t>Specific</a:t>
            </a:r>
            <a:r>
              <a:rPr lang="en-US"/>
              <a:t>: "We require 50 medical-grade computers with anti-bacterial casing, 22-inch touch screens, integrated with dual-core Intel i5 processors, 8GB of RAM, and 256GB SSD storage. The computers should be compliant with ISO 13485 medical standards and capable of running medical imaging software."</a:t>
            </a:r>
          </a:p>
          <a:p>
            <a:pPr>
              <a:buFont typeface="Arial" panose="020B0604020202020204" pitchFamily="34" charset="0"/>
              <a:buChar char="•"/>
            </a:pPr>
            <a:r>
              <a:rPr lang="en-US" b="1"/>
              <a:t>Bad Example</a:t>
            </a:r>
            <a:r>
              <a:rPr lang="en-US"/>
              <a:t>:</a:t>
            </a:r>
          </a:p>
          <a:p>
            <a:pPr marL="742950" lvl="1" indent="-285750">
              <a:buFont typeface="Arial" panose="020B0604020202020204" pitchFamily="34" charset="0"/>
              <a:buChar char="•"/>
            </a:pPr>
            <a:r>
              <a:rPr lang="en-US" i="1"/>
              <a:t>Vague</a:t>
            </a:r>
            <a:r>
              <a:rPr lang="en-US"/>
              <a:t>: "We need some computers for hospital use."</a:t>
            </a:r>
          </a:p>
          <a:p>
            <a:pPr marL="742950" lvl="1" indent="-285750">
              <a:buFont typeface="Arial" panose="020B0604020202020204" pitchFamily="34" charset="0"/>
              <a:buChar char="•"/>
            </a:pPr>
            <a:r>
              <a:rPr lang="en-US" i="1"/>
              <a:t>Why It's Bad</a:t>
            </a:r>
            <a:r>
              <a:rPr lang="en-US"/>
              <a:t>: This is unclear and leaves too much room for interpretation, leading to the risk of receiving computers that don't meet the required specifications.</a:t>
            </a:r>
          </a:p>
          <a:p>
            <a:r>
              <a:rPr lang="en-US" b="1"/>
              <a:t>2. Measurable</a:t>
            </a:r>
          </a:p>
          <a:p>
            <a:pPr>
              <a:buFont typeface="Arial" panose="020B0604020202020204" pitchFamily="34" charset="0"/>
              <a:buChar char="•"/>
            </a:pPr>
            <a:r>
              <a:rPr lang="en-US" b="1"/>
              <a:t>Good Example</a:t>
            </a:r>
            <a:r>
              <a:rPr lang="en-US"/>
              <a:t>:</a:t>
            </a:r>
          </a:p>
          <a:p>
            <a:pPr marL="742950" lvl="1" indent="-285750">
              <a:buFont typeface="Arial" panose="020B0604020202020204" pitchFamily="34" charset="0"/>
              <a:buChar char="•"/>
            </a:pPr>
            <a:r>
              <a:rPr lang="en-US" i="1"/>
              <a:t>Measurable</a:t>
            </a:r>
            <a:r>
              <a:rPr lang="en-US"/>
              <a:t>: "Each street light must have a solar panel with a minimum capacity of 120W, provide illumination of at least 300 lumens at ground level, and operate for at least 12 hours continuously after a full day of sunlight. A minimum operational lifespan of 5 years is required."</a:t>
            </a:r>
          </a:p>
          <a:p>
            <a:pPr>
              <a:buFont typeface="Arial" panose="020B0604020202020204" pitchFamily="34" charset="0"/>
              <a:buChar char="•"/>
            </a:pPr>
            <a:r>
              <a:rPr lang="en-US" b="1"/>
              <a:t>Bad Example</a:t>
            </a:r>
            <a:r>
              <a:rPr lang="en-US"/>
              <a:t>:</a:t>
            </a:r>
          </a:p>
          <a:p>
            <a:pPr marL="742950" lvl="1" indent="-285750">
              <a:buFont typeface="Arial" panose="020B0604020202020204" pitchFamily="34" charset="0"/>
              <a:buChar char="•"/>
            </a:pPr>
            <a:r>
              <a:rPr lang="en-US" i="1"/>
              <a:t>Non-measurable</a:t>
            </a:r>
            <a:r>
              <a:rPr lang="en-US"/>
              <a:t>: "We need solar-powered street lights that work well and last a long time."</a:t>
            </a:r>
          </a:p>
          <a:p>
            <a:pPr marL="742950" lvl="1" indent="-285750">
              <a:buFont typeface="Arial" panose="020B0604020202020204" pitchFamily="34" charset="0"/>
              <a:buChar char="•"/>
            </a:pPr>
            <a:r>
              <a:rPr lang="en-US" i="1"/>
              <a:t>Why It's Bad</a:t>
            </a:r>
            <a:r>
              <a:rPr lang="en-US"/>
              <a:t>: "Work well" and "last a long time" are subjective and offer no specific criteria for evaluation, making it impossible to assess compliance or performance.</a:t>
            </a:r>
          </a:p>
          <a:p>
            <a:r>
              <a:rPr lang="en-US" b="1"/>
              <a:t>3. Achievable</a:t>
            </a:r>
          </a:p>
          <a:p>
            <a:pPr>
              <a:buFont typeface="Arial" panose="020B0604020202020204" pitchFamily="34" charset="0"/>
              <a:buChar char="•"/>
            </a:pPr>
            <a:r>
              <a:rPr lang="en-US" b="1"/>
              <a:t>Good Example</a:t>
            </a:r>
            <a:r>
              <a:rPr lang="en-US"/>
              <a:t>:</a:t>
            </a:r>
          </a:p>
          <a:p>
            <a:pPr marL="742950" lvl="1" indent="-285750">
              <a:buFont typeface="Arial" panose="020B0604020202020204" pitchFamily="34" charset="0"/>
              <a:buChar char="•"/>
            </a:pPr>
            <a:r>
              <a:rPr lang="en-US" i="1"/>
              <a:t>Achievable</a:t>
            </a:r>
            <a:r>
              <a:rPr lang="en-US"/>
              <a:t>: "We require conveyor belts that can transport 500 kg of material per minute, with an adjustable speed of up to 5 meters per second, constructed from heat-resistant materials to withstand temperatures of up to 200°C."</a:t>
            </a:r>
          </a:p>
          <a:p>
            <a:pPr>
              <a:buFont typeface="Arial" panose="020B0604020202020204" pitchFamily="34" charset="0"/>
              <a:buChar char="•"/>
            </a:pPr>
            <a:r>
              <a:rPr lang="en-US" b="1"/>
              <a:t>Bad Example</a:t>
            </a:r>
            <a:r>
              <a:rPr lang="en-US"/>
              <a:t>:</a:t>
            </a:r>
          </a:p>
          <a:p>
            <a:pPr marL="742950" lvl="1" indent="-285750">
              <a:buFont typeface="Arial" panose="020B0604020202020204" pitchFamily="34" charset="0"/>
              <a:buChar char="•"/>
            </a:pPr>
            <a:r>
              <a:rPr lang="en-US" i="1"/>
              <a:t>Unachievable</a:t>
            </a:r>
            <a:r>
              <a:rPr lang="en-US"/>
              <a:t>: "We need conveyor belts that can transport unlimited weight at lightning speed, in any environmental condition."</a:t>
            </a:r>
          </a:p>
          <a:p>
            <a:pPr marL="742950" lvl="1" indent="-285750">
              <a:buFont typeface="Arial" panose="020B0604020202020204" pitchFamily="34" charset="0"/>
              <a:buChar char="•"/>
            </a:pPr>
            <a:r>
              <a:rPr lang="en-US" i="1"/>
              <a:t>Why It's Bad</a:t>
            </a:r>
            <a:r>
              <a:rPr lang="en-US"/>
              <a:t>: This is not technically feasible and places unrealistic demands on the supplier, likely leading to project delays and failure.</a:t>
            </a:r>
          </a:p>
          <a:p>
            <a:r>
              <a:rPr lang="en-US" b="1"/>
              <a:t>4. Relevant</a:t>
            </a:r>
          </a:p>
          <a:p>
            <a:pPr>
              <a:buFont typeface="Arial" panose="020B0604020202020204" pitchFamily="34" charset="0"/>
              <a:buChar char="•"/>
            </a:pPr>
            <a:r>
              <a:rPr lang="en-US" b="1"/>
              <a:t>Good Example</a:t>
            </a:r>
            <a:r>
              <a:rPr lang="en-US"/>
              <a:t>:</a:t>
            </a:r>
          </a:p>
          <a:p>
            <a:pPr marL="742950" lvl="1" indent="-285750">
              <a:buFont typeface="Arial" panose="020B0604020202020204" pitchFamily="34" charset="0"/>
              <a:buChar char="•"/>
            </a:pPr>
            <a:r>
              <a:rPr lang="en-US" i="1"/>
              <a:t>Relevant</a:t>
            </a:r>
            <a:r>
              <a:rPr lang="en-US"/>
              <a:t>: "The software must integrate with our current CRM system, support 24/7 live chat and voice services, provide real-time analytics on customer interactions, and be scalable for up to 10,000 simultaneous users."</a:t>
            </a:r>
          </a:p>
          <a:p>
            <a:pPr>
              <a:buFont typeface="Arial" panose="020B0604020202020204" pitchFamily="34" charset="0"/>
              <a:buChar char="•"/>
            </a:pPr>
            <a:r>
              <a:rPr lang="en-US" b="1"/>
              <a:t>Bad Example</a:t>
            </a:r>
            <a:r>
              <a:rPr lang="en-US"/>
              <a:t>:</a:t>
            </a:r>
          </a:p>
          <a:p>
            <a:pPr marL="742950" lvl="1" indent="-285750">
              <a:buFont typeface="Arial" panose="020B0604020202020204" pitchFamily="34" charset="0"/>
              <a:buChar char="•"/>
            </a:pPr>
            <a:r>
              <a:rPr lang="en-US" i="1"/>
              <a:t>Irrelevant</a:t>
            </a:r>
            <a:r>
              <a:rPr lang="en-US"/>
              <a:t>: "We need software that supports customer interaction, with advanced features like AI chatbots, even though we don't currently need them."</a:t>
            </a:r>
          </a:p>
          <a:p>
            <a:pPr marL="742950" lvl="1" indent="-285750">
              <a:buFont typeface="Arial" panose="020B0604020202020204" pitchFamily="34" charset="0"/>
              <a:buChar char="•"/>
            </a:pPr>
            <a:r>
              <a:rPr lang="en-US" i="1"/>
              <a:t>Why It's Bad</a:t>
            </a:r>
            <a:r>
              <a:rPr lang="en-US"/>
              <a:t>: The focus is on features that aren't immediately necessary, overcomplicating the procurement process and potentially increasing costs without adding immediate value.</a:t>
            </a:r>
          </a:p>
          <a:p>
            <a:r>
              <a:rPr lang="en-US" b="1"/>
              <a:t>5. Time-Bound</a:t>
            </a:r>
          </a:p>
          <a:p>
            <a:pPr>
              <a:buFont typeface="Arial" panose="020B0604020202020204" pitchFamily="34" charset="0"/>
              <a:buChar char="•"/>
            </a:pPr>
            <a:r>
              <a:rPr lang="en-US" b="1"/>
              <a:t>Good Example</a:t>
            </a:r>
            <a:r>
              <a:rPr lang="en-US"/>
              <a:t>:</a:t>
            </a:r>
          </a:p>
          <a:p>
            <a:pPr marL="742950" lvl="1" indent="-285750">
              <a:buFont typeface="Arial" panose="020B0604020202020204" pitchFamily="34" charset="0"/>
              <a:buChar char="•"/>
            </a:pPr>
            <a:r>
              <a:rPr lang="en-US" i="1"/>
              <a:t>Time-Bound</a:t>
            </a:r>
            <a:r>
              <a:rPr lang="en-US"/>
              <a:t>: "We require delivery of 500 metric tons of 6-meter long steel beams, with a tensile strength of at least 400 MPa, by February 15th, 2024. The project deadline for the completion of the steel structure is June 30th, 2024."</a:t>
            </a:r>
          </a:p>
          <a:p>
            <a:pPr>
              <a:buFont typeface="Arial" panose="020B0604020202020204" pitchFamily="34" charset="0"/>
              <a:buChar char="•"/>
            </a:pPr>
            <a:r>
              <a:rPr lang="en-US" b="1"/>
              <a:t>Bad Example</a:t>
            </a:r>
            <a:r>
              <a:rPr lang="en-US"/>
              <a:t>:</a:t>
            </a:r>
          </a:p>
          <a:p>
            <a:pPr marL="742950" lvl="1" indent="-285750">
              <a:buFont typeface="Arial" panose="020B0604020202020204" pitchFamily="34" charset="0"/>
              <a:buChar char="•"/>
            </a:pPr>
            <a:r>
              <a:rPr lang="en-US" i="1"/>
              <a:t>No Timeframe</a:t>
            </a:r>
            <a:r>
              <a:rPr lang="en-US"/>
              <a:t>: "We need some steel beams as soon as possible."</a:t>
            </a:r>
          </a:p>
          <a:p>
            <a:pPr marL="742950" lvl="1" indent="-285750">
              <a:buFont typeface="Arial" panose="020B0604020202020204" pitchFamily="34" charset="0"/>
              <a:buChar char="•"/>
            </a:pPr>
            <a:r>
              <a:rPr lang="en-US" i="1"/>
              <a:t>Why It's Bad</a:t>
            </a:r>
            <a:r>
              <a:rPr lang="en-US"/>
              <a:t>: "As soon as possible" is not a clear deadline, which can cause delays in delivery and jeopardize the overall project timeline.</a:t>
            </a:r>
          </a:p>
          <a:p>
            <a:endParaRPr lang="en-SG"/>
          </a:p>
        </p:txBody>
      </p:sp>
      <p:sp>
        <p:nvSpPr>
          <p:cNvPr id="5" name="Slide Number Placeholder 4">
            <a:extLst>
              <a:ext uri="{FF2B5EF4-FFF2-40B4-BE49-F238E27FC236}">
                <a16:creationId xmlns:a16="http://schemas.microsoft.com/office/drawing/2014/main" id="{2D7102BF-AAC7-FD68-47D3-12E161FDC000}"/>
              </a:ext>
            </a:extLst>
          </p:cNvPr>
          <p:cNvSpPr>
            <a:spLocks noGrp="1"/>
          </p:cNvSpPr>
          <p:nvPr>
            <p:ph type="sldNum" sz="quarter" idx="5"/>
          </p:nvPr>
        </p:nvSpPr>
        <p:spPr/>
        <p:txBody>
          <a:bodyPr/>
          <a:lstStyle/>
          <a:p>
            <a:fld id="{B5D37342-C38C-4A46-A578-44E0ABAA39B2}" type="slidenum">
              <a:rPr lang="en-AU" smtClean="0"/>
              <a:pPr/>
              <a:t>29</a:t>
            </a:fld>
            <a:endParaRPr lang="en-AU"/>
          </a:p>
        </p:txBody>
      </p:sp>
    </p:spTree>
    <p:extLst>
      <p:ext uri="{BB962C8B-B14F-4D97-AF65-F5344CB8AC3E}">
        <p14:creationId xmlns:p14="http://schemas.microsoft.com/office/powerpoint/2010/main" val="320135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4E31-DF1F-B111-D922-E3843CCA6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FE64-CBD6-C7C6-593B-821698A91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522F3-39C5-D0AE-4FA9-276F1D466E4B}"/>
              </a:ext>
            </a:extLst>
          </p:cNvPr>
          <p:cNvSpPr>
            <a:spLocks noGrp="1"/>
          </p:cNvSpPr>
          <p:nvPr>
            <p:ph type="body" idx="1"/>
          </p:nvPr>
        </p:nvSpPr>
        <p:spPr/>
        <p:txBody>
          <a:bodyPr/>
          <a:lstStyle/>
          <a:p>
            <a:endParaRPr lang="en-SG" b="0" dirty="0"/>
          </a:p>
        </p:txBody>
      </p:sp>
      <p:sp>
        <p:nvSpPr>
          <p:cNvPr id="4" name="Slide Number Placeholder 3">
            <a:extLst>
              <a:ext uri="{FF2B5EF4-FFF2-40B4-BE49-F238E27FC236}">
                <a16:creationId xmlns:a16="http://schemas.microsoft.com/office/drawing/2014/main" id="{C13D299D-B93C-5B13-5F37-9244DC9EDB91}"/>
              </a:ext>
            </a:extLst>
          </p:cNvPr>
          <p:cNvSpPr>
            <a:spLocks noGrp="1"/>
          </p:cNvSpPr>
          <p:nvPr>
            <p:ph type="sldNum" sz="quarter" idx="5"/>
          </p:nvPr>
        </p:nvSpPr>
        <p:spPr/>
        <p:txBody>
          <a:bodyPr/>
          <a:lstStyle/>
          <a:p>
            <a:fld id="{B5D37342-C38C-4A46-A578-44E0ABAA39B2}" type="slidenum">
              <a:rPr lang="en-AU" smtClean="0"/>
              <a:pPr/>
              <a:t>30</a:t>
            </a:fld>
            <a:endParaRPr lang="en-AU"/>
          </a:p>
        </p:txBody>
      </p:sp>
    </p:spTree>
    <p:extLst>
      <p:ext uri="{BB962C8B-B14F-4D97-AF65-F5344CB8AC3E}">
        <p14:creationId xmlns:p14="http://schemas.microsoft.com/office/powerpoint/2010/main" val="295921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22354-C791-8E56-5E0F-FEC809FA7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F4B02-A8CE-5B94-DCA2-E35841000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F267C-E341-5010-8CB9-59DA94CDF6CF}"/>
              </a:ext>
            </a:extLst>
          </p:cNvPr>
          <p:cNvSpPr>
            <a:spLocks noGrp="1"/>
          </p:cNvSpPr>
          <p:nvPr>
            <p:ph type="body" idx="1"/>
          </p:nvPr>
        </p:nvSpPr>
        <p:spPr/>
        <p:txBody>
          <a:bodyPr/>
          <a:lstStyle/>
          <a:p>
            <a:endParaRPr lang="en-SG" b="0" dirty="0"/>
          </a:p>
        </p:txBody>
      </p:sp>
      <p:sp>
        <p:nvSpPr>
          <p:cNvPr id="4" name="Slide Number Placeholder 3">
            <a:extLst>
              <a:ext uri="{FF2B5EF4-FFF2-40B4-BE49-F238E27FC236}">
                <a16:creationId xmlns:a16="http://schemas.microsoft.com/office/drawing/2014/main" id="{6D9DF03B-2224-111A-C7B9-92AA04C04149}"/>
              </a:ext>
            </a:extLst>
          </p:cNvPr>
          <p:cNvSpPr>
            <a:spLocks noGrp="1"/>
          </p:cNvSpPr>
          <p:nvPr>
            <p:ph type="sldNum" sz="quarter" idx="5"/>
          </p:nvPr>
        </p:nvSpPr>
        <p:spPr/>
        <p:txBody>
          <a:bodyPr/>
          <a:lstStyle/>
          <a:p>
            <a:fld id="{B5D37342-C38C-4A46-A578-44E0ABAA39B2}" type="slidenum">
              <a:rPr lang="en-AU" smtClean="0"/>
              <a:pPr/>
              <a:t>31</a:t>
            </a:fld>
            <a:endParaRPr lang="en-AU"/>
          </a:p>
        </p:txBody>
      </p:sp>
    </p:spTree>
    <p:extLst>
      <p:ext uri="{BB962C8B-B14F-4D97-AF65-F5344CB8AC3E}">
        <p14:creationId xmlns:p14="http://schemas.microsoft.com/office/powerpoint/2010/main" val="398851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33</a:t>
            </a:fld>
            <a:endParaRPr lang="en-AU"/>
          </a:p>
        </p:txBody>
      </p:sp>
    </p:spTree>
    <p:extLst>
      <p:ext uri="{BB962C8B-B14F-4D97-AF65-F5344CB8AC3E}">
        <p14:creationId xmlns:p14="http://schemas.microsoft.com/office/powerpoint/2010/main" val="312102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381000" y="685800"/>
            <a:ext cx="6096000" cy="3429000"/>
          </a:xfrm>
          <a:ln/>
        </p:spPr>
      </p:sp>
      <p:sp>
        <p:nvSpPr>
          <p:cNvPr id="111619" name="Rectangle 3"/>
          <p:cNvSpPr>
            <a:spLocks noGrp="1" noChangeArrowheads="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53AA185-45DB-8678-259D-49B23C967430}"/>
              </a:ext>
            </a:extLst>
          </p:cNvPr>
          <p:cNvSpPr>
            <a:spLocks noGrp="1"/>
          </p:cNvSpPr>
          <p:nvPr>
            <p:ph type="sldNum" sz="quarter" idx="5"/>
          </p:nvPr>
        </p:nvSpPr>
        <p:spPr/>
        <p:txBody>
          <a:bodyPr/>
          <a:lstStyle/>
          <a:p>
            <a:fld id="{B5D37342-C38C-4A46-A578-44E0ABAA39B2}" type="slidenum">
              <a:rPr lang="en-AU" smtClean="0"/>
              <a:pPr/>
              <a:t>36</a:t>
            </a:fld>
            <a:endParaRPr lang="en-AU"/>
          </a:p>
        </p:txBody>
      </p:sp>
    </p:spTree>
    <p:extLst>
      <p:ext uri="{BB962C8B-B14F-4D97-AF65-F5344CB8AC3E}">
        <p14:creationId xmlns:p14="http://schemas.microsoft.com/office/powerpoint/2010/main" val="295933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Session duration &amp; breaks: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Our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MicroLearning</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session today will be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hours in durations. We will have a short 5-minute break around halfway. Please be punctual and adhere to break times specified.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Maintaining focus: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Maintaining focus can be a challenge, especially when you’re learning remotely. We’ve included content and activities to keep engagement levels up, and it is expected that all participants take part in these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Mute function: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Please ensure you are muted when not speaking. The Zoom mute button is generally found in the bottom, left area of your screen. Sometimes you need to hover your mouse there for it to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(&lt;12 participants) – Please feel free to speak up if you have questions throughout the presentation, by unmuting yourself.  Remember that webinars are shorter than a standard training session so there may be times we need to park a question or 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(&gt;12 participants) – Please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utilise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the Forum (chat function) within the Digital Academy for any questions you may have along the way. I will check them intermittently and answer them as soon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Technical issues: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If you experience technical issues, please first check the Forum to see if others are experiencing the same problem, and alert me directly if there is a general problem. However, please do not interrupt the group / facilitator if the problem might be limited to just you. Should technical problems persist, please know that we will be recording the content and making it available after the session, within the Digital Academy.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Slido</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Slido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nteractive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activities will be completed throughout this (and subsequent) sessions. Make sure you have your mobile phone handy or be able to switch screens to Kahoot on your computer</a:t>
            </a:r>
          </a:p>
          <a:p>
            <a:pPr marL="0" indent="0"/>
            <a:endParaRPr lang="en-US"/>
          </a:p>
          <a:p>
            <a:pPr marL="0" indent="0"/>
            <a:endParaRPr lang="en-US"/>
          </a:p>
          <a:p>
            <a:pPr marL="0" indent="0"/>
            <a:endParaRPr lang="en-US"/>
          </a:p>
          <a:p>
            <a:pPr marL="0" indent="0"/>
            <a:endParaRPr lang="en-US"/>
          </a:p>
          <a:p>
            <a:pPr marL="0" indent="0"/>
            <a:endParaRPr lang="en-US"/>
          </a:p>
          <a:p>
            <a:pPr marL="0" indent="0"/>
            <a:endParaRPr lang="en-US"/>
          </a:p>
          <a:p>
            <a:pPr marL="0" indent="0"/>
            <a:r>
              <a:rPr lang="en-US" sz="1600" b="1"/>
              <a:t>Note for facilitators – things to be cautious of</a:t>
            </a:r>
          </a:p>
          <a:p>
            <a:pPr marL="0" indent="0"/>
            <a:r>
              <a:rPr lang="en-US" sz="1600"/>
              <a:t>Try to keep people on point when they’re asking questions. With only 2 hours, you’ll need to be cautious of questions that are actually statements or someone dominating the time. </a:t>
            </a:r>
          </a:p>
          <a:p>
            <a:pPr marL="0" indent="0"/>
            <a:endParaRPr lang="en-US" b="1"/>
          </a:p>
          <a:p>
            <a:pPr marL="0" indent="0"/>
            <a:r>
              <a:rPr lang="en-US" b="1"/>
              <a:t>Forum use: </a:t>
            </a:r>
            <a:r>
              <a:rPr lang="en-US"/>
              <a:t>Be wary of people using the forum as a personal catch up session. It will be hard to keep everyone focused on as they’re working remotely. </a:t>
            </a:r>
          </a:p>
        </p:txBody>
      </p:sp>
      <p:sp>
        <p:nvSpPr>
          <p:cNvPr id="4" name="Slide Number Placeholder 3"/>
          <p:cNvSpPr>
            <a:spLocks noGrp="1"/>
          </p:cNvSpPr>
          <p:nvPr>
            <p:ph type="sldNum" sz="quarter" idx="5"/>
          </p:nvPr>
        </p:nvSpPr>
        <p:spPr/>
        <p:txBody>
          <a:bodyPr/>
          <a:lstStyle/>
          <a:p>
            <a:pPr>
              <a:defRPr/>
            </a:pPr>
            <a:fld id="{35318B5F-508A-4198-B882-B08C91353F70}" type="slidenum">
              <a:rPr lang="en-GB" smtClean="0"/>
              <a:pPr>
                <a:defRPr/>
              </a:pPr>
              <a:t>4</a:t>
            </a:fld>
            <a:endParaRPr lang="en-GB"/>
          </a:p>
        </p:txBody>
      </p:sp>
    </p:spTree>
    <p:extLst>
      <p:ext uri="{BB962C8B-B14F-4D97-AF65-F5344CB8AC3E}">
        <p14:creationId xmlns:p14="http://schemas.microsoft.com/office/powerpoint/2010/main" val="1752862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81000" y="685800"/>
            <a:ext cx="6096000" cy="3429000"/>
          </a:xfrm>
          <a:ln/>
        </p:spPr>
      </p:sp>
      <p:sp>
        <p:nvSpPr>
          <p:cNvPr id="113667" name="Rectangle 3"/>
          <p:cNvSpPr>
            <a:spLocks noGrp="1" noChangeArrowheads="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FFDA74E-CDCB-E7EB-7D59-D0A0EE67CB19}"/>
              </a:ext>
            </a:extLst>
          </p:cNvPr>
          <p:cNvSpPr>
            <a:spLocks noGrp="1"/>
          </p:cNvSpPr>
          <p:nvPr>
            <p:ph type="sldNum" sz="quarter" idx="5"/>
          </p:nvPr>
        </p:nvSpPr>
        <p:spPr/>
        <p:txBody>
          <a:bodyPr/>
          <a:lstStyle/>
          <a:p>
            <a:fld id="{B5D37342-C38C-4A46-A578-44E0ABAA39B2}" type="slidenum">
              <a:rPr lang="en-AU" smtClean="0"/>
              <a:pPr/>
              <a:t>37</a:t>
            </a:fld>
            <a:endParaRPr lang="en-AU"/>
          </a:p>
        </p:txBody>
      </p:sp>
    </p:spTree>
    <p:extLst>
      <p:ext uri="{BB962C8B-B14F-4D97-AF65-F5344CB8AC3E}">
        <p14:creationId xmlns:p14="http://schemas.microsoft.com/office/powerpoint/2010/main" val="2120091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38</a:t>
            </a:fld>
            <a:endParaRPr lang="en-AU"/>
          </a:p>
        </p:txBody>
      </p:sp>
    </p:spTree>
    <p:extLst>
      <p:ext uri="{BB962C8B-B14F-4D97-AF65-F5344CB8AC3E}">
        <p14:creationId xmlns:p14="http://schemas.microsoft.com/office/powerpoint/2010/main" val="8518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Essential for ensuring a fair, transparent, and effective procurement process, organizations can enhance their procurement outcomes, foster stronger supplier relationships, and achieve their strategic objectives more effectively.</a:t>
            </a:r>
            <a:endParaRPr lang="en-SG"/>
          </a:p>
        </p:txBody>
      </p:sp>
      <p:sp>
        <p:nvSpPr>
          <p:cNvPr id="4" name="Slide Number Placeholder 3"/>
          <p:cNvSpPr>
            <a:spLocks noGrp="1"/>
          </p:cNvSpPr>
          <p:nvPr>
            <p:ph type="sldNum" sz="quarter" idx="5"/>
          </p:nvPr>
        </p:nvSpPr>
        <p:spPr/>
        <p:txBody>
          <a:bodyPr/>
          <a:lstStyle/>
          <a:p>
            <a:fld id="{B5D37342-C38C-4A46-A578-44E0ABAA39B2}" type="slidenum">
              <a:rPr lang="en-AU" smtClean="0"/>
              <a:pPr/>
              <a:t>39</a:t>
            </a:fld>
            <a:endParaRPr lang="en-AU"/>
          </a:p>
        </p:txBody>
      </p:sp>
    </p:spTree>
    <p:extLst>
      <p:ext uri="{BB962C8B-B14F-4D97-AF65-F5344CB8AC3E}">
        <p14:creationId xmlns:p14="http://schemas.microsoft.com/office/powerpoint/2010/main" val="1121689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a:t>
            </a:r>
            <a:r>
              <a:rPr lang="en-US" dirty="0"/>
              <a:t>necessary expertise, can provide different insights, leading to a more balanced evaluation, credibility to process.</a:t>
            </a:r>
          </a:p>
          <a:p>
            <a:pPr>
              <a:buFont typeface="Arial" panose="020B0604020202020204" pitchFamily="34" charset="0"/>
              <a:buChar char="•"/>
            </a:pPr>
            <a:endParaRPr lang="en-US" b="1" dirty="0"/>
          </a:p>
          <a:p>
            <a:r>
              <a:rPr lang="en-US" b="1" dirty="0"/>
              <a:t>Evaluation Criteria </a:t>
            </a:r>
            <a:r>
              <a:rPr lang="en-US" dirty="0"/>
              <a:t>align evaluation process with organization’s strategic goals technical and commercial, to be successful</a:t>
            </a:r>
          </a:p>
          <a:p>
            <a:endParaRPr lang="en-US" dirty="0"/>
          </a:p>
          <a:p>
            <a:r>
              <a:rPr lang="en-US" b="1" dirty="0"/>
              <a:t>What Info </a:t>
            </a:r>
            <a:r>
              <a:rPr lang="en-US" dirty="0"/>
              <a:t>bidders provide relevant data to make  aids in transparency and compliance informed decisions.</a:t>
            </a:r>
          </a:p>
          <a:p>
            <a:endParaRPr lang="en-US" b="1" dirty="0"/>
          </a:p>
          <a:p>
            <a:r>
              <a:rPr lang="en-US" b="1" dirty="0"/>
              <a:t>What Weighting</a:t>
            </a:r>
            <a:r>
              <a:rPr lang="en-US" dirty="0"/>
              <a:t> reflect priorities, most relevant criteria have a proportional impact on the final decision.</a:t>
            </a:r>
          </a:p>
          <a:p>
            <a:endParaRPr lang="en-US" b="1" dirty="0"/>
          </a:p>
          <a:p>
            <a:r>
              <a:rPr lang="en-US" b="1" dirty="0"/>
              <a:t>Reconcile </a:t>
            </a:r>
            <a:r>
              <a:rPr lang="en-US" dirty="0"/>
              <a:t>low-priced bid may not provide the best overall value, decisions-based value rather than just cost, leading to better outcomes.</a:t>
            </a:r>
          </a:p>
          <a:p>
            <a:endParaRPr lang="en-US" b="1" dirty="0"/>
          </a:p>
          <a:p>
            <a:r>
              <a:rPr lang="en-US" b="1" dirty="0"/>
              <a:t>Decisions </a:t>
            </a:r>
            <a:r>
              <a:rPr lang="en-US" dirty="0"/>
              <a:t>how the team will discuss and resolve disagreements, reach consensus, and document decisions for smooth process</a:t>
            </a:r>
          </a:p>
          <a:p>
            <a:endParaRPr lang="en-SG" dirty="0"/>
          </a:p>
        </p:txBody>
      </p:sp>
      <p:sp>
        <p:nvSpPr>
          <p:cNvPr id="4" name="Slide Number Placeholder 3"/>
          <p:cNvSpPr>
            <a:spLocks noGrp="1"/>
          </p:cNvSpPr>
          <p:nvPr>
            <p:ph type="sldNum" sz="quarter" idx="5"/>
          </p:nvPr>
        </p:nvSpPr>
        <p:spPr/>
        <p:txBody>
          <a:bodyPr/>
          <a:lstStyle/>
          <a:p>
            <a:fld id="{B5D37342-C38C-4A46-A578-44E0ABAA39B2}" type="slidenum">
              <a:rPr lang="en-AU" smtClean="0"/>
              <a:pPr/>
              <a:t>40</a:t>
            </a:fld>
            <a:endParaRPr lang="en-AU"/>
          </a:p>
        </p:txBody>
      </p:sp>
    </p:spTree>
    <p:extLst>
      <p:ext uri="{BB962C8B-B14F-4D97-AF65-F5344CB8AC3E}">
        <p14:creationId xmlns:p14="http://schemas.microsoft.com/office/powerpoint/2010/main" val="2326478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2212" name="Rectangle 3"/>
          <p:cNvSpPr>
            <a:spLocks noGrp="1" noChangeArrowheads="1"/>
          </p:cNvSpPr>
          <p:nvPr>
            <p:ph type="body" idx="1"/>
          </p:nvPr>
        </p:nvSpPr>
        <p:spPr>
          <a:xfrm>
            <a:off x="913785" y="4343014"/>
            <a:ext cx="5030431" cy="4114026"/>
          </a:xfrm>
          <a:solidFill>
            <a:srgbClr val="FFFFFF"/>
          </a:solidFill>
          <a:ln>
            <a:solidFill>
              <a:srgbClr val="000000"/>
            </a:solidFill>
          </a:ln>
        </p:spPr>
        <p:txBody>
          <a:bodyPr/>
          <a:lstStyle/>
          <a:p>
            <a:r>
              <a:rPr lang="en-US" b="1" dirty="0">
                <a:latin typeface="Arial" pitchFamily="34" charset="0"/>
              </a:rPr>
              <a:t>Compliance</a:t>
            </a:r>
            <a:r>
              <a:rPr lang="en-US" dirty="0">
                <a:latin typeface="Arial" pitchFamily="34" charset="0"/>
              </a:rPr>
              <a:t> – legal, regulatory, standards, organizational requirements</a:t>
            </a:r>
          </a:p>
          <a:p>
            <a:r>
              <a:rPr lang="en-US" dirty="0">
                <a:latin typeface="Arial" pitchFamily="34" charset="0"/>
              </a:rPr>
              <a:t>Easily verified with documentation, pass/fail, i.e. licenses, registrations, safety regulations, financial statements</a:t>
            </a:r>
          </a:p>
          <a:p>
            <a:r>
              <a:rPr lang="en-US" dirty="0">
                <a:latin typeface="Arial" pitchFamily="34" charset="0"/>
              </a:rPr>
              <a:t>Reduces risk legal, financial and operational</a:t>
            </a:r>
          </a:p>
          <a:p>
            <a:endParaRPr lang="en-US" dirty="0">
              <a:latin typeface="Arial" pitchFamily="34" charset="0"/>
            </a:endParaRPr>
          </a:p>
          <a:p>
            <a:r>
              <a:rPr lang="en-US" b="1" dirty="0">
                <a:latin typeface="Arial" pitchFamily="34" charset="0"/>
              </a:rPr>
              <a:t>Qualitative </a:t>
            </a:r>
            <a:r>
              <a:rPr lang="en-US" dirty="0">
                <a:latin typeface="Arial" pitchFamily="34" charset="0"/>
              </a:rPr>
              <a:t>– capabilities, experience, approach to project execution, overall fit with organization’s needs</a:t>
            </a:r>
          </a:p>
          <a:p>
            <a:r>
              <a:rPr lang="en-US" dirty="0">
                <a:latin typeface="Arial" pitchFamily="34" charset="0"/>
              </a:rPr>
              <a:t>Subjective among evaluators, , technical experience, innovation in approach, quality of methodology, past performance</a:t>
            </a:r>
          </a:p>
          <a:p>
            <a:r>
              <a:rPr lang="en-US" dirty="0">
                <a:latin typeface="Arial" pitchFamily="34" charset="0"/>
              </a:rPr>
              <a:t>Helps to differentiate between bidders with similar compliance and capability </a:t>
            </a:r>
          </a:p>
          <a:p>
            <a:r>
              <a:rPr lang="en-US" dirty="0">
                <a:latin typeface="Arial" pitchFamily="34" charset="0"/>
              </a:rPr>
              <a:t>Involves interpretation and analysis</a:t>
            </a:r>
          </a:p>
          <a:p>
            <a:endParaRPr lang="en-US" dirty="0">
              <a:latin typeface="Arial" pitchFamily="34" charset="0"/>
            </a:endParaRPr>
          </a:p>
          <a:p>
            <a:r>
              <a:rPr lang="en-US" dirty="0">
                <a:latin typeface="Arial" pitchFamily="34" charset="0"/>
              </a:rPr>
              <a:t>Use together, compliance for eligibility, qualitative for deeper understanding of strengths and weaknesses.</a:t>
            </a:r>
          </a:p>
        </p:txBody>
      </p:sp>
      <p:sp>
        <p:nvSpPr>
          <p:cNvPr id="2" name="Slide Number Placeholder 1">
            <a:extLst>
              <a:ext uri="{FF2B5EF4-FFF2-40B4-BE49-F238E27FC236}">
                <a16:creationId xmlns:a16="http://schemas.microsoft.com/office/drawing/2014/main" id="{C86FECF9-492F-24FF-079C-EBF8885DD371}"/>
              </a:ext>
            </a:extLst>
          </p:cNvPr>
          <p:cNvSpPr>
            <a:spLocks noGrp="1"/>
          </p:cNvSpPr>
          <p:nvPr>
            <p:ph type="sldNum" sz="quarter" idx="5"/>
          </p:nvPr>
        </p:nvSpPr>
        <p:spPr/>
        <p:txBody>
          <a:bodyPr/>
          <a:lstStyle/>
          <a:p>
            <a:fld id="{B5D37342-C38C-4A46-A578-44E0ABAA39B2}" type="slidenum">
              <a:rPr lang="en-AU" smtClean="0"/>
              <a:pPr/>
              <a:t>42</a:t>
            </a:fld>
            <a:endParaRPr lang="en-AU"/>
          </a:p>
        </p:txBody>
      </p:sp>
    </p:spTree>
    <p:extLst>
      <p:ext uri="{BB962C8B-B14F-4D97-AF65-F5344CB8AC3E}">
        <p14:creationId xmlns:p14="http://schemas.microsoft.com/office/powerpoint/2010/main" val="3655787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curious as to why I have valued product design higher than Response time, it is because garment design was judged more important than response time in the “head to head”</a:t>
            </a:r>
          </a:p>
          <a:p>
            <a:endParaRPr lang="en-US" dirty="0"/>
          </a:p>
          <a:p>
            <a:r>
              <a:rPr lang="en-US" dirty="0"/>
              <a:t>Now we can work backwards, by assigning a value of 1 to the lowest factor, and then factoring that value back up through the other factors. So if Australian fabrics is 1, Response times must be 5, and product design, which is four times as important as response time will be 20, and so on.</a:t>
            </a:r>
          </a:p>
          <a:p>
            <a:endParaRPr lang="en-US" dirty="0"/>
          </a:p>
          <a:p>
            <a:r>
              <a:rPr lang="en-US" dirty="0"/>
              <a:t>Capability – resources, equipment, manpower, technical skills, financial stability</a:t>
            </a:r>
          </a:p>
          <a:p>
            <a:endParaRPr lang="en-US" dirty="0"/>
          </a:p>
          <a:p>
            <a:r>
              <a:rPr lang="en-US" dirty="0"/>
              <a:t>Methodology – project plan, innovation, risk management</a:t>
            </a:r>
          </a:p>
          <a:p>
            <a:endParaRPr lang="en-US" dirty="0"/>
          </a:p>
          <a:p>
            <a:r>
              <a:rPr lang="en-US" dirty="0"/>
              <a:t>Experience</a:t>
            </a:r>
          </a:p>
          <a:p>
            <a:pPr marL="228600" indent="-228600">
              <a:buAutoNum type="arabicPeriod"/>
            </a:pPr>
            <a:r>
              <a:rPr lang="en-US" dirty="0"/>
              <a:t>Industry past experience projects?</a:t>
            </a:r>
          </a:p>
          <a:p>
            <a:pPr marL="228600" indent="-228600">
              <a:buAutoNum type="arabicPeriod"/>
            </a:pPr>
            <a:r>
              <a:rPr lang="en-US" dirty="0"/>
              <a:t>Size of projects?</a:t>
            </a:r>
          </a:p>
          <a:p>
            <a:pPr marL="228600" indent="-228600">
              <a:buAutoNum type="arabicPeriod"/>
            </a:pPr>
            <a:r>
              <a:rPr lang="en-US" dirty="0"/>
              <a:t>Geographic area?</a:t>
            </a:r>
          </a:p>
          <a:p>
            <a:pPr marL="228600" indent="-228600">
              <a:buAutoNum type="arabicPeriod"/>
            </a:pPr>
            <a:r>
              <a:rPr lang="en-US" dirty="0"/>
              <a:t>Local partnerships that could benefit the project?</a:t>
            </a:r>
          </a:p>
          <a:p>
            <a:pPr marL="228600" indent="-228600">
              <a:buAutoNum type="arabicPeriod"/>
            </a:pPr>
            <a:endParaRPr lang="en-US" dirty="0"/>
          </a:p>
          <a:p>
            <a:pPr marL="0" indent="0">
              <a:buNone/>
            </a:pPr>
            <a:r>
              <a:rPr lang="en-US" dirty="0"/>
              <a:t>Quality – processes, certifications, consistency</a:t>
            </a:r>
          </a:p>
          <a:p>
            <a:pPr marL="0" indent="0">
              <a:buNone/>
            </a:pPr>
            <a:endParaRPr lang="en-US" dirty="0"/>
          </a:p>
          <a:p>
            <a:pPr marL="0" indent="0">
              <a:buNone/>
            </a:pPr>
            <a:r>
              <a:rPr lang="en-US" dirty="0"/>
              <a:t>Cost – competitiveness, transparency, value for money</a:t>
            </a:r>
          </a:p>
          <a:p>
            <a:pPr marL="228600" indent="-228600">
              <a:buAutoNum type="arabicPeriod"/>
            </a:pPr>
            <a:endParaRPr lang="en-US" dirty="0"/>
          </a:p>
          <a:p>
            <a:endParaRPr lang="en-US" dirty="0"/>
          </a:p>
        </p:txBody>
      </p:sp>
      <p:sp>
        <p:nvSpPr>
          <p:cNvPr id="5" name="Slide Number Placeholder 4">
            <a:extLst>
              <a:ext uri="{FF2B5EF4-FFF2-40B4-BE49-F238E27FC236}">
                <a16:creationId xmlns:a16="http://schemas.microsoft.com/office/drawing/2014/main" id="{39A2643F-BB25-2FC1-91AC-E3D83EEE90D0}"/>
              </a:ext>
            </a:extLst>
          </p:cNvPr>
          <p:cNvSpPr>
            <a:spLocks noGrp="1"/>
          </p:cNvSpPr>
          <p:nvPr>
            <p:ph type="sldNum" sz="quarter" idx="5"/>
          </p:nvPr>
        </p:nvSpPr>
        <p:spPr/>
        <p:txBody>
          <a:bodyPr/>
          <a:lstStyle/>
          <a:p>
            <a:fld id="{B5D37342-C38C-4A46-A578-44E0ABAA39B2}" type="slidenum">
              <a:rPr lang="en-AU" smtClean="0"/>
              <a:pPr/>
              <a:t>43</a:t>
            </a:fld>
            <a:endParaRPr lang="en-AU"/>
          </a:p>
        </p:txBody>
      </p:sp>
    </p:spTree>
    <p:extLst>
      <p:ext uri="{BB962C8B-B14F-4D97-AF65-F5344CB8AC3E}">
        <p14:creationId xmlns:p14="http://schemas.microsoft.com/office/powerpoint/2010/main" val="4088249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46</a:t>
            </a:fld>
            <a:endParaRPr lang="en-AU"/>
          </a:p>
        </p:txBody>
      </p:sp>
    </p:spTree>
    <p:extLst>
      <p:ext uri="{BB962C8B-B14F-4D97-AF65-F5344CB8AC3E}">
        <p14:creationId xmlns:p14="http://schemas.microsoft.com/office/powerpoint/2010/main" val="2232272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Facilitator note: </a:t>
            </a:r>
            <a:r>
              <a:rPr lang="en-AU" dirty="0"/>
              <a:t>Explain the concept of Total Cost of Ownership.</a:t>
            </a:r>
          </a:p>
        </p:txBody>
      </p:sp>
      <p:sp>
        <p:nvSpPr>
          <p:cNvPr id="4" name="Slide Number Placeholder 3"/>
          <p:cNvSpPr>
            <a:spLocks noGrp="1"/>
          </p:cNvSpPr>
          <p:nvPr>
            <p:ph type="sldNum" sz="quarter" idx="5"/>
          </p:nvPr>
        </p:nvSpPr>
        <p:spPr/>
        <p:txBody>
          <a:bodyPr/>
          <a:lstStyle/>
          <a:p>
            <a:fld id="{B5D37342-C38C-4A46-A578-44E0ABAA39B2}" type="slidenum">
              <a:rPr lang="en-AU" smtClean="0"/>
              <a:pPr/>
              <a:t>48</a:t>
            </a:fld>
            <a:endParaRPr lang="en-AU"/>
          </a:p>
        </p:txBody>
      </p:sp>
    </p:spTree>
    <p:extLst>
      <p:ext uri="{BB962C8B-B14F-4D97-AF65-F5344CB8AC3E}">
        <p14:creationId xmlns:p14="http://schemas.microsoft.com/office/powerpoint/2010/main" val="4198040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Certifications – ISO, Professional Engineer Registration</a:t>
            </a:r>
          </a:p>
          <a:p>
            <a:endParaRPr lang="en-SG" dirty="0"/>
          </a:p>
          <a:p>
            <a:r>
              <a:rPr lang="en-SG" dirty="0"/>
              <a:t>Approvals – Government registration, Environmental approvals</a:t>
            </a:r>
          </a:p>
          <a:p>
            <a:endParaRPr lang="en-SG" dirty="0"/>
          </a:p>
          <a:p>
            <a:r>
              <a:rPr lang="en-SG" dirty="0"/>
              <a:t>Insurance – General liability, Worker’s Compensation Insurance</a:t>
            </a:r>
          </a:p>
          <a:p>
            <a:endParaRPr lang="en-SG" dirty="0"/>
          </a:p>
          <a:p>
            <a:r>
              <a:rPr lang="en-SG" dirty="0"/>
              <a:t>Capacity – Availability of qualified personnel, sufficient capacity or equipment to meet requirement, financial capacity</a:t>
            </a:r>
          </a:p>
        </p:txBody>
      </p:sp>
      <p:sp>
        <p:nvSpPr>
          <p:cNvPr id="4" name="Slide Number Placeholder 3"/>
          <p:cNvSpPr>
            <a:spLocks noGrp="1"/>
          </p:cNvSpPr>
          <p:nvPr>
            <p:ph type="sldNum" sz="quarter" idx="5"/>
          </p:nvPr>
        </p:nvSpPr>
        <p:spPr/>
        <p:txBody>
          <a:bodyPr/>
          <a:lstStyle/>
          <a:p>
            <a:fld id="{B5D37342-C38C-4A46-A578-44E0ABAA39B2}" type="slidenum">
              <a:rPr lang="en-AU" smtClean="0"/>
              <a:pPr/>
              <a:t>49</a:t>
            </a:fld>
            <a:endParaRPr lang="en-AU"/>
          </a:p>
        </p:txBody>
      </p:sp>
    </p:spTree>
    <p:extLst>
      <p:ext uri="{BB962C8B-B14F-4D97-AF65-F5344CB8AC3E}">
        <p14:creationId xmlns:p14="http://schemas.microsoft.com/office/powerpoint/2010/main" val="411379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709E-9DDA-4DE0-0489-1E809B96B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9BDA4-026B-30D4-E07A-95441A8E0B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42A278-CCE6-F190-0916-BC8AD09F3805}"/>
              </a:ext>
            </a:extLst>
          </p:cNvPr>
          <p:cNvSpPr>
            <a:spLocks noGrp="1"/>
          </p:cNvSpPr>
          <p:nvPr>
            <p:ph type="body" idx="1"/>
          </p:nvPr>
        </p:nvSpPr>
        <p:spPr/>
        <p:txBody>
          <a:bodyPr/>
          <a:lstStyle/>
          <a:p>
            <a:r>
              <a:rPr lang="en-US"/>
              <a:t>Comparative factors are usually scored out of ten. The team may decide to set a threshold below which the response has ‘failed’ a criterion. This creates a hybrid where pass/ fail is combined with a comparative factor. For example, a score of less than 2 may result in a fail.</a:t>
            </a:r>
          </a:p>
          <a:p>
            <a:endParaRPr lang="en-US"/>
          </a:p>
        </p:txBody>
      </p:sp>
      <p:sp>
        <p:nvSpPr>
          <p:cNvPr id="5" name="Slide Number Placeholder 4">
            <a:extLst>
              <a:ext uri="{FF2B5EF4-FFF2-40B4-BE49-F238E27FC236}">
                <a16:creationId xmlns:a16="http://schemas.microsoft.com/office/drawing/2014/main" id="{E8986443-0C82-D0CF-E098-A46E42B03A23}"/>
              </a:ext>
            </a:extLst>
          </p:cNvPr>
          <p:cNvSpPr>
            <a:spLocks noGrp="1"/>
          </p:cNvSpPr>
          <p:nvPr>
            <p:ph type="sldNum" sz="quarter" idx="5"/>
          </p:nvPr>
        </p:nvSpPr>
        <p:spPr/>
        <p:txBody>
          <a:bodyPr/>
          <a:lstStyle/>
          <a:p>
            <a:fld id="{B5D37342-C38C-4A46-A578-44E0ABAA39B2}" type="slidenum">
              <a:rPr lang="en-AU" smtClean="0"/>
              <a:pPr/>
              <a:t>50</a:t>
            </a:fld>
            <a:endParaRPr lang="en-AU"/>
          </a:p>
        </p:txBody>
      </p:sp>
    </p:spTree>
    <p:extLst>
      <p:ext uri="{BB962C8B-B14F-4D97-AF65-F5344CB8AC3E}">
        <p14:creationId xmlns:p14="http://schemas.microsoft.com/office/powerpoint/2010/main" val="40219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5</a:t>
            </a:fld>
            <a:endParaRPr lang="en-AU"/>
          </a:p>
        </p:txBody>
      </p:sp>
    </p:spTree>
    <p:extLst>
      <p:ext uri="{BB962C8B-B14F-4D97-AF65-F5344CB8AC3E}">
        <p14:creationId xmlns:p14="http://schemas.microsoft.com/office/powerpoint/2010/main" val="2589680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aseline="0" dirty="0"/>
              <a:t>Scoring each response against an agreed generic scoring system. </a:t>
            </a:r>
          </a:p>
          <a:p>
            <a:r>
              <a:rPr lang="en-AU" baseline="0" dirty="0"/>
              <a:t>The responses are then weighted, as per the weightings agreed by the evaluation team before any responses were received, in order to give a score.</a:t>
            </a:r>
          </a:p>
          <a:p>
            <a:endParaRPr lang="en-AU" baseline="0" dirty="0"/>
          </a:p>
          <a:p>
            <a:r>
              <a:rPr lang="en-AU" dirty="0"/>
              <a:t>The example on screen demonstrates how this works…</a:t>
            </a:r>
            <a:r>
              <a:rPr lang="en-AU" baseline="0" dirty="0"/>
              <a:t> Supplier A’s response is evaluated against each of the five criteria, out of 5. That score is then multiplied by the weighting to get the sub total for the supplier for each criteria. These sub total scores are added together to get the total weighted score for each supplier.</a:t>
            </a:r>
          </a:p>
          <a:p>
            <a:endParaRPr lang="en-AU" baseline="0" dirty="0"/>
          </a:p>
          <a:p>
            <a:r>
              <a:rPr lang="en-AU" dirty="0"/>
              <a:t>Looking</a:t>
            </a:r>
            <a:r>
              <a:rPr lang="en-AU" baseline="0" dirty="0"/>
              <a:t> specifically at price, i</a:t>
            </a:r>
            <a:r>
              <a:rPr lang="en-AU" dirty="0"/>
              <a:t>n</a:t>
            </a:r>
            <a:r>
              <a:rPr lang="en-AU" baseline="0" dirty="0"/>
              <a:t> this example price is scored using the same method as the other criteria. However, it is possible with price to use a more scientific calculation to arrive at a score….</a:t>
            </a:r>
            <a:endParaRPr lang="en-AU" dirty="0"/>
          </a:p>
        </p:txBody>
      </p:sp>
      <p:sp>
        <p:nvSpPr>
          <p:cNvPr id="5" name="Slide Number Placeholder 4">
            <a:extLst>
              <a:ext uri="{FF2B5EF4-FFF2-40B4-BE49-F238E27FC236}">
                <a16:creationId xmlns:a16="http://schemas.microsoft.com/office/drawing/2014/main" id="{E6F3BDDE-0314-1962-E03C-60EC12BA579F}"/>
              </a:ext>
            </a:extLst>
          </p:cNvPr>
          <p:cNvSpPr>
            <a:spLocks noGrp="1"/>
          </p:cNvSpPr>
          <p:nvPr>
            <p:ph type="sldNum" sz="quarter" idx="5"/>
          </p:nvPr>
        </p:nvSpPr>
        <p:spPr/>
        <p:txBody>
          <a:bodyPr/>
          <a:lstStyle/>
          <a:p>
            <a:fld id="{B5D37342-C38C-4A46-A578-44E0ABAA39B2}" type="slidenum">
              <a:rPr lang="en-AU" smtClean="0"/>
              <a:pPr/>
              <a:t>52</a:t>
            </a:fld>
            <a:endParaRPr lang="en-AU"/>
          </a:p>
        </p:txBody>
      </p:sp>
    </p:spTree>
    <p:extLst>
      <p:ext uri="{BB962C8B-B14F-4D97-AF65-F5344CB8AC3E}">
        <p14:creationId xmlns:p14="http://schemas.microsoft.com/office/powerpoint/2010/main" val="639023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080808"/>
                </a:solidFill>
                <a:latin typeface="Arial" panose="020B0604020202020204" pitchFamily="34" charset="0"/>
              </a:rPr>
              <a:t>Note to Facilitator: </a:t>
            </a:r>
            <a:r>
              <a:rPr lang="en-AU" sz="1200" dirty="0">
                <a:solidFill>
                  <a:srgbClr val="080808"/>
                </a:solidFill>
                <a:latin typeface="Arial" panose="020B0604020202020204" pitchFamily="34" charset="0"/>
              </a:rPr>
              <a:t>Emphasise that use of VFM ratio or a non-calculated overall VFM assessment is preferred at Dandenong. Concern with users weighting price at 45% which places too much weight on pricing. If wishing to weight prices, price weighting should be 20-25%.</a:t>
            </a:r>
          </a:p>
          <a:p>
            <a:endParaRPr lang="en-AU" dirty="0"/>
          </a:p>
          <a:p>
            <a:r>
              <a:rPr lang="en-AU" dirty="0"/>
              <a:t>Why do we have to be careful of a formula that includes price?</a:t>
            </a:r>
          </a:p>
          <a:p>
            <a:pPr marL="171450" indent="-171450">
              <a:buFont typeface="Arial" panose="020B0604020202020204" pitchFamily="34" charset="0"/>
              <a:buChar char="•"/>
            </a:pPr>
            <a:r>
              <a:rPr lang="en-AU" dirty="0"/>
              <a:t>Our most important requirement is that the proposal meets our needs</a:t>
            </a:r>
          </a:p>
          <a:p>
            <a:pPr marL="171450" indent="-171450">
              <a:buFont typeface="Arial" panose="020B0604020202020204" pitchFamily="34" charset="0"/>
              <a:buChar char="•"/>
            </a:pPr>
            <a:r>
              <a:rPr lang="en-AU" dirty="0"/>
              <a:t>What we spend is then a judgement call relating to value for money</a:t>
            </a:r>
          </a:p>
          <a:p>
            <a:pPr marL="171450" indent="-171450">
              <a:buFont typeface="Arial" panose="020B0604020202020204" pitchFamily="34" charset="0"/>
              <a:buChar char="•"/>
            </a:pPr>
            <a:r>
              <a:rPr lang="en-AU" dirty="0"/>
              <a:t>If we simply multiply the price ratio by the other score, what we get is a product that does not necessarily mean we have the best outcome</a:t>
            </a:r>
          </a:p>
          <a:p>
            <a:pPr marL="171450" indent="-171450">
              <a:buFont typeface="Arial" panose="020B0604020202020204" pitchFamily="34" charset="0"/>
              <a:buChar char="•"/>
            </a:pPr>
            <a:r>
              <a:rPr lang="en-AU" dirty="0"/>
              <a:t>That is why we often bring this information together, then consider from an overarching value for money and risk point of view.</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53</a:t>
            </a:fld>
            <a:endParaRPr lang="en-AU"/>
          </a:p>
        </p:txBody>
      </p:sp>
    </p:spTree>
    <p:extLst>
      <p:ext uri="{BB962C8B-B14F-4D97-AF65-F5344CB8AC3E}">
        <p14:creationId xmlns:p14="http://schemas.microsoft.com/office/powerpoint/2010/main" val="445758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80808"/>
                </a:solidFill>
                <a:latin typeface="Arial" panose="020B0604020202020204" pitchFamily="34" charset="0"/>
              </a:rPr>
              <a:t>Note to Facilitator: </a:t>
            </a:r>
            <a:r>
              <a:rPr lang="en-AU" sz="1200" dirty="0">
                <a:solidFill>
                  <a:srgbClr val="080808"/>
                </a:solidFill>
                <a:latin typeface="Arial" panose="020B0604020202020204" pitchFamily="34" charset="0"/>
              </a:rPr>
              <a:t>Emphasise that use of VFM ratio or a non-calculated overall VFM assessment is preferred at Dandenong. Concern with users weighting price at 45% which places too much weight on pricing. If wishing to weight prices, price weighting should be 20-25%.</a:t>
            </a:r>
          </a:p>
          <a:p>
            <a:endParaRPr lang="en-AU" dirty="0"/>
          </a:p>
          <a:p>
            <a:r>
              <a:rPr lang="en-AU" dirty="0"/>
              <a:t>Why do we have to be careful of a formula that includes price?</a:t>
            </a:r>
          </a:p>
          <a:p>
            <a:pPr marL="171450" indent="-171450">
              <a:buFont typeface="Arial" panose="020B0604020202020204" pitchFamily="34" charset="0"/>
              <a:buChar char="•"/>
            </a:pPr>
            <a:r>
              <a:rPr lang="en-AU" dirty="0"/>
              <a:t>Our most important requirement is that the proposal meets our needs</a:t>
            </a:r>
          </a:p>
          <a:p>
            <a:pPr marL="171450" indent="-171450">
              <a:buFont typeface="Arial" panose="020B0604020202020204" pitchFamily="34" charset="0"/>
              <a:buChar char="•"/>
            </a:pPr>
            <a:r>
              <a:rPr lang="en-AU" dirty="0"/>
              <a:t>What we spend is then a judgement call relating to value for money</a:t>
            </a:r>
          </a:p>
          <a:p>
            <a:pPr marL="171450" indent="-171450">
              <a:buFont typeface="Arial" panose="020B0604020202020204" pitchFamily="34" charset="0"/>
              <a:buChar char="•"/>
            </a:pPr>
            <a:r>
              <a:rPr lang="en-AU" dirty="0"/>
              <a:t>If we simply multiply the price ratio by the other score, what we get is a product that does not necessarily mean we have the best outcome</a:t>
            </a:r>
          </a:p>
          <a:p>
            <a:pPr marL="171450" indent="-171450">
              <a:buFont typeface="Arial" panose="020B0604020202020204" pitchFamily="34" charset="0"/>
              <a:buChar char="•"/>
            </a:pPr>
            <a:r>
              <a:rPr lang="en-AU" dirty="0"/>
              <a:t>That is why we often bring this information together, then consider from an overarching value for money and risk point of view.</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54</a:t>
            </a:fld>
            <a:endParaRPr lang="en-AU"/>
          </a:p>
        </p:txBody>
      </p:sp>
    </p:spTree>
    <p:extLst>
      <p:ext uri="{BB962C8B-B14F-4D97-AF65-F5344CB8AC3E}">
        <p14:creationId xmlns:p14="http://schemas.microsoft.com/office/powerpoint/2010/main" val="2965775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48: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915" name="Google Shape;915;p48: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Slide Number Placeholder 2">
            <a:extLst>
              <a:ext uri="{FF2B5EF4-FFF2-40B4-BE49-F238E27FC236}">
                <a16:creationId xmlns:a16="http://schemas.microsoft.com/office/drawing/2014/main" id="{C3FA668F-5DE4-3599-E9C6-25A6023B770E}"/>
              </a:ext>
            </a:extLst>
          </p:cNvPr>
          <p:cNvSpPr>
            <a:spLocks noGrp="1"/>
          </p:cNvSpPr>
          <p:nvPr>
            <p:ph type="sldNum" sz="quarter" idx="5"/>
          </p:nvPr>
        </p:nvSpPr>
        <p:spPr/>
        <p:txBody>
          <a:bodyPr/>
          <a:lstStyle/>
          <a:p>
            <a:fld id="{B5D37342-C38C-4A46-A578-44E0ABAA39B2}" type="slidenum">
              <a:rPr lang="en-AU" smtClean="0"/>
              <a:pPr/>
              <a:t>57</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6</a:t>
            </a:fld>
            <a:endParaRPr lang="en-AU"/>
          </a:p>
        </p:txBody>
      </p:sp>
    </p:spTree>
    <p:extLst>
      <p:ext uri="{BB962C8B-B14F-4D97-AF65-F5344CB8AC3E}">
        <p14:creationId xmlns:p14="http://schemas.microsoft.com/office/powerpoint/2010/main" val="259065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5D37342-C38C-4A46-A578-44E0ABAA39B2}" type="slidenum">
              <a:rPr lang="en-AU" smtClean="0"/>
              <a:pPr/>
              <a:t>7</a:t>
            </a:fld>
            <a:endParaRPr lang="en-AU"/>
          </a:p>
        </p:txBody>
      </p:sp>
    </p:spTree>
    <p:extLst>
      <p:ext uri="{BB962C8B-B14F-4D97-AF65-F5344CB8AC3E}">
        <p14:creationId xmlns:p14="http://schemas.microsoft.com/office/powerpoint/2010/main" val="388381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discussion about how things are going now at Council.</a:t>
            </a:r>
          </a:p>
          <a:p>
            <a:r>
              <a:rPr lang="en-AU" dirty="0"/>
              <a:t>Does procurement get the results Council wants?</a:t>
            </a:r>
          </a:p>
          <a:p>
            <a:r>
              <a:rPr lang="en-AU" dirty="0"/>
              <a:t>What are the key challenges you face?</a:t>
            </a:r>
          </a:p>
          <a:p>
            <a:r>
              <a:rPr lang="en-AU" dirty="0"/>
              <a:t>Do you all use the same processes?</a:t>
            </a:r>
          </a:p>
          <a:p>
            <a:endParaRPr lang="en-AU" dirty="0"/>
          </a:p>
        </p:txBody>
      </p:sp>
      <p:sp>
        <p:nvSpPr>
          <p:cNvPr id="4" name="Slide Number Placeholder 3"/>
          <p:cNvSpPr>
            <a:spLocks noGrp="1"/>
          </p:cNvSpPr>
          <p:nvPr>
            <p:ph type="sldNum" sz="quarter" idx="5"/>
          </p:nvPr>
        </p:nvSpPr>
        <p:spPr/>
        <p:txBody>
          <a:bodyPr/>
          <a:lstStyle/>
          <a:p>
            <a:fld id="{0A541B8C-20E2-44A1-8900-A1F00A5D40FB}" type="slidenum">
              <a:rPr lang="en-AU" smtClean="0"/>
              <a:t>8</a:t>
            </a:fld>
            <a:endParaRPr lang="en-AU"/>
          </a:p>
        </p:txBody>
      </p:sp>
    </p:spTree>
    <p:extLst>
      <p:ext uri="{BB962C8B-B14F-4D97-AF65-F5344CB8AC3E}">
        <p14:creationId xmlns:p14="http://schemas.microsoft.com/office/powerpoint/2010/main" val="4993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5" name="Slide Number Placeholder 4">
            <a:extLst>
              <a:ext uri="{FF2B5EF4-FFF2-40B4-BE49-F238E27FC236}">
                <a16:creationId xmlns:a16="http://schemas.microsoft.com/office/drawing/2014/main" id="{C76CF00C-57ED-4870-B2A4-71DD4C46FCF7}"/>
              </a:ext>
            </a:extLst>
          </p:cNvPr>
          <p:cNvSpPr>
            <a:spLocks noGrp="1"/>
          </p:cNvSpPr>
          <p:nvPr>
            <p:ph type="sldNum" sz="quarter" idx="5"/>
          </p:nvPr>
        </p:nvSpPr>
        <p:spPr/>
        <p:txBody>
          <a:bodyPr/>
          <a:lstStyle/>
          <a:p>
            <a:fld id="{B5D37342-C38C-4A46-A578-44E0ABAA39B2}" type="slidenum">
              <a:rPr lang="en-AU" smtClean="0"/>
              <a:pPr/>
              <a:t>9</a:t>
            </a:fld>
            <a:endParaRPr lang="en-AU"/>
          </a:p>
        </p:txBody>
      </p:sp>
    </p:spTree>
    <p:extLst>
      <p:ext uri="{BB962C8B-B14F-4D97-AF65-F5344CB8AC3E}">
        <p14:creationId xmlns:p14="http://schemas.microsoft.com/office/powerpoint/2010/main" val="3342071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The business need should be a high level statement imperatives</a:t>
            </a:r>
          </a:p>
          <a:p>
            <a:r>
              <a:rPr lang="en-AU" altLang="en-US" dirty="0"/>
              <a:t>Provide 1-2 examples</a:t>
            </a:r>
          </a:p>
          <a:p>
            <a:endParaRPr lang="en-AU" altLang="en-US" dirty="0"/>
          </a:p>
          <a:p>
            <a:r>
              <a:rPr lang="en-AU" altLang="en-US" dirty="0"/>
              <a:t>Example:  We need new computers for our field officers:</a:t>
            </a:r>
          </a:p>
          <a:p>
            <a:pPr marL="171450" indent="-171450">
              <a:buFont typeface="Arial" panose="020B0604020202020204" pitchFamily="34" charset="0"/>
              <a:buChar char="•"/>
            </a:pPr>
            <a:r>
              <a:rPr lang="en-AU" altLang="en-US" dirty="0"/>
              <a:t>Business need – need to be able to input data, store data, retrieve data, communicate data</a:t>
            </a:r>
          </a:p>
          <a:p>
            <a:pPr marL="171450" indent="-171450">
              <a:buFont typeface="Arial" panose="020B0604020202020204" pitchFamily="34" charset="0"/>
              <a:buChar char="•"/>
            </a:pPr>
            <a:r>
              <a:rPr lang="en-AU" altLang="en-US" dirty="0"/>
              <a:t>Requirements – portable, rugged, visual display, audio playback, operating system, operates on battery</a:t>
            </a:r>
          </a:p>
          <a:p>
            <a:pPr marL="171450" indent="-171450">
              <a:buFont typeface="Arial" panose="020B0604020202020204" pitchFamily="34" charset="0"/>
              <a:buChar char="•"/>
            </a:pPr>
            <a:r>
              <a:rPr lang="en-AU" altLang="en-US" dirty="0"/>
              <a:t>Specification – now you can specify the processor, video card, on-board storage, comms equipment, screen size, RAM size and operating system</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675F49C-6B94-4312-A37A-E93A6C62E1CF}" type="slidenum">
              <a:rPr lang="en-GB" altLang="en-US" sz="1200" smtClean="0"/>
              <a:pPr/>
              <a:t>10</a:t>
            </a:fld>
            <a:endParaRPr lang="en-GB" altLang="en-US" sz="1200"/>
          </a:p>
        </p:txBody>
      </p:sp>
    </p:spTree>
    <p:extLst>
      <p:ext uri="{BB962C8B-B14F-4D97-AF65-F5344CB8AC3E}">
        <p14:creationId xmlns:p14="http://schemas.microsoft.com/office/powerpoint/2010/main" val="33491141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svg"/><Relationship Id="rId12"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8.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8.svg"/><Relationship Id="rId12"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9.svg"/></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0.xml"/><Relationship Id="rId6" Type="http://schemas.openxmlformats.org/officeDocument/2006/relationships/image" Target="../media/image18.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8.svg"/><Relationship Id="rId12"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4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46.xml"/><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0.xml"/><Relationship Id="rId1" Type="http://schemas.openxmlformats.org/officeDocument/2006/relationships/tags" Target="../tags/tag4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38400"/>
            <a:ext cx="12192000" cy="3897561"/>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3"/>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4">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Tree>
    <p:custDataLst>
      <p:tags r:id="rId1"/>
    </p:custDataLst>
    <p:extLst>
      <p:ext uri="{BB962C8B-B14F-4D97-AF65-F5344CB8AC3E}">
        <p14:creationId xmlns:p14="http://schemas.microsoft.com/office/powerpoint/2010/main" val="2423482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Tree>
    <p:custDataLst>
      <p:tags r:id="rId1"/>
    </p:custDataLst>
    <p:extLst>
      <p:ext uri="{BB962C8B-B14F-4D97-AF65-F5344CB8AC3E}">
        <p14:creationId xmlns:p14="http://schemas.microsoft.com/office/powerpoint/2010/main" val="2582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pic>
        <p:nvPicPr>
          <p:cNvPr id="4" name="Google Shape;44;p16">
            <a:extLst>
              <a:ext uri="{FF2B5EF4-FFF2-40B4-BE49-F238E27FC236}">
                <a16:creationId xmlns:a16="http://schemas.microsoft.com/office/drawing/2014/main" id="{D7E37FD5-416B-9E3F-95AC-8D0DA6D67FE7}"/>
              </a:ext>
            </a:extLst>
          </p:cNvPr>
          <p:cNvPicPr preferRelativeResize="0"/>
          <p:nvPr userDrawn="1"/>
        </p:nvPicPr>
        <p:blipFill rotWithShape="1">
          <a:blip r:embed="rId3" cstate="print">
            <a:extLst>
              <a:ext uri="{28A0092B-C50C-407E-A947-70E740481C1C}">
                <a14:useLocalDpi xmlns:a14="http://schemas.microsoft.com/office/drawing/2010/main"/>
              </a:ext>
            </a:extLst>
          </a:blip>
          <a:srcRect l="49692"/>
          <a:stretch/>
        </p:blipFill>
        <p:spPr>
          <a:xfrm>
            <a:off x="-10821" y="3307121"/>
            <a:ext cx="1772717" cy="3517697"/>
          </a:xfrm>
          <a:prstGeom prst="rect">
            <a:avLst/>
          </a:prstGeom>
          <a:noFill/>
          <a:ln>
            <a:noFill/>
          </a:ln>
        </p:spPr>
      </p:pic>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355107" y="1"/>
            <a:ext cx="11481786" cy="798989"/>
          </a:xfrm>
        </p:spPr>
        <p:txBody>
          <a:bodyPr>
            <a:noAutofit/>
          </a:bodyPr>
          <a:lstStyle>
            <a:lvl1pPr>
              <a:defRPr>
                <a:solidFill>
                  <a:schemeClr val="bg1"/>
                </a:solidFill>
              </a:defRPr>
            </a:lvl1p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869DF1B-48B8-9C6F-0941-867C9A82A36D}"/>
              </a:ext>
            </a:extLst>
          </p:cNvPr>
          <p:cNvCxnSpPr/>
          <p:nvPr userDrawn="1"/>
        </p:nvCxnSpPr>
        <p:spPr>
          <a:xfrm>
            <a:off x="0" y="873125"/>
            <a:ext cx="11857037" cy="0"/>
          </a:xfrm>
          <a:prstGeom prst="line">
            <a:avLst/>
          </a:prstGeom>
          <a:ln w="19050"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59644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4800602"/>
            <a:ext cx="12192000" cy="2057398"/>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405900" y="3852037"/>
            <a:ext cx="7318374" cy="798989"/>
          </a:xfrm>
        </p:spPr>
        <p:txBody>
          <a:bodyPr>
            <a:noAutofit/>
          </a:bodyPr>
          <a:lstStyle>
            <a:lvl1pPr>
              <a:defRPr>
                <a:solidFill>
                  <a:schemeClr val="tx2"/>
                </a:solidFill>
              </a:defRPr>
            </a:lvl1pPr>
          </a:lstStyle>
          <a:p>
            <a:r>
              <a:rPr lang="en-US"/>
              <a:t>Click to edit Master title style</a:t>
            </a:r>
            <a:endParaRPr lang="en-AU"/>
          </a:p>
        </p:txBody>
      </p: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9" name="TextBox 8">
            <a:extLst>
              <a:ext uri="{FF2B5EF4-FFF2-40B4-BE49-F238E27FC236}">
                <a16:creationId xmlns:a16="http://schemas.microsoft.com/office/drawing/2014/main" id="{2C6D3716-BA5B-7D81-8B12-01FB1004E13E}"/>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solidFill>
                  <a:schemeClr val="bg1"/>
                </a:solidFill>
              </a:rPr>
              <a:pPr lvl="0"/>
              <a:t>‹#›</a:t>
            </a:fld>
            <a:endParaRPr lang="en-US" err="1">
              <a:solidFill>
                <a:schemeClr val="bg1"/>
              </a:solidFill>
            </a:endParaRP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289830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812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C85199-A525-4EBE-AE6B-F62466E3F6ED}"/>
              </a:ext>
            </a:extLst>
          </p:cNvPr>
          <p:cNvSpPr/>
          <p:nvPr userDrawn="1"/>
        </p:nvSpPr>
        <p:spPr>
          <a:xfrm>
            <a:off x="3149600" y="0"/>
            <a:ext cx="9144000" cy="6858000"/>
          </a:xfrm>
          <a:prstGeom prst="rect">
            <a:avLst/>
          </a:prstGeom>
          <a:gradFill flip="none" rotWithShape="1">
            <a:gsLst>
              <a:gs pos="0">
                <a:schemeClr val="bg1">
                  <a:lumMod val="95000"/>
                </a:schemeClr>
              </a:gs>
              <a:gs pos="100000">
                <a:schemeClr val="bg1">
                  <a:lumMod val="85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Rectangle 3">
            <a:extLst>
              <a:ext uri="{FF2B5EF4-FFF2-40B4-BE49-F238E27FC236}">
                <a16:creationId xmlns:a16="http://schemas.microsoft.com/office/drawing/2014/main" id="{69ABDBAF-B7DA-4E40-AE8A-006FB06EE470}"/>
              </a:ext>
            </a:extLst>
          </p:cNvPr>
          <p:cNvSpPr/>
          <p:nvPr userDrawn="1"/>
        </p:nvSpPr>
        <p:spPr>
          <a:xfrm>
            <a:off x="0" y="0"/>
            <a:ext cx="3251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5" name="Picture 4">
            <a:extLst>
              <a:ext uri="{FF2B5EF4-FFF2-40B4-BE49-F238E27FC236}">
                <a16:creationId xmlns:a16="http://schemas.microsoft.com/office/drawing/2014/main" id="{C281BDE3-B4A0-40BC-80CD-30C3C345126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49693"/>
          <a:stretch/>
        </p:blipFill>
        <p:spPr>
          <a:xfrm>
            <a:off x="-10821" y="3307123"/>
            <a:ext cx="1772717" cy="3517697"/>
          </a:xfrm>
          <a:prstGeom prst="rect">
            <a:avLst/>
          </a:prstGeom>
        </p:spPr>
      </p:pic>
      <p:sp>
        <p:nvSpPr>
          <p:cNvPr id="2" name="Title 1"/>
          <p:cNvSpPr>
            <a:spLocks noGrp="1"/>
          </p:cNvSpPr>
          <p:nvPr>
            <p:ph type="title"/>
          </p:nvPr>
        </p:nvSpPr>
        <p:spPr>
          <a:xfrm>
            <a:off x="304801" y="571510"/>
            <a:ext cx="2598057" cy="569912"/>
          </a:xfrm>
        </p:spPr>
        <p:txBody>
          <a:bodyPr/>
          <a:lstStyle>
            <a:lvl1pPr>
              <a:defRPr lang="en-GB" sz="2400" dirty="0">
                <a:solidFill>
                  <a:schemeClr val="bg1"/>
                </a:solidFill>
                <a:latin typeface="+mj-lt"/>
                <a:ea typeface="+mj-ea"/>
                <a:cs typeface="+mj-cs"/>
              </a:defRPr>
            </a:lvl1pPr>
          </a:lstStyle>
          <a:p>
            <a:r>
              <a:rPr lang="en-US" dirty="0"/>
              <a:t>Click to edit Master title style</a:t>
            </a:r>
            <a:endParaRPr lang="en-GB" dirty="0"/>
          </a:p>
        </p:txBody>
      </p:sp>
      <p:sp>
        <p:nvSpPr>
          <p:cNvPr id="3" name="Content Placeholder 2"/>
          <p:cNvSpPr>
            <a:spLocks noGrp="1"/>
          </p:cNvSpPr>
          <p:nvPr>
            <p:ph idx="1"/>
          </p:nvPr>
        </p:nvSpPr>
        <p:spPr>
          <a:xfrm>
            <a:off x="3672114" y="571512"/>
            <a:ext cx="8171749" cy="5480943"/>
          </a:xfrm>
        </p:spPr>
        <p:txBody>
          <a:bodyPr/>
          <a:lstStyle>
            <a:lvl1pPr>
              <a:defRPr sz="2100">
                <a:solidFill>
                  <a:schemeClr val="tx1"/>
                </a:solidFill>
              </a:defRPr>
            </a:lvl1pPr>
            <a:lvl2pPr>
              <a:defRPr sz="2100">
                <a:solidFill>
                  <a:schemeClr val="tx1"/>
                </a:solidFill>
              </a:defRPr>
            </a:lvl2pPr>
            <a:lvl3pPr>
              <a:defRPr sz="2100">
                <a:solidFill>
                  <a:schemeClr val="tx1"/>
                </a:solidFill>
              </a:defRPr>
            </a:lvl3pPr>
            <a:lvl4pPr>
              <a:defRPr sz="21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3">
            <a:extLst>
              <a:ext uri="{FF2B5EF4-FFF2-40B4-BE49-F238E27FC236}">
                <a16:creationId xmlns:a16="http://schemas.microsoft.com/office/drawing/2014/main" id="{B3F28728-87A5-4910-BA3A-B6D22AD9B6CF}"/>
              </a:ext>
            </a:extLst>
          </p:cNvPr>
          <p:cNvSpPr txBox="1">
            <a:spLocks/>
          </p:cNvSpPr>
          <p:nvPr userDrawn="1"/>
        </p:nvSpPr>
        <p:spPr bwMode="auto">
          <a:xfrm>
            <a:off x="11591854" y="6571576"/>
            <a:ext cx="335829" cy="21544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600" smtClean="0">
                <a:solidFill>
                  <a:schemeClr val="tx2"/>
                </a:solidFill>
              </a:rPr>
              <a:pPr algn="r">
                <a:spcBef>
                  <a:spcPct val="0"/>
                </a:spcBef>
                <a:buFontTx/>
                <a:buNone/>
              </a:pPr>
              <a:t>‹#›</a:t>
            </a:fld>
            <a:endParaRPr lang="en-AU" altLang="en-US" sz="600" dirty="0">
              <a:solidFill>
                <a:schemeClr val="tx2"/>
              </a:solidFill>
            </a:endParaRPr>
          </a:p>
        </p:txBody>
      </p:sp>
      <p:sp>
        <p:nvSpPr>
          <p:cNvPr id="9" name="Line 17">
            <a:extLst>
              <a:ext uri="{FF2B5EF4-FFF2-40B4-BE49-F238E27FC236}">
                <a16:creationId xmlns:a16="http://schemas.microsoft.com/office/drawing/2014/main" id="{F534742F-3620-403A-8496-B9C3D81527BC}"/>
              </a:ext>
            </a:extLst>
          </p:cNvPr>
          <p:cNvSpPr>
            <a:spLocks noChangeShapeType="1"/>
          </p:cNvSpPr>
          <p:nvPr userDrawn="1"/>
        </p:nvSpPr>
        <p:spPr bwMode="auto">
          <a:xfrm>
            <a:off x="3672115" y="6521978"/>
            <a:ext cx="8171749"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AU" sz="1350" dirty="0">
              <a:solidFill>
                <a:prstClr val="black"/>
              </a:solidFill>
              <a:latin typeface="Arial" pitchFamily="34" charset="0"/>
              <a:cs typeface="Arial" pitchFamily="34" charset="0"/>
            </a:endParaRPr>
          </a:p>
        </p:txBody>
      </p:sp>
      <p:sp>
        <p:nvSpPr>
          <p:cNvPr id="10" name="Text Box 19">
            <a:extLst>
              <a:ext uri="{FF2B5EF4-FFF2-40B4-BE49-F238E27FC236}">
                <a16:creationId xmlns:a16="http://schemas.microsoft.com/office/drawing/2014/main" id="{A6A864D0-5A99-40B8-85F1-2D64276A3DC8}"/>
              </a:ext>
            </a:extLst>
          </p:cNvPr>
          <p:cNvSpPr txBox="1">
            <a:spLocks noChangeArrowheads="1"/>
          </p:cNvSpPr>
          <p:nvPr userDrawn="1"/>
        </p:nvSpPr>
        <p:spPr bwMode="auto">
          <a:xfrm>
            <a:off x="9418454" y="6571573"/>
            <a:ext cx="21783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GB" sz="600" i="0" dirty="0">
                <a:solidFill>
                  <a:schemeClr val="tx2"/>
                </a:solidFill>
                <a:latin typeface="+mj-lt"/>
              </a:rPr>
              <a:t>© </a:t>
            </a:r>
            <a:r>
              <a:rPr lang="en-GB" sz="600" i="0" dirty="0" err="1">
                <a:solidFill>
                  <a:schemeClr val="tx2"/>
                </a:solidFill>
                <a:latin typeface="+mj-lt"/>
              </a:rPr>
              <a:t>ArcBlue</a:t>
            </a:r>
            <a:r>
              <a:rPr lang="en-GB" sz="600" i="0" dirty="0">
                <a:solidFill>
                  <a:schemeClr val="tx2"/>
                </a:solidFill>
                <a:latin typeface="+mj-lt"/>
              </a:rPr>
              <a:t> Asia Pacific</a:t>
            </a:r>
            <a:endParaRPr lang="en-AU" sz="600" i="0" dirty="0">
              <a:solidFill>
                <a:schemeClr val="tx2"/>
              </a:solidFill>
              <a:latin typeface="+mj-lt"/>
            </a:endParaRPr>
          </a:p>
        </p:txBody>
      </p:sp>
      <p:sp>
        <p:nvSpPr>
          <p:cNvPr id="11" name="Oval 10">
            <a:extLst>
              <a:ext uri="{FF2B5EF4-FFF2-40B4-BE49-F238E27FC236}">
                <a16:creationId xmlns:a16="http://schemas.microsoft.com/office/drawing/2014/main" id="{2D29E81B-6A38-4CD1-B58B-47EEBE6CB30E}"/>
              </a:ext>
            </a:extLst>
          </p:cNvPr>
          <p:cNvSpPr/>
          <p:nvPr userDrawn="1"/>
        </p:nvSpPr>
        <p:spPr>
          <a:xfrm>
            <a:off x="11591333" y="6661295"/>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custDataLst>
      <p:tags r:id="rId1"/>
    </p:custDataLst>
    <p:extLst>
      <p:ext uri="{BB962C8B-B14F-4D97-AF65-F5344CB8AC3E}">
        <p14:creationId xmlns:p14="http://schemas.microsoft.com/office/powerpoint/2010/main" val="2309503173"/>
      </p:ext>
    </p:extLst>
  </p:cSld>
  <p:clrMapOvr>
    <a:masterClrMapping/>
  </p:clrMapOvr>
  <p:transition>
    <p:pull/>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F4083-3626-4CD4-9CBA-CC1CBDF4B497}"/>
              </a:ext>
            </a:extLst>
          </p:cNvPr>
          <p:cNvSpPr/>
          <p:nvPr userDrawn="1"/>
        </p:nvSpPr>
        <p:spPr>
          <a:xfrm>
            <a:off x="0" y="0"/>
            <a:ext cx="41994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1" name="Picture 10">
            <a:extLst>
              <a:ext uri="{FF2B5EF4-FFF2-40B4-BE49-F238E27FC236}">
                <a16:creationId xmlns:a16="http://schemas.microsoft.com/office/drawing/2014/main" id="{8AD0C68C-EC5F-401C-8810-C47764413AA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49693"/>
          <a:stretch/>
        </p:blipFill>
        <p:spPr>
          <a:xfrm>
            <a:off x="-14428" y="3307122"/>
            <a:ext cx="2363623" cy="3517697"/>
          </a:xfrm>
          <a:prstGeom prst="rect">
            <a:avLst/>
          </a:prstGeom>
        </p:spPr>
      </p:pic>
      <p:sp>
        <p:nvSpPr>
          <p:cNvPr id="6" name="Rectangle 5">
            <a:extLst>
              <a:ext uri="{FF2B5EF4-FFF2-40B4-BE49-F238E27FC236}">
                <a16:creationId xmlns:a16="http://schemas.microsoft.com/office/drawing/2014/main" id="{02484F1B-957F-4F59-8779-20BC18896CDC}"/>
              </a:ext>
            </a:extLst>
          </p:cNvPr>
          <p:cNvSpPr/>
          <p:nvPr userDrawn="1"/>
        </p:nvSpPr>
        <p:spPr>
          <a:xfrm>
            <a:off x="4199467" y="0"/>
            <a:ext cx="7992532" cy="6858000"/>
          </a:xfrm>
          <a:prstGeom prst="rect">
            <a:avLst/>
          </a:prstGeom>
          <a:gradFill flip="none" rotWithShape="1">
            <a:gsLst>
              <a:gs pos="0">
                <a:schemeClr val="bg1">
                  <a:lumMod val="95000"/>
                </a:schemeClr>
              </a:gs>
              <a:gs pos="100000">
                <a:schemeClr val="bg1">
                  <a:lumMod val="85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itle 7"/>
          <p:cNvSpPr>
            <a:spLocks noGrp="1"/>
          </p:cNvSpPr>
          <p:nvPr>
            <p:ph type="title"/>
          </p:nvPr>
        </p:nvSpPr>
        <p:spPr>
          <a:xfrm>
            <a:off x="290286" y="555697"/>
            <a:ext cx="3928533" cy="884081"/>
          </a:xfrm>
        </p:spPr>
        <p:txBody>
          <a:bodyPr/>
          <a:lstStyle>
            <a:lvl1pPr>
              <a:defRPr sz="3600">
                <a:solidFill>
                  <a:schemeClr val="bg1"/>
                </a:solidFill>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0E64D29A-2239-47E3-93F4-29601A0FB94B}"/>
              </a:ext>
            </a:extLst>
          </p:cNvPr>
          <p:cNvSpPr>
            <a:spLocks noGrp="1"/>
          </p:cNvSpPr>
          <p:nvPr>
            <p:ph type="body" sz="quarter" idx="10"/>
          </p:nvPr>
        </p:nvSpPr>
        <p:spPr>
          <a:xfrm>
            <a:off x="4792135" y="555696"/>
            <a:ext cx="6786627" cy="33528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Slide Number Placeholder 3">
            <a:extLst>
              <a:ext uri="{FF2B5EF4-FFF2-40B4-BE49-F238E27FC236}">
                <a16:creationId xmlns:a16="http://schemas.microsoft.com/office/drawing/2014/main" id="{4B8EA142-41D9-47F7-8126-935D83873DE8}"/>
              </a:ext>
            </a:extLst>
          </p:cNvPr>
          <p:cNvSpPr txBox="1">
            <a:spLocks/>
          </p:cNvSpPr>
          <p:nvPr userDrawn="1"/>
        </p:nvSpPr>
        <p:spPr bwMode="auto">
          <a:xfrm>
            <a:off x="11242747" y="6571575"/>
            <a:ext cx="447772" cy="21544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tx2"/>
                </a:solidFill>
              </a:rPr>
              <a:pPr algn="r">
                <a:spcBef>
                  <a:spcPct val="0"/>
                </a:spcBef>
                <a:buFontTx/>
                <a:buNone/>
              </a:pPr>
              <a:t>‹#›</a:t>
            </a:fld>
            <a:endParaRPr lang="en-AU" altLang="en-US" sz="800" dirty="0">
              <a:solidFill>
                <a:schemeClr val="tx2"/>
              </a:solidFill>
            </a:endParaRPr>
          </a:p>
        </p:txBody>
      </p:sp>
      <p:sp>
        <p:nvSpPr>
          <p:cNvPr id="14" name="Line 17">
            <a:extLst>
              <a:ext uri="{FF2B5EF4-FFF2-40B4-BE49-F238E27FC236}">
                <a16:creationId xmlns:a16="http://schemas.microsoft.com/office/drawing/2014/main" id="{CB1F50B4-2B74-444E-9E12-58215E6FE06E}"/>
              </a:ext>
            </a:extLst>
          </p:cNvPr>
          <p:cNvSpPr>
            <a:spLocks noChangeShapeType="1"/>
          </p:cNvSpPr>
          <p:nvPr userDrawn="1"/>
        </p:nvSpPr>
        <p:spPr bwMode="auto">
          <a:xfrm>
            <a:off x="4792133" y="6521978"/>
            <a:ext cx="6786627"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AU" sz="1800" dirty="0">
              <a:solidFill>
                <a:prstClr val="black"/>
              </a:solidFill>
              <a:latin typeface="Arial" pitchFamily="34" charset="0"/>
              <a:cs typeface="Arial" pitchFamily="34" charset="0"/>
            </a:endParaRPr>
          </a:p>
        </p:txBody>
      </p:sp>
      <p:sp>
        <p:nvSpPr>
          <p:cNvPr id="15" name="Text Box 19">
            <a:extLst>
              <a:ext uri="{FF2B5EF4-FFF2-40B4-BE49-F238E27FC236}">
                <a16:creationId xmlns:a16="http://schemas.microsoft.com/office/drawing/2014/main" id="{6D339C30-0A1B-470E-8D8C-14D6723B3DD2}"/>
              </a:ext>
            </a:extLst>
          </p:cNvPr>
          <p:cNvSpPr txBox="1">
            <a:spLocks noChangeArrowheads="1"/>
          </p:cNvSpPr>
          <p:nvPr userDrawn="1"/>
        </p:nvSpPr>
        <p:spPr bwMode="auto">
          <a:xfrm>
            <a:off x="8344882" y="6571573"/>
            <a:ext cx="29044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GB" sz="800" i="0" dirty="0">
                <a:solidFill>
                  <a:schemeClr val="tx2"/>
                </a:solidFill>
                <a:latin typeface="+mj-lt"/>
              </a:rPr>
              <a:t>© </a:t>
            </a:r>
            <a:r>
              <a:rPr lang="en-GB" sz="800" i="0" dirty="0" err="1">
                <a:solidFill>
                  <a:schemeClr val="tx2"/>
                </a:solidFill>
                <a:latin typeface="+mj-lt"/>
              </a:rPr>
              <a:t>ArcBlue</a:t>
            </a:r>
            <a:r>
              <a:rPr lang="en-GB" sz="800" i="0" dirty="0">
                <a:solidFill>
                  <a:schemeClr val="tx2"/>
                </a:solidFill>
                <a:latin typeface="+mj-lt"/>
              </a:rPr>
              <a:t> Asia Pacific</a:t>
            </a:r>
            <a:endParaRPr lang="en-AU" sz="800" i="0" dirty="0">
              <a:solidFill>
                <a:schemeClr val="tx2"/>
              </a:solidFill>
              <a:latin typeface="+mj-lt"/>
            </a:endParaRPr>
          </a:p>
        </p:txBody>
      </p:sp>
      <p:sp>
        <p:nvSpPr>
          <p:cNvPr id="17" name="Oval 16">
            <a:extLst>
              <a:ext uri="{FF2B5EF4-FFF2-40B4-BE49-F238E27FC236}">
                <a16:creationId xmlns:a16="http://schemas.microsoft.com/office/drawing/2014/main" id="{3E3FFC55-6DF6-45F2-8555-C9F4ACFC771C}"/>
              </a:ext>
            </a:extLst>
          </p:cNvPr>
          <p:cNvSpPr/>
          <p:nvPr userDrawn="1"/>
        </p:nvSpPr>
        <p:spPr>
          <a:xfrm>
            <a:off x="11242053" y="6661295"/>
            <a:ext cx="48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custDataLst>
      <p:tags r:id="rId1"/>
    </p:custDataLst>
    <p:extLst>
      <p:ext uri="{BB962C8B-B14F-4D97-AF65-F5344CB8AC3E}">
        <p14:creationId xmlns:p14="http://schemas.microsoft.com/office/powerpoint/2010/main" val="2135277584"/>
      </p:ext>
    </p:extLst>
  </p:cSld>
  <p:clrMapOvr>
    <a:masterClrMapping/>
  </p:clrMapOvr>
  <p:transition>
    <p:pull/>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1447800"/>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pPr marL="25400">
              <a:lnSpc>
                <a:spcPts val="1110"/>
              </a:lnSpc>
            </a:pPr>
            <a:fld id="{81D60167-4931-47E6-BA6A-407CBD079E47}" type="slidenum">
              <a:rPr lang="en-AU" spc="-5" smtClean="0"/>
              <a:pPr marL="25400">
                <a:lnSpc>
                  <a:spcPts val="1110"/>
                </a:lnSpc>
              </a:pPr>
              <a:t>‹#›</a:t>
            </a:fld>
            <a:endParaRPr lang="en-AU" spc="-5" dirty="0"/>
          </a:p>
        </p:txBody>
      </p:sp>
    </p:spTree>
    <p:extLst>
      <p:ext uri="{BB962C8B-B14F-4D97-AF65-F5344CB8AC3E}">
        <p14:creationId xmlns:p14="http://schemas.microsoft.com/office/powerpoint/2010/main" val="1468461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1447800"/>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pPr marL="25400">
              <a:lnSpc>
                <a:spcPts val="1110"/>
              </a:lnSpc>
            </a:pPr>
            <a:fld id="{81D60167-4931-47E6-BA6A-407CBD079E47}" type="slidenum">
              <a:rPr lang="en-AU" spc="-5" smtClean="0"/>
              <a:pPr marL="25400">
                <a:lnSpc>
                  <a:spcPts val="1110"/>
                </a:lnSpc>
              </a:pPr>
              <a:t>‹#›</a:t>
            </a:fld>
            <a:endParaRPr lang="en-AU" spc="-5" dirty="0"/>
          </a:p>
        </p:txBody>
      </p:sp>
    </p:spTree>
    <p:extLst>
      <p:ext uri="{BB962C8B-B14F-4D97-AF65-F5344CB8AC3E}">
        <p14:creationId xmlns:p14="http://schemas.microsoft.com/office/powerpoint/2010/main" val="160133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1447800"/>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pPr marL="25400">
              <a:lnSpc>
                <a:spcPts val="1110"/>
              </a:lnSpc>
            </a:pPr>
            <a:fld id="{81D60167-4931-47E6-BA6A-407CBD079E47}" type="slidenum">
              <a:rPr lang="en-AU" spc="-5" smtClean="0"/>
              <a:pPr marL="25400">
                <a:lnSpc>
                  <a:spcPts val="1110"/>
                </a:lnSpc>
              </a:pPr>
              <a:t>‹#›</a:t>
            </a:fld>
            <a:endParaRPr lang="en-AU" spc="-5" dirty="0"/>
          </a:p>
        </p:txBody>
      </p:sp>
    </p:spTree>
    <p:extLst>
      <p:ext uri="{BB962C8B-B14F-4D97-AF65-F5344CB8AC3E}">
        <p14:creationId xmlns:p14="http://schemas.microsoft.com/office/powerpoint/2010/main" val="53184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1447800"/>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pPr marL="25400">
              <a:lnSpc>
                <a:spcPts val="1110"/>
              </a:lnSpc>
            </a:pPr>
            <a:fld id="{81D60167-4931-47E6-BA6A-407CBD079E47}" type="slidenum">
              <a:rPr lang="en-AU" spc="-5" smtClean="0"/>
              <a:pPr marL="25400">
                <a:lnSpc>
                  <a:spcPts val="1110"/>
                </a:lnSpc>
              </a:pPr>
              <a:t>‹#›</a:t>
            </a:fld>
            <a:endParaRPr lang="en-AU" spc="-5" dirty="0"/>
          </a:p>
        </p:txBody>
      </p:sp>
    </p:spTree>
    <p:extLst>
      <p:ext uri="{BB962C8B-B14F-4D97-AF65-F5344CB8AC3E}">
        <p14:creationId xmlns:p14="http://schemas.microsoft.com/office/powerpoint/2010/main" val="300013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7FFF29D-C9D7-CCC1-EC9F-04B70389F44B}"/>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56817"/>
            <a:ext cx="12192000" cy="3897561"/>
          </a:xfrm>
          <a:prstGeom prst="rect">
            <a:avLst/>
          </a:prstGeom>
          <a:gradFill>
            <a:gsLst>
              <a:gs pos="0">
                <a:schemeClr val="dk2">
                  <a:alpha val="25000"/>
                </a:schemeClr>
              </a:gs>
              <a:gs pos="50000">
                <a:schemeClr val="dk2">
                  <a:alpha val="36000"/>
                </a:schemeClr>
              </a:gs>
              <a:gs pos="100000">
                <a:schemeClr val="accent1">
                  <a:lumMod val="75000"/>
                  <a:alpha val="39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4"/>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5">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5" name="Draft">
            <a:extLst>
              <a:ext uri="{FF2B5EF4-FFF2-40B4-BE49-F238E27FC236}">
                <a16:creationId xmlns:a16="http://schemas.microsoft.com/office/drawing/2014/main" id="{5BD09534-2C8B-4613-8B6E-D9BAA0BDC119}"/>
              </a:ext>
            </a:extLst>
          </p:cNvPr>
          <p:cNvSpPr txBox="1"/>
          <p:nvPr userDrawn="1"/>
        </p:nvSpPr>
        <p:spPr bwMode="gray">
          <a:xfrm>
            <a:off x="995031" y="5877213"/>
            <a:ext cx="1986121" cy="246221"/>
          </a:xfrm>
          <a:prstGeom prst="rect">
            <a:avLst/>
          </a:prstGeom>
          <a:noFill/>
        </p:spPr>
        <p:txBody>
          <a:bodyPr vert="horz" wrap="none" lIns="0" tIns="0" rIns="0" bIns="0" rtlCol="0">
            <a:spAutoFit/>
          </a:bodyPr>
          <a:lstStyle/>
          <a:p>
            <a:pPr marL="0" indent="0">
              <a:spcBef>
                <a:spcPts val="1200"/>
              </a:spcBef>
              <a:spcAft>
                <a:spcPts val="0"/>
              </a:spcAft>
              <a:buNone/>
            </a:pPr>
            <a:r>
              <a:rPr lang="en-US" sz="1600" b="1" kern="1200" cap="all" spc="300">
                <a:solidFill>
                  <a:schemeClr val="bg1"/>
                </a:solidFill>
              </a:rPr>
              <a:t>CONFIDENTIAL</a:t>
            </a:r>
          </a:p>
        </p:txBody>
      </p:sp>
      <p:pic>
        <p:nvPicPr>
          <p:cNvPr id="14" name="Picture 13">
            <a:extLst>
              <a:ext uri="{FF2B5EF4-FFF2-40B4-BE49-F238E27FC236}">
                <a16:creationId xmlns:a16="http://schemas.microsoft.com/office/drawing/2014/main" id="{85803A6B-8599-10FA-BA1F-F8B8D20A57CC}"/>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16" name="Rectangle 15">
            <a:extLst>
              <a:ext uri="{FF2B5EF4-FFF2-40B4-BE49-F238E27FC236}">
                <a16:creationId xmlns:a16="http://schemas.microsoft.com/office/drawing/2014/main" id="{C22393BE-5BD1-8E56-5C0A-FA89A2C149BA}"/>
              </a:ext>
            </a:extLst>
          </p:cNvPr>
          <p:cNvSpPr/>
          <p:nvPr userDrawn="1"/>
        </p:nvSpPr>
        <p:spPr bwMode="gray">
          <a:xfrm>
            <a:off x="0" y="2430378"/>
            <a:ext cx="12192000" cy="3924000"/>
          </a:xfrm>
          <a:prstGeom prst="rect">
            <a:avLst/>
          </a:prstGeom>
          <a:solidFill>
            <a:srgbClr val="00245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1" name="Picture 10" descr="A person reading a paper&#10;&#10;Description automatically generated">
            <a:extLst>
              <a:ext uri="{FF2B5EF4-FFF2-40B4-BE49-F238E27FC236}">
                <a16:creationId xmlns:a16="http://schemas.microsoft.com/office/drawing/2014/main" id="{926E60E1-61A6-7B04-9C81-E685F0A82834}"/>
              </a:ext>
            </a:extLst>
          </p:cNvPr>
          <p:cNvPicPr>
            <a:picLocks noChangeAspect="1"/>
          </p:cNvPicPr>
          <p:nvPr userDrawn="1"/>
        </p:nvPicPr>
        <p:blipFill rotWithShape="1">
          <a:blip r:embed="rId12"/>
          <a:srcRect t="3445"/>
          <a:stretch/>
        </p:blipFill>
        <p:spPr>
          <a:xfrm>
            <a:off x="6096000" y="2430378"/>
            <a:ext cx="6095998" cy="3924000"/>
          </a:xfrm>
          <a:prstGeom prst="rect">
            <a:avLst/>
          </a:prstGeom>
        </p:spPr>
      </p:pic>
      <p:sp>
        <p:nvSpPr>
          <p:cNvPr id="12" name="Google Shape;17;p13">
            <a:extLst>
              <a:ext uri="{FF2B5EF4-FFF2-40B4-BE49-F238E27FC236}">
                <a16:creationId xmlns:a16="http://schemas.microsoft.com/office/drawing/2014/main" id="{29E4F431-0BB2-DC19-8C8A-41DDB1394FEA}"/>
              </a:ext>
            </a:extLst>
          </p:cNvPr>
          <p:cNvSpPr>
            <a:spLocks/>
          </p:cNvSpPr>
          <p:nvPr userDrawn="1"/>
        </p:nvSpPr>
        <p:spPr>
          <a:xfrm>
            <a:off x="5675086" y="2430379"/>
            <a:ext cx="3962399" cy="3924000"/>
          </a:xfrm>
          <a:prstGeom prst="rect">
            <a:avLst/>
          </a:prstGeom>
          <a:gradFill>
            <a:gsLst>
              <a:gs pos="21000">
                <a:schemeClr val="dk2"/>
              </a:gs>
              <a:gs pos="51415">
                <a:srgbClr val="0B356A">
                  <a:alpha val="75000"/>
                </a:srgbClr>
              </a:gs>
              <a:gs pos="100000">
                <a:schemeClr val="accent1">
                  <a:lumMod val="75000"/>
                  <a:alpha val="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Tree>
    <p:custDataLst>
      <p:tags r:id="rId1"/>
    </p:custDataLst>
    <p:extLst>
      <p:ext uri="{BB962C8B-B14F-4D97-AF65-F5344CB8AC3E}">
        <p14:creationId xmlns:p14="http://schemas.microsoft.com/office/powerpoint/2010/main" val="184923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1447800"/>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pPr marL="25400">
              <a:lnSpc>
                <a:spcPts val="1110"/>
              </a:lnSpc>
            </a:pPr>
            <a:fld id="{81D60167-4931-47E6-BA6A-407CBD079E47}" type="slidenum">
              <a:rPr lang="en-AU" spc="-5" smtClean="0"/>
              <a:pPr marL="25400">
                <a:lnSpc>
                  <a:spcPts val="1110"/>
                </a:lnSpc>
              </a:pPr>
              <a:t>‹#›</a:t>
            </a:fld>
            <a:endParaRPr lang="en-AU" spc="-5" dirty="0"/>
          </a:p>
        </p:txBody>
      </p:sp>
    </p:spTree>
    <p:extLst>
      <p:ext uri="{BB962C8B-B14F-4D97-AF65-F5344CB8AC3E}">
        <p14:creationId xmlns:p14="http://schemas.microsoft.com/office/powerpoint/2010/main" val="220112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760" y="308179"/>
            <a:ext cx="7315200" cy="569912"/>
          </a:xfrm>
        </p:spPr>
        <p:txBody>
          <a:bodyPr/>
          <a:lstStyle>
            <a:lvl1pPr>
              <a:defRPr lang="en-GB" sz="1800" dirty="0">
                <a:solidFill>
                  <a:schemeClr val="accent1"/>
                </a:solidFill>
                <a:latin typeface="Arial" panose="020B0604020202020204" pitchFamily="34" charset="0"/>
                <a:ea typeface="+mj-ea"/>
                <a:cs typeface="+mj-cs"/>
              </a:defRPr>
            </a:lvl1pPr>
          </a:lstStyle>
          <a:p>
            <a:r>
              <a:rPr lang="en-US"/>
              <a:t>Click to edit Master title style</a:t>
            </a:r>
            <a:endParaRPr lang="en-GB"/>
          </a:p>
        </p:txBody>
      </p:sp>
      <p:sp>
        <p:nvSpPr>
          <p:cNvPr id="3" name="Content Placeholder 2"/>
          <p:cNvSpPr>
            <a:spLocks noGrp="1"/>
          </p:cNvSpPr>
          <p:nvPr>
            <p:ph idx="1"/>
          </p:nvPr>
        </p:nvSpPr>
        <p:spPr>
          <a:xfrm>
            <a:off x="490759" y="1340768"/>
            <a:ext cx="10972800" cy="3816350"/>
          </a:xfrm>
        </p:spPr>
        <p:txBody>
          <a:bodyPr/>
          <a:lstStyle>
            <a:lvl1pPr>
              <a:defRPr>
                <a:solidFill>
                  <a:schemeClr val="accent5"/>
                </a:solidFill>
              </a:defRPr>
            </a:lvl1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181378298"/>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38400"/>
            <a:ext cx="12192000" cy="3897561"/>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3"/>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4">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5" name="Draft">
            <a:extLst>
              <a:ext uri="{FF2B5EF4-FFF2-40B4-BE49-F238E27FC236}">
                <a16:creationId xmlns:a16="http://schemas.microsoft.com/office/drawing/2014/main" id="{5BD09534-2C8B-4613-8B6E-D9BAA0BDC119}"/>
              </a:ext>
            </a:extLst>
          </p:cNvPr>
          <p:cNvSpPr txBox="1"/>
          <p:nvPr userDrawn="1"/>
        </p:nvSpPr>
        <p:spPr bwMode="gray">
          <a:xfrm>
            <a:off x="995031" y="5877213"/>
            <a:ext cx="884858" cy="246221"/>
          </a:xfrm>
          <a:prstGeom prst="rect">
            <a:avLst/>
          </a:prstGeom>
          <a:noFill/>
        </p:spPr>
        <p:txBody>
          <a:bodyPr vert="horz" wrap="none" lIns="0" tIns="0" rIns="0" bIns="0" rtlCol="0">
            <a:spAutoFit/>
          </a:bodyPr>
          <a:lstStyle/>
          <a:p>
            <a:pPr marL="0" indent="0">
              <a:spcBef>
                <a:spcPts val="1200"/>
              </a:spcBef>
              <a:spcAft>
                <a:spcPts val="0"/>
              </a:spcAft>
              <a:buNone/>
            </a:pPr>
            <a:r>
              <a:rPr lang="en-US" sz="1600" b="1" kern="1200" cap="all" spc="300">
                <a:solidFill>
                  <a:schemeClr val="bg1"/>
                </a:solidFill>
              </a:rPr>
              <a:t>Draft</a:t>
            </a:r>
          </a:p>
        </p:txBody>
      </p:sp>
    </p:spTree>
    <p:custDataLst>
      <p:tags r:id="rId1"/>
    </p:custDataLst>
    <p:extLst>
      <p:ext uri="{BB962C8B-B14F-4D97-AF65-F5344CB8AC3E}">
        <p14:creationId xmlns:p14="http://schemas.microsoft.com/office/powerpoint/2010/main" val="1979967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7FFF29D-C9D7-CCC1-EC9F-04B70389F44B}"/>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56817"/>
            <a:ext cx="12192000" cy="3897561"/>
          </a:xfrm>
          <a:prstGeom prst="rect">
            <a:avLst/>
          </a:prstGeom>
          <a:gradFill>
            <a:gsLst>
              <a:gs pos="0">
                <a:schemeClr val="dk2">
                  <a:alpha val="25000"/>
                </a:schemeClr>
              </a:gs>
              <a:gs pos="50000">
                <a:schemeClr val="dk2">
                  <a:alpha val="36000"/>
                </a:schemeClr>
              </a:gs>
              <a:gs pos="100000">
                <a:schemeClr val="accent1">
                  <a:lumMod val="75000"/>
                  <a:alpha val="39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4"/>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5">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5" name="Draft">
            <a:extLst>
              <a:ext uri="{FF2B5EF4-FFF2-40B4-BE49-F238E27FC236}">
                <a16:creationId xmlns:a16="http://schemas.microsoft.com/office/drawing/2014/main" id="{5BD09534-2C8B-4613-8B6E-D9BAA0BDC119}"/>
              </a:ext>
            </a:extLst>
          </p:cNvPr>
          <p:cNvSpPr txBox="1"/>
          <p:nvPr userDrawn="1"/>
        </p:nvSpPr>
        <p:spPr bwMode="gray">
          <a:xfrm>
            <a:off x="995031" y="5877213"/>
            <a:ext cx="1986121" cy="246221"/>
          </a:xfrm>
          <a:prstGeom prst="rect">
            <a:avLst/>
          </a:prstGeom>
          <a:noFill/>
        </p:spPr>
        <p:txBody>
          <a:bodyPr vert="horz" wrap="none" lIns="0" tIns="0" rIns="0" bIns="0" rtlCol="0">
            <a:spAutoFit/>
          </a:bodyPr>
          <a:lstStyle/>
          <a:p>
            <a:pPr marL="0" indent="0">
              <a:spcBef>
                <a:spcPts val="1200"/>
              </a:spcBef>
              <a:spcAft>
                <a:spcPts val="0"/>
              </a:spcAft>
              <a:buNone/>
            </a:pPr>
            <a:r>
              <a:rPr lang="en-US" sz="1600" b="1" kern="1200" cap="all" spc="300">
                <a:solidFill>
                  <a:schemeClr val="bg1"/>
                </a:solidFill>
              </a:rPr>
              <a:t>CONFIDENTIAL</a:t>
            </a:r>
          </a:p>
        </p:txBody>
      </p:sp>
      <p:pic>
        <p:nvPicPr>
          <p:cNvPr id="14" name="Picture 13">
            <a:extLst>
              <a:ext uri="{FF2B5EF4-FFF2-40B4-BE49-F238E27FC236}">
                <a16:creationId xmlns:a16="http://schemas.microsoft.com/office/drawing/2014/main" id="{85803A6B-8599-10FA-BA1F-F8B8D20A57CC}"/>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16" name="Rectangle 15">
            <a:extLst>
              <a:ext uri="{FF2B5EF4-FFF2-40B4-BE49-F238E27FC236}">
                <a16:creationId xmlns:a16="http://schemas.microsoft.com/office/drawing/2014/main" id="{C22393BE-5BD1-8E56-5C0A-FA89A2C149BA}"/>
              </a:ext>
            </a:extLst>
          </p:cNvPr>
          <p:cNvSpPr/>
          <p:nvPr userDrawn="1"/>
        </p:nvSpPr>
        <p:spPr bwMode="gray">
          <a:xfrm>
            <a:off x="0" y="2430378"/>
            <a:ext cx="12192000" cy="3924000"/>
          </a:xfrm>
          <a:prstGeom prst="rect">
            <a:avLst/>
          </a:prstGeom>
          <a:solidFill>
            <a:srgbClr val="00245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1" name="Picture 10" descr="A person reading a paper&#10;&#10;Description automatically generated">
            <a:extLst>
              <a:ext uri="{FF2B5EF4-FFF2-40B4-BE49-F238E27FC236}">
                <a16:creationId xmlns:a16="http://schemas.microsoft.com/office/drawing/2014/main" id="{926E60E1-61A6-7B04-9C81-E685F0A82834}"/>
              </a:ext>
            </a:extLst>
          </p:cNvPr>
          <p:cNvPicPr>
            <a:picLocks noChangeAspect="1"/>
          </p:cNvPicPr>
          <p:nvPr userDrawn="1"/>
        </p:nvPicPr>
        <p:blipFill rotWithShape="1">
          <a:blip r:embed="rId12"/>
          <a:srcRect t="3445"/>
          <a:stretch/>
        </p:blipFill>
        <p:spPr>
          <a:xfrm>
            <a:off x="6096000" y="2430378"/>
            <a:ext cx="6095998" cy="3924000"/>
          </a:xfrm>
          <a:prstGeom prst="rect">
            <a:avLst/>
          </a:prstGeom>
        </p:spPr>
      </p:pic>
      <p:sp>
        <p:nvSpPr>
          <p:cNvPr id="12" name="Google Shape;17;p13">
            <a:extLst>
              <a:ext uri="{FF2B5EF4-FFF2-40B4-BE49-F238E27FC236}">
                <a16:creationId xmlns:a16="http://schemas.microsoft.com/office/drawing/2014/main" id="{29E4F431-0BB2-DC19-8C8A-41DDB1394FEA}"/>
              </a:ext>
            </a:extLst>
          </p:cNvPr>
          <p:cNvSpPr>
            <a:spLocks/>
          </p:cNvSpPr>
          <p:nvPr userDrawn="1"/>
        </p:nvSpPr>
        <p:spPr>
          <a:xfrm>
            <a:off x="5675086" y="2430379"/>
            <a:ext cx="3962399" cy="3924000"/>
          </a:xfrm>
          <a:prstGeom prst="rect">
            <a:avLst/>
          </a:prstGeom>
          <a:gradFill>
            <a:gsLst>
              <a:gs pos="21000">
                <a:schemeClr val="dk2"/>
              </a:gs>
              <a:gs pos="51415">
                <a:srgbClr val="0B356A">
                  <a:alpha val="75000"/>
                </a:srgbClr>
              </a:gs>
              <a:gs pos="100000">
                <a:schemeClr val="accent1">
                  <a:lumMod val="75000"/>
                  <a:alpha val="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Tree>
    <p:custDataLst>
      <p:tags r:id="rId1"/>
    </p:custDataLst>
    <p:extLst>
      <p:ext uri="{BB962C8B-B14F-4D97-AF65-F5344CB8AC3E}">
        <p14:creationId xmlns:p14="http://schemas.microsoft.com/office/powerpoint/2010/main" val="1131410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72401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Google Shape;17;p13">
            <a:extLst>
              <a:ext uri="{FF2B5EF4-FFF2-40B4-BE49-F238E27FC236}">
                <a16:creationId xmlns:a16="http://schemas.microsoft.com/office/drawing/2014/main" id="{688E005E-3F5C-4625-B4C0-3D6EF5B7F38E}"/>
              </a:ext>
            </a:extLst>
          </p:cNvPr>
          <p:cNvSpPr>
            <a:spLocks/>
          </p:cNvSpPr>
          <p:nvPr userDrawn="1"/>
        </p:nvSpPr>
        <p:spPr>
          <a:xfrm>
            <a:off x="0" y="0"/>
            <a:ext cx="12192000" cy="25273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pic>
        <p:nvPicPr>
          <p:cNvPr id="5" name="Picture 16">
            <a:extLst>
              <a:ext uri="{FF2B5EF4-FFF2-40B4-BE49-F238E27FC236}">
                <a16:creationId xmlns:a16="http://schemas.microsoft.com/office/drawing/2014/main" id="{8A35F980-DF5A-4A9B-B683-B83D8F9D64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35232" y="291088"/>
            <a:ext cx="2670993" cy="1077540"/>
          </a:xfrm>
          <a:prstGeom prst="rect">
            <a:avLst/>
          </a:prstGeom>
        </p:spPr>
      </p:pic>
    </p:spTree>
    <p:custDataLst>
      <p:tags r:id="rId1"/>
    </p:custDataLst>
    <p:extLst>
      <p:ext uri="{BB962C8B-B14F-4D97-AF65-F5344CB8AC3E}">
        <p14:creationId xmlns:p14="http://schemas.microsoft.com/office/powerpoint/2010/main" val="2433893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C01982-7FB3-968D-B11F-3C5C86DCA498}"/>
              </a:ext>
            </a:extLst>
          </p:cNvPr>
          <p:cNvSpPr/>
          <p:nvPr userDrawn="1"/>
        </p:nvSpPr>
        <p:spPr bwMode="gray">
          <a:xfrm>
            <a:off x="0" y="0"/>
            <a:ext cx="12192000" cy="12954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1506841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0B676F-354C-262B-9F98-00132CBF1162}"/>
              </a:ext>
            </a:extLst>
          </p:cNvPr>
          <p:cNvSpPr/>
          <p:nvPr userDrawn="1"/>
        </p:nvSpPr>
        <p:spPr bwMode="gray">
          <a:xfrm>
            <a:off x="-1" y="6571591"/>
            <a:ext cx="9649097" cy="2864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 name="Title 1">
            <a:extLst>
              <a:ext uri="{FF2B5EF4-FFF2-40B4-BE49-F238E27FC236}">
                <a16:creationId xmlns:a16="http://schemas.microsoft.com/office/drawing/2014/main" id="{72DE9F54-A454-ECAA-C3D7-605ECA2DA8C1}"/>
              </a:ext>
            </a:extLst>
          </p:cNvPr>
          <p:cNvSpPr>
            <a:spLocks noGrp="1"/>
          </p:cNvSpPr>
          <p:nvPr>
            <p:ph type="title"/>
          </p:nvPr>
        </p:nvSpPr>
        <p:spPr>
          <a:xfrm>
            <a:off x="355107" y="1"/>
            <a:ext cx="11481786" cy="798989"/>
          </a:xfrm>
        </p:spPr>
        <p:txBody>
          <a:bodyPr>
            <a:noAutofit/>
          </a:bodyPr>
          <a:lstStyle/>
          <a:p>
            <a:r>
              <a:rPr lang="en-US"/>
              <a:t>Click to edit Master title style</a:t>
            </a:r>
            <a:endParaRPr lang="en-AU"/>
          </a:p>
        </p:txBody>
      </p:sp>
      <p:cxnSp>
        <p:nvCxnSpPr>
          <p:cNvPr id="7" name="TitleSeparatorLine">
            <a:extLst>
              <a:ext uri="{FF2B5EF4-FFF2-40B4-BE49-F238E27FC236}">
                <a16:creationId xmlns:a16="http://schemas.microsoft.com/office/drawing/2014/main" id="{4CF13205-BFD4-40C0-2C7F-3ABFA496863D}"/>
              </a:ext>
            </a:extLst>
          </p:cNvPr>
          <p:cNvCxnSpPr>
            <a:cxnSpLocks/>
          </p:cNvCxnSpPr>
          <p:nvPr userDrawn="1"/>
        </p:nvCxnSpPr>
        <p:spPr>
          <a:xfrm>
            <a:off x="0" y="873125"/>
            <a:ext cx="77483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Google Shape;133;p29">
            <a:extLst>
              <a:ext uri="{FF2B5EF4-FFF2-40B4-BE49-F238E27FC236}">
                <a16:creationId xmlns:a16="http://schemas.microsoft.com/office/drawing/2014/main" id="{CB45A158-2F06-D7E9-C5B4-56F01F75CCBC}"/>
              </a:ext>
            </a:extLst>
          </p:cNvPr>
          <p:cNvSpPr>
            <a:spLocks/>
          </p:cNvSpPr>
          <p:nvPr userDrawn="1"/>
        </p:nvSpPr>
        <p:spPr>
          <a:xfrm>
            <a:off x="7931950" y="1"/>
            <a:ext cx="4260051" cy="6857999"/>
          </a:xfrm>
          <a:prstGeom prst="rect">
            <a:avLst/>
          </a:prstGeom>
          <a:gradFill>
            <a:gsLst>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Century Gothic"/>
            </a:endParaRPr>
          </a:p>
        </p:txBody>
      </p:sp>
      <p:sp>
        <p:nvSpPr>
          <p:cNvPr id="9" name="Slide Number Placeholder 3">
            <a:extLst>
              <a:ext uri="{FF2B5EF4-FFF2-40B4-BE49-F238E27FC236}">
                <a16:creationId xmlns:a16="http://schemas.microsoft.com/office/drawing/2014/main" id="{7C71D0A0-1040-5AA9-F85F-88C18E396466}"/>
              </a:ext>
            </a:extLst>
          </p:cNvPr>
          <p:cNvSpPr txBox="1">
            <a:spLocks/>
          </p:cNvSpPr>
          <p:nvPr userDrawn="1"/>
        </p:nvSpPr>
        <p:spPr bwMode="auto">
          <a:xfrm>
            <a:off x="10942493" y="6614304"/>
            <a:ext cx="447772" cy="215443"/>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Tahoma" panose="020B0604030504040204" pitchFamily="34" charset="0"/>
              </a:rPr>
              <a:pPr algn="r">
                <a:spcBef>
                  <a:spcPct val="0"/>
                </a:spcBef>
                <a:buFontTx/>
                <a:buNone/>
              </a:pPr>
              <a:t>‹#›</a:t>
            </a:fld>
            <a:endParaRPr lang="en-AU" altLang="en-US" sz="800">
              <a:solidFill>
                <a:schemeClr val="bg1"/>
              </a:solidFill>
              <a:latin typeface="+mj-lt"/>
              <a:cs typeface="Tahoma" panose="020B0604030504040204" pitchFamily="34" charset="0"/>
            </a:endParaRPr>
          </a:p>
        </p:txBody>
      </p:sp>
      <p:sp>
        <p:nvSpPr>
          <p:cNvPr id="10" name="Line 17">
            <a:extLst>
              <a:ext uri="{FF2B5EF4-FFF2-40B4-BE49-F238E27FC236}">
                <a16:creationId xmlns:a16="http://schemas.microsoft.com/office/drawing/2014/main" id="{4A927BF5-B9ED-60A8-A100-C6508623BEB6}"/>
              </a:ext>
            </a:extLst>
          </p:cNvPr>
          <p:cNvSpPr>
            <a:spLocks noChangeShapeType="1"/>
          </p:cNvSpPr>
          <p:nvPr userDrawn="1"/>
        </p:nvSpPr>
        <p:spPr bwMode="auto">
          <a:xfrm>
            <a:off x="8181975" y="6592947"/>
            <a:ext cx="3181349" cy="0"/>
          </a:xfrm>
          <a:prstGeom prst="line">
            <a:avLst/>
          </a:prstGeom>
          <a:noFill/>
          <a:ln w="6350">
            <a:solidFill>
              <a:schemeClr val="bg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AU" sz="1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6">
            <a:extLst>
              <a:ext uri="{FF2B5EF4-FFF2-40B4-BE49-F238E27FC236}">
                <a16:creationId xmlns:a16="http://schemas.microsoft.com/office/drawing/2014/main" id="{E99573DE-BD2A-493E-D8EB-682FF5DA44B9}"/>
              </a:ext>
            </a:extLst>
          </p:cNvPr>
          <p:cNvPicPr>
            <a:picLocks noChangeAspect="1"/>
          </p:cNvPicPr>
          <p:nvPr userDrawn="1"/>
        </p:nvPicPr>
        <p:blipFill>
          <a:blip r:embed="rId3"/>
          <a:srcRect/>
          <a:stretch/>
        </p:blipFill>
        <p:spPr>
          <a:xfrm>
            <a:off x="11578758" y="6333066"/>
            <a:ext cx="375155" cy="375155"/>
          </a:xfrm>
          <a:prstGeom prst="rect">
            <a:avLst/>
          </a:prstGeom>
        </p:spPr>
      </p:pic>
      <p:cxnSp>
        <p:nvCxnSpPr>
          <p:cNvPr id="12" name="FooterSeparatorLine">
            <a:extLst>
              <a:ext uri="{FF2B5EF4-FFF2-40B4-BE49-F238E27FC236}">
                <a16:creationId xmlns:a16="http://schemas.microsoft.com/office/drawing/2014/main" id="{D29A0F03-B2C0-D263-FEB7-8A2318438682}"/>
              </a:ext>
            </a:extLst>
          </p:cNvPr>
          <p:cNvCxnSpPr>
            <a:cxnSpLocks/>
          </p:cNvCxnSpPr>
          <p:nvPr userDrawn="1"/>
        </p:nvCxnSpPr>
        <p:spPr>
          <a:xfrm>
            <a:off x="0" y="6598800"/>
            <a:ext cx="7748337"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5354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st Page Logo">
    <p:spTree>
      <p:nvGrpSpPr>
        <p:cNvPr id="1" name=""/>
        <p:cNvGrpSpPr/>
        <p:nvPr/>
      </p:nvGrpSpPr>
      <p:grpSpPr>
        <a:xfrm>
          <a:off x="0" y="0"/>
          <a:ext cx="0" cy="0"/>
          <a:chOff x="0" y="0"/>
          <a:chExt cx="0" cy="0"/>
        </a:xfrm>
      </p:grpSpPr>
      <p:sp>
        <p:nvSpPr>
          <p:cNvPr id="12" name="Google Shape;17;p13">
            <a:extLst>
              <a:ext uri="{FF2B5EF4-FFF2-40B4-BE49-F238E27FC236}">
                <a16:creationId xmlns:a16="http://schemas.microsoft.com/office/drawing/2014/main" id="{6F263C90-8D19-4307-AA8E-5D61679894E2}"/>
              </a:ext>
            </a:extLst>
          </p:cNvPr>
          <p:cNvSpPr>
            <a:spLocks/>
          </p:cNvSpPr>
          <p:nvPr userDrawn="1"/>
        </p:nvSpPr>
        <p:spPr>
          <a:xfrm>
            <a:off x="0" y="0"/>
            <a:ext cx="12192000" cy="48514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672201" y="5187848"/>
            <a:ext cx="9144000" cy="1398895"/>
          </a:xfrm>
        </p:spPr>
        <p:txBody>
          <a:bodyPr anchor="t">
            <a:normAutofit/>
          </a:bodyPr>
          <a:lstStyle>
            <a:lvl1pPr algn="l">
              <a:defRPr sz="3200" b="0">
                <a:solidFill>
                  <a:schemeClr val="tx2"/>
                </a:solidFill>
              </a:defRPr>
            </a:lvl1pPr>
          </a:lstStyle>
          <a:p>
            <a:r>
              <a:rPr lang="en-US"/>
              <a:t>Click to edit Master title style</a:t>
            </a:r>
            <a:endParaRPr lang="en-AU"/>
          </a:p>
        </p:txBody>
      </p:sp>
      <p:pic>
        <p:nvPicPr>
          <p:cNvPr id="13" name="Google Shape;44;p16">
            <a:extLst>
              <a:ext uri="{FF2B5EF4-FFF2-40B4-BE49-F238E27FC236}">
                <a16:creationId xmlns:a16="http://schemas.microsoft.com/office/drawing/2014/main" id="{6CC95F2C-C460-4CF8-8949-DF2CBE2C7975}"/>
              </a:ext>
            </a:extLst>
          </p:cNvPr>
          <p:cNvPicPr preferRelativeResize="0"/>
          <p:nvPr userDrawn="1"/>
        </p:nvPicPr>
        <p:blipFill rotWithShape="1">
          <a:blip r:embed="rId3"/>
          <a:srcRect l="49692"/>
          <a:stretch/>
        </p:blipFill>
        <p:spPr>
          <a:xfrm>
            <a:off x="-10821" y="1670151"/>
            <a:ext cx="1772717" cy="3517697"/>
          </a:xfrm>
          <a:prstGeom prst="rect">
            <a:avLst/>
          </a:prstGeom>
          <a:noFill/>
          <a:ln>
            <a:noFill/>
          </a:ln>
        </p:spPr>
      </p:pic>
      <p:pic>
        <p:nvPicPr>
          <p:cNvPr id="8" name="Google Shape;49;p17">
            <a:extLst>
              <a:ext uri="{FF2B5EF4-FFF2-40B4-BE49-F238E27FC236}">
                <a16:creationId xmlns:a16="http://schemas.microsoft.com/office/drawing/2014/main" id="{C8962D91-BACA-450C-ABD3-DF5AD4AF061E}"/>
              </a:ext>
            </a:extLst>
          </p:cNvPr>
          <p:cNvPicPr preferRelativeResize="0"/>
          <p:nvPr userDrawn="1"/>
        </p:nvPicPr>
        <p:blipFill rotWithShape="1">
          <a:blip r:embed="rId4"/>
          <a:srcRect/>
          <a:stretch/>
        </p:blipFill>
        <p:spPr>
          <a:xfrm>
            <a:off x="9816201" y="271257"/>
            <a:ext cx="2073627" cy="680153"/>
          </a:xfrm>
          <a:prstGeom prst="rect">
            <a:avLst/>
          </a:prstGeom>
          <a:noFill/>
          <a:ln>
            <a:noFill/>
          </a:ln>
        </p:spPr>
      </p:pic>
    </p:spTree>
    <p:custDataLst>
      <p:tags r:id="rId1"/>
    </p:custDataLst>
    <p:extLst>
      <p:ext uri="{BB962C8B-B14F-4D97-AF65-F5344CB8AC3E}">
        <p14:creationId xmlns:p14="http://schemas.microsoft.com/office/powerpoint/2010/main" val="184785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1719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9329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5E2A5922-6164-43A2-A876-AF5A2F7B79C0}"/>
              </a:ext>
            </a:extLst>
          </p:cNvPr>
          <p:cNvSpPr/>
          <p:nvPr userDrawn="1">
            <p:custDataLst>
              <p:tags r:id="rId2"/>
            </p:custDataLst>
          </p:nvPr>
        </p:nvSpPr>
        <p:spPr>
          <a:xfrm>
            <a:off x="0" y="0"/>
            <a:ext cx="12192000" cy="6858000"/>
          </a:xfrm>
          <a:prstGeom prst="rect">
            <a:avLst/>
          </a:prstGeom>
          <a:gradFill>
            <a:gsLst>
              <a:gs pos="0">
                <a:schemeClr val="tx1"/>
              </a:gs>
              <a:gs pos="100000">
                <a:schemeClr val="tx1"/>
              </a:gs>
            </a:gsLst>
            <a:lin ang="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9" name="Block Arc 8">
            <a:extLst>
              <a:ext uri="{FF2B5EF4-FFF2-40B4-BE49-F238E27FC236}">
                <a16:creationId xmlns:a16="http://schemas.microsoft.com/office/drawing/2014/main" id="{45972344-B691-6A70-71A7-F3E25B1600EE}"/>
              </a:ext>
            </a:extLst>
          </p:cNvPr>
          <p:cNvSpPr/>
          <p:nvPr userDrawn="1"/>
        </p:nvSpPr>
        <p:spPr bwMode="gray">
          <a:xfrm rot="14400000" flipV="1">
            <a:off x="-4033155" y="-2"/>
            <a:ext cx="9448800" cy="9448800"/>
          </a:xfrm>
          <a:prstGeom prst="blockArc">
            <a:avLst>
              <a:gd name="adj1" fmla="val 6412078"/>
              <a:gd name="adj2" fmla="val 0"/>
              <a:gd name="adj3" fmla="val 25000"/>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 name="Block Arc 5">
            <a:extLst>
              <a:ext uri="{FF2B5EF4-FFF2-40B4-BE49-F238E27FC236}">
                <a16:creationId xmlns:a16="http://schemas.microsoft.com/office/drawing/2014/main" id="{7FF95A9F-70B9-8A90-8A2F-EBF474DA6FD5}"/>
              </a:ext>
            </a:extLst>
          </p:cNvPr>
          <p:cNvSpPr/>
          <p:nvPr userDrawn="1"/>
        </p:nvSpPr>
        <p:spPr bwMode="gray">
          <a:xfrm>
            <a:off x="2743200" y="2133599"/>
            <a:ext cx="9448800" cy="9448800"/>
          </a:xfrm>
          <a:prstGeom prst="blockArc">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 name="Rectangle 10">
            <a:extLst>
              <a:ext uri="{FF2B5EF4-FFF2-40B4-BE49-F238E27FC236}">
                <a16:creationId xmlns:a16="http://schemas.microsoft.com/office/drawing/2014/main" id="{56804C15-8A51-743C-2B95-2E678BEE4FD1}"/>
              </a:ext>
            </a:extLst>
          </p:cNvPr>
          <p:cNvSpPr/>
          <p:nvPr userDrawn="1"/>
        </p:nvSpPr>
        <p:spPr bwMode="gray">
          <a:xfrm>
            <a:off x="-2612571" y="-130629"/>
            <a:ext cx="2612571"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2" name="Rectangle 11">
            <a:extLst>
              <a:ext uri="{FF2B5EF4-FFF2-40B4-BE49-F238E27FC236}">
                <a16:creationId xmlns:a16="http://schemas.microsoft.com/office/drawing/2014/main" id="{1BE74C0F-B1B4-3824-65B6-66D8CF4D8602}"/>
              </a:ext>
            </a:extLst>
          </p:cNvPr>
          <p:cNvSpPr/>
          <p:nvPr userDrawn="1"/>
        </p:nvSpPr>
        <p:spPr bwMode="gray">
          <a:xfrm rot="5400000">
            <a:off x="1181100" y="3363686"/>
            <a:ext cx="2792184"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2761241763"/>
      </p:ext>
    </p:extLst>
  </p:cSld>
  <p:clrMapOvr>
    <a:masterClrMapping/>
  </p:clrMapOvr>
  <p:transition>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Tree>
    <p:custDataLst>
      <p:tags r:id="rId1"/>
    </p:custDataLst>
    <p:extLst>
      <p:ext uri="{BB962C8B-B14F-4D97-AF65-F5344CB8AC3E}">
        <p14:creationId xmlns:p14="http://schemas.microsoft.com/office/powerpoint/2010/main" val="173584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pic>
        <p:nvPicPr>
          <p:cNvPr id="4" name="Google Shape;44;p16">
            <a:extLst>
              <a:ext uri="{FF2B5EF4-FFF2-40B4-BE49-F238E27FC236}">
                <a16:creationId xmlns:a16="http://schemas.microsoft.com/office/drawing/2014/main" id="{D7E37FD5-416B-9E3F-95AC-8D0DA6D67FE7}"/>
              </a:ext>
            </a:extLst>
          </p:cNvPr>
          <p:cNvPicPr preferRelativeResize="0"/>
          <p:nvPr userDrawn="1"/>
        </p:nvPicPr>
        <p:blipFill rotWithShape="1">
          <a:blip r:embed="rId3" cstate="print">
            <a:extLst>
              <a:ext uri="{28A0092B-C50C-407E-A947-70E740481C1C}">
                <a14:useLocalDpi xmlns:a14="http://schemas.microsoft.com/office/drawing/2010/main"/>
              </a:ext>
            </a:extLst>
          </a:blip>
          <a:srcRect l="49692"/>
          <a:stretch/>
        </p:blipFill>
        <p:spPr>
          <a:xfrm>
            <a:off x="-10821" y="3307121"/>
            <a:ext cx="1772717" cy="3517697"/>
          </a:xfrm>
          <a:prstGeom prst="rect">
            <a:avLst/>
          </a:prstGeom>
          <a:noFill/>
          <a:ln>
            <a:noFill/>
          </a:ln>
        </p:spPr>
      </p:pic>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355107" y="1"/>
            <a:ext cx="11481786" cy="798989"/>
          </a:xfrm>
        </p:spPr>
        <p:txBody>
          <a:bodyPr>
            <a:noAutofit/>
          </a:bodyPr>
          <a:lstStyle>
            <a:lvl1pPr>
              <a:defRPr>
                <a:solidFill>
                  <a:schemeClr val="bg1"/>
                </a:solidFill>
              </a:defRPr>
            </a:lvl1p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869DF1B-48B8-9C6F-0941-867C9A82A36D}"/>
              </a:ext>
            </a:extLst>
          </p:cNvPr>
          <p:cNvCxnSpPr/>
          <p:nvPr userDrawn="1"/>
        </p:nvCxnSpPr>
        <p:spPr>
          <a:xfrm>
            <a:off x="0" y="873125"/>
            <a:ext cx="11857037" cy="0"/>
          </a:xfrm>
          <a:prstGeom prst="line">
            <a:avLst/>
          </a:prstGeom>
          <a:ln w="19050"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3603146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4800602"/>
            <a:ext cx="12192000" cy="2057398"/>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405900" y="3852037"/>
            <a:ext cx="7318374" cy="798989"/>
          </a:xfrm>
        </p:spPr>
        <p:txBody>
          <a:bodyPr>
            <a:noAutofit/>
          </a:bodyPr>
          <a:lstStyle>
            <a:lvl1pPr>
              <a:defRPr>
                <a:solidFill>
                  <a:schemeClr val="tx2"/>
                </a:solidFill>
              </a:defRPr>
            </a:lvl1pPr>
          </a:lstStyle>
          <a:p>
            <a:r>
              <a:rPr lang="en-US"/>
              <a:t>Click to edit Master title style</a:t>
            </a:r>
            <a:endParaRPr lang="en-AU"/>
          </a:p>
        </p:txBody>
      </p: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9" name="TextBox 8">
            <a:extLst>
              <a:ext uri="{FF2B5EF4-FFF2-40B4-BE49-F238E27FC236}">
                <a16:creationId xmlns:a16="http://schemas.microsoft.com/office/drawing/2014/main" id="{2C6D3716-BA5B-7D81-8B12-01FB1004E13E}"/>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solidFill>
                  <a:schemeClr val="bg1"/>
                </a:solidFill>
              </a:rPr>
              <a:pPr lvl="0"/>
              <a:t>‹#›</a:t>
            </a:fld>
            <a:endParaRPr lang="en-US" err="1">
              <a:solidFill>
                <a:schemeClr val="bg1"/>
              </a:solidFill>
            </a:endParaRP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2661351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760" y="308179"/>
            <a:ext cx="7315200" cy="569912"/>
          </a:xfrm>
        </p:spPr>
        <p:txBody>
          <a:bodyPr/>
          <a:lstStyle>
            <a:lvl1pPr>
              <a:defRPr lang="en-GB" sz="2800" dirty="0">
                <a:solidFill>
                  <a:schemeClr val="accent1"/>
                </a:solidFill>
                <a:latin typeface="Arial" panose="020B0604020202020204" pitchFamily="34" charset="0"/>
                <a:ea typeface="+mj-ea"/>
                <a:cs typeface="+mj-cs"/>
              </a:defRPr>
            </a:lvl1pPr>
          </a:lstStyle>
          <a:p>
            <a:r>
              <a:rPr lang="en-US"/>
              <a:t>Click to edit Master title style</a:t>
            </a:r>
            <a:endParaRPr lang="en-GB"/>
          </a:p>
        </p:txBody>
      </p:sp>
      <p:sp>
        <p:nvSpPr>
          <p:cNvPr id="3" name="Content Placeholder 2"/>
          <p:cNvSpPr>
            <a:spLocks noGrp="1"/>
          </p:cNvSpPr>
          <p:nvPr>
            <p:ph idx="1"/>
          </p:nvPr>
        </p:nvSpPr>
        <p:spPr>
          <a:xfrm>
            <a:off x="490759" y="1340768"/>
            <a:ext cx="10972800" cy="3816350"/>
          </a:xfrm>
        </p:spPr>
        <p:txBody>
          <a:bodyPr/>
          <a:lstStyle>
            <a:lvl1pPr>
              <a:defRPr>
                <a:solidFill>
                  <a:schemeClr val="accent5"/>
                </a:solidFill>
              </a:defRPr>
            </a:lvl1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509771784"/>
      </p:ext>
    </p:extLst>
  </p:cSld>
  <p:clrMapOvr>
    <a:masterClrMapping/>
  </p:clrMapOvr>
  <p:transition>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0B676F-354C-262B-9F98-00132CBF1162}"/>
              </a:ext>
            </a:extLst>
          </p:cNvPr>
          <p:cNvSpPr/>
          <p:nvPr userDrawn="1"/>
        </p:nvSpPr>
        <p:spPr bwMode="gray">
          <a:xfrm>
            <a:off x="-1" y="6571591"/>
            <a:ext cx="9649097" cy="2864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 name="Title 1">
            <a:extLst>
              <a:ext uri="{FF2B5EF4-FFF2-40B4-BE49-F238E27FC236}">
                <a16:creationId xmlns:a16="http://schemas.microsoft.com/office/drawing/2014/main" id="{72DE9F54-A454-ECAA-C3D7-605ECA2DA8C1}"/>
              </a:ext>
            </a:extLst>
          </p:cNvPr>
          <p:cNvSpPr>
            <a:spLocks noGrp="1"/>
          </p:cNvSpPr>
          <p:nvPr>
            <p:ph type="title"/>
          </p:nvPr>
        </p:nvSpPr>
        <p:spPr>
          <a:xfrm>
            <a:off x="355107" y="1"/>
            <a:ext cx="6731493" cy="798989"/>
          </a:xfrm>
        </p:spPr>
        <p:txBody>
          <a:bodyPr>
            <a:noAutofit/>
          </a:bodyPr>
          <a:lstStyle/>
          <a:p>
            <a:r>
              <a:rPr lang="en-US"/>
              <a:t>Click to edit Master title style</a:t>
            </a:r>
            <a:endParaRPr lang="en-AU"/>
          </a:p>
        </p:txBody>
      </p:sp>
      <p:cxnSp>
        <p:nvCxnSpPr>
          <p:cNvPr id="7" name="TitleSeparatorLine">
            <a:extLst>
              <a:ext uri="{FF2B5EF4-FFF2-40B4-BE49-F238E27FC236}">
                <a16:creationId xmlns:a16="http://schemas.microsoft.com/office/drawing/2014/main" id="{4CF13205-BFD4-40C0-2C7F-3ABFA496863D}"/>
              </a:ext>
            </a:extLst>
          </p:cNvPr>
          <p:cNvCxnSpPr>
            <a:cxnSpLocks/>
          </p:cNvCxnSpPr>
          <p:nvPr userDrawn="1"/>
        </p:nvCxnSpPr>
        <p:spPr>
          <a:xfrm>
            <a:off x="0" y="873125"/>
            <a:ext cx="77483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Google Shape;133;p29">
            <a:extLst>
              <a:ext uri="{FF2B5EF4-FFF2-40B4-BE49-F238E27FC236}">
                <a16:creationId xmlns:a16="http://schemas.microsoft.com/office/drawing/2014/main" id="{CB45A158-2F06-D7E9-C5B4-56F01F75CCBC}"/>
              </a:ext>
            </a:extLst>
          </p:cNvPr>
          <p:cNvSpPr>
            <a:spLocks/>
          </p:cNvSpPr>
          <p:nvPr userDrawn="1"/>
        </p:nvSpPr>
        <p:spPr>
          <a:xfrm>
            <a:off x="7931950" y="1"/>
            <a:ext cx="4260051" cy="6857999"/>
          </a:xfrm>
          <a:prstGeom prst="rect">
            <a:avLst/>
          </a:prstGeom>
          <a:gradFill>
            <a:gsLst>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Century Gothic"/>
            </a:endParaRPr>
          </a:p>
        </p:txBody>
      </p:sp>
      <p:sp>
        <p:nvSpPr>
          <p:cNvPr id="9" name="Slide Number Placeholder 3">
            <a:extLst>
              <a:ext uri="{FF2B5EF4-FFF2-40B4-BE49-F238E27FC236}">
                <a16:creationId xmlns:a16="http://schemas.microsoft.com/office/drawing/2014/main" id="{7C71D0A0-1040-5AA9-F85F-88C18E396466}"/>
              </a:ext>
            </a:extLst>
          </p:cNvPr>
          <p:cNvSpPr txBox="1">
            <a:spLocks/>
          </p:cNvSpPr>
          <p:nvPr userDrawn="1"/>
        </p:nvSpPr>
        <p:spPr bwMode="auto">
          <a:xfrm>
            <a:off x="10942493" y="6614304"/>
            <a:ext cx="447772" cy="215443"/>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Arial" panose="020B0604020202020204" pitchFamily="34" charset="0"/>
              </a:rPr>
              <a:pPr algn="r">
                <a:spcBef>
                  <a:spcPct val="0"/>
                </a:spcBef>
                <a:buFontTx/>
                <a:buNone/>
              </a:pPr>
              <a:t>‹#›</a:t>
            </a:fld>
            <a:endParaRPr lang="en-AU" altLang="en-US" sz="800">
              <a:solidFill>
                <a:schemeClr val="bg1"/>
              </a:solidFill>
              <a:latin typeface="+mj-lt"/>
              <a:cs typeface="Arial" panose="020B0604020202020204" pitchFamily="34" charset="0"/>
            </a:endParaRPr>
          </a:p>
        </p:txBody>
      </p:sp>
      <p:sp>
        <p:nvSpPr>
          <p:cNvPr id="10" name="Line 17">
            <a:extLst>
              <a:ext uri="{FF2B5EF4-FFF2-40B4-BE49-F238E27FC236}">
                <a16:creationId xmlns:a16="http://schemas.microsoft.com/office/drawing/2014/main" id="{4A927BF5-B9ED-60A8-A100-C6508623BEB6}"/>
              </a:ext>
            </a:extLst>
          </p:cNvPr>
          <p:cNvSpPr>
            <a:spLocks noChangeShapeType="1"/>
          </p:cNvSpPr>
          <p:nvPr userDrawn="1"/>
        </p:nvSpPr>
        <p:spPr bwMode="auto">
          <a:xfrm>
            <a:off x="8181975" y="6592947"/>
            <a:ext cx="3181349" cy="0"/>
          </a:xfrm>
          <a:prstGeom prst="line">
            <a:avLst/>
          </a:prstGeom>
          <a:noFill/>
          <a:ln w="6350">
            <a:solidFill>
              <a:schemeClr val="bg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AU" sz="1800">
              <a:solidFill>
                <a:prstClr val="black"/>
              </a:solidFill>
              <a:latin typeface="Arial" panose="020B0604020202020204" pitchFamily="34" charset="0"/>
              <a:ea typeface="Tahoma" panose="020B0604030504040204" pitchFamily="34" charset="0"/>
              <a:cs typeface="Arial" panose="020B0604020202020204" pitchFamily="34" charset="0"/>
            </a:endParaRPr>
          </a:p>
        </p:txBody>
      </p:sp>
      <p:pic>
        <p:nvPicPr>
          <p:cNvPr id="11" name="Picture 16">
            <a:extLst>
              <a:ext uri="{FF2B5EF4-FFF2-40B4-BE49-F238E27FC236}">
                <a16:creationId xmlns:a16="http://schemas.microsoft.com/office/drawing/2014/main" id="{E99573DE-BD2A-493E-D8EB-682FF5DA44B9}"/>
              </a:ext>
            </a:extLst>
          </p:cNvPr>
          <p:cNvPicPr>
            <a:picLocks noChangeAspect="1"/>
          </p:cNvPicPr>
          <p:nvPr userDrawn="1"/>
        </p:nvPicPr>
        <p:blipFill>
          <a:blip r:embed="rId3"/>
          <a:srcRect/>
          <a:stretch/>
        </p:blipFill>
        <p:spPr>
          <a:xfrm>
            <a:off x="11578758" y="6333066"/>
            <a:ext cx="375155" cy="375155"/>
          </a:xfrm>
          <a:prstGeom prst="rect">
            <a:avLst/>
          </a:prstGeom>
        </p:spPr>
      </p:pic>
      <p:cxnSp>
        <p:nvCxnSpPr>
          <p:cNvPr id="12" name="FooterSeparatorLine">
            <a:extLst>
              <a:ext uri="{FF2B5EF4-FFF2-40B4-BE49-F238E27FC236}">
                <a16:creationId xmlns:a16="http://schemas.microsoft.com/office/drawing/2014/main" id="{D29A0F03-B2C0-D263-FEB7-8A2318438682}"/>
              </a:ext>
            </a:extLst>
          </p:cNvPr>
          <p:cNvCxnSpPr>
            <a:cxnSpLocks/>
          </p:cNvCxnSpPr>
          <p:nvPr userDrawn="1"/>
        </p:nvCxnSpPr>
        <p:spPr>
          <a:xfrm>
            <a:off x="0" y="6598800"/>
            <a:ext cx="7748337"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3209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C85199-A525-4EBE-AE6B-F62466E3F6ED}"/>
              </a:ext>
            </a:extLst>
          </p:cNvPr>
          <p:cNvSpPr/>
          <p:nvPr userDrawn="1"/>
        </p:nvSpPr>
        <p:spPr>
          <a:xfrm>
            <a:off x="3149600" y="0"/>
            <a:ext cx="9144000" cy="6858000"/>
          </a:xfrm>
          <a:prstGeom prst="rect">
            <a:avLst/>
          </a:prstGeom>
          <a:gradFill flip="none" rotWithShape="1">
            <a:gsLst>
              <a:gs pos="0">
                <a:schemeClr val="bg1">
                  <a:lumMod val="95000"/>
                </a:schemeClr>
              </a:gs>
              <a:gs pos="100000">
                <a:schemeClr val="bg1">
                  <a:lumMod val="85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Rectangle 3">
            <a:extLst>
              <a:ext uri="{FF2B5EF4-FFF2-40B4-BE49-F238E27FC236}">
                <a16:creationId xmlns:a16="http://schemas.microsoft.com/office/drawing/2014/main" id="{69ABDBAF-B7DA-4E40-AE8A-006FB06EE470}"/>
              </a:ext>
            </a:extLst>
          </p:cNvPr>
          <p:cNvSpPr/>
          <p:nvPr userDrawn="1"/>
        </p:nvSpPr>
        <p:spPr>
          <a:xfrm>
            <a:off x="0" y="0"/>
            <a:ext cx="3251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5" name="Picture 4">
            <a:extLst>
              <a:ext uri="{FF2B5EF4-FFF2-40B4-BE49-F238E27FC236}">
                <a16:creationId xmlns:a16="http://schemas.microsoft.com/office/drawing/2014/main" id="{C281BDE3-B4A0-40BC-80CD-30C3C345126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49693"/>
          <a:stretch/>
        </p:blipFill>
        <p:spPr>
          <a:xfrm>
            <a:off x="-10821" y="3307123"/>
            <a:ext cx="1772717" cy="3517697"/>
          </a:xfrm>
          <a:prstGeom prst="rect">
            <a:avLst/>
          </a:prstGeom>
        </p:spPr>
      </p:pic>
      <p:sp>
        <p:nvSpPr>
          <p:cNvPr id="2" name="Title 1"/>
          <p:cNvSpPr>
            <a:spLocks noGrp="1"/>
          </p:cNvSpPr>
          <p:nvPr>
            <p:ph type="title"/>
          </p:nvPr>
        </p:nvSpPr>
        <p:spPr>
          <a:xfrm>
            <a:off x="304801" y="3532785"/>
            <a:ext cx="2598057" cy="569912"/>
          </a:xfrm>
        </p:spPr>
        <p:txBody>
          <a:bodyPr/>
          <a:lstStyle>
            <a:lvl1pPr>
              <a:defRPr lang="en-GB" sz="2400" dirty="0">
                <a:solidFill>
                  <a:schemeClr val="bg1"/>
                </a:solidFill>
                <a:latin typeface="+mj-lt"/>
                <a:ea typeface="+mj-ea"/>
                <a:cs typeface="+mj-cs"/>
              </a:defRPr>
            </a:lvl1pPr>
          </a:lstStyle>
          <a:p>
            <a:r>
              <a:rPr lang="en-US"/>
              <a:t>Click to edit Master title style</a:t>
            </a:r>
            <a:endParaRPr lang="en-GB"/>
          </a:p>
        </p:txBody>
      </p:sp>
      <p:sp>
        <p:nvSpPr>
          <p:cNvPr id="3" name="Content Placeholder 2"/>
          <p:cNvSpPr>
            <a:spLocks noGrp="1"/>
          </p:cNvSpPr>
          <p:nvPr>
            <p:ph idx="1"/>
          </p:nvPr>
        </p:nvSpPr>
        <p:spPr>
          <a:xfrm>
            <a:off x="3672114" y="571512"/>
            <a:ext cx="8171749" cy="5480943"/>
          </a:xfrm>
        </p:spPr>
        <p:txBody>
          <a:bodyPr/>
          <a:lstStyle>
            <a:lvl1pPr>
              <a:defRPr sz="2100">
                <a:solidFill>
                  <a:schemeClr val="tx1"/>
                </a:solidFill>
              </a:defRPr>
            </a:lvl1pPr>
            <a:lvl2pPr>
              <a:defRPr sz="2100">
                <a:solidFill>
                  <a:schemeClr val="tx1"/>
                </a:solidFill>
              </a:defRPr>
            </a:lvl2pPr>
            <a:lvl3pPr>
              <a:defRPr sz="2100">
                <a:solidFill>
                  <a:schemeClr val="tx1"/>
                </a:solidFill>
              </a:defRPr>
            </a:lvl3pPr>
            <a:lvl4pPr>
              <a:defRPr sz="21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3">
            <a:extLst>
              <a:ext uri="{FF2B5EF4-FFF2-40B4-BE49-F238E27FC236}">
                <a16:creationId xmlns:a16="http://schemas.microsoft.com/office/drawing/2014/main" id="{B3F28728-87A5-4910-BA3A-B6D22AD9B6CF}"/>
              </a:ext>
            </a:extLst>
          </p:cNvPr>
          <p:cNvSpPr txBox="1">
            <a:spLocks/>
          </p:cNvSpPr>
          <p:nvPr userDrawn="1"/>
        </p:nvSpPr>
        <p:spPr bwMode="auto">
          <a:xfrm>
            <a:off x="11591854" y="6571576"/>
            <a:ext cx="335829" cy="21544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600" smtClean="0">
                <a:solidFill>
                  <a:schemeClr val="tx2"/>
                </a:solidFill>
                <a:latin typeface="Tahoma" panose="020B0604030504040204" pitchFamily="34" charset="0"/>
              </a:rPr>
              <a:pPr algn="r">
                <a:spcBef>
                  <a:spcPct val="0"/>
                </a:spcBef>
                <a:buFontTx/>
                <a:buNone/>
              </a:pPr>
              <a:t>‹#›</a:t>
            </a:fld>
            <a:endParaRPr lang="en-AU" altLang="en-US" sz="600">
              <a:solidFill>
                <a:schemeClr val="tx2"/>
              </a:solidFill>
              <a:latin typeface="Tahoma" panose="020B0604030504040204" pitchFamily="34" charset="0"/>
            </a:endParaRPr>
          </a:p>
        </p:txBody>
      </p:sp>
      <p:sp>
        <p:nvSpPr>
          <p:cNvPr id="9" name="Line 17">
            <a:extLst>
              <a:ext uri="{FF2B5EF4-FFF2-40B4-BE49-F238E27FC236}">
                <a16:creationId xmlns:a16="http://schemas.microsoft.com/office/drawing/2014/main" id="{F534742F-3620-403A-8496-B9C3D81527BC}"/>
              </a:ext>
            </a:extLst>
          </p:cNvPr>
          <p:cNvSpPr>
            <a:spLocks noChangeShapeType="1"/>
          </p:cNvSpPr>
          <p:nvPr userDrawn="1"/>
        </p:nvSpPr>
        <p:spPr bwMode="auto">
          <a:xfrm>
            <a:off x="3672115" y="6521978"/>
            <a:ext cx="8171749"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AU" sz="1350">
              <a:solidFill>
                <a:prstClr val="black"/>
              </a:solidFill>
              <a:latin typeface="Arial" pitchFamily="34" charset="0"/>
              <a:cs typeface="Arial" pitchFamily="34" charset="0"/>
            </a:endParaRPr>
          </a:p>
        </p:txBody>
      </p:sp>
      <p:sp>
        <p:nvSpPr>
          <p:cNvPr id="10" name="Text Box 19">
            <a:extLst>
              <a:ext uri="{FF2B5EF4-FFF2-40B4-BE49-F238E27FC236}">
                <a16:creationId xmlns:a16="http://schemas.microsoft.com/office/drawing/2014/main" id="{A6A864D0-5A99-40B8-85F1-2D64276A3DC8}"/>
              </a:ext>
            </a:extLst>
          </p:cNvPr>
          <p:cNvSpPr txBox="1">
            <a:spLocks noChangeArrowheads="1"/>
          </p:cNvSpPr>
          <p:nvPr userDrawn="1"/>
        </p:nvSpPr>
        <p:spPr bwMode="auto">
          <a:xfrm>
            <a:off x="9418454" y="6571573"/>
            <a:ext cx="21783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GB" sz="600" i="0">
                <a:solidFill>
                  <a:schemeClr val="tx2"/>
                </a:solidFill>
                <a:latin typeface="+mj-lt"/>
              </a:rPr>
              <a:t>© </a:t>
            </a:r>
            <a:r>
              <a:rPr lang="en-GB" sz="600" i="0" err="1">
                <a:solidFill>
                  <a:schemeClr val="tx2"/>
                </a:solidFill>
                <a:latin typeface="+mj-lt"/>
              </a:rPr>
              <a:t>ArcBlue</a:t>
            </a:r>
            <a:r>
              <a:rPr lang="en-GB" sz="600" i="0">
                <a:solidFill>
                  <a:schemeClr val="tx2"/>
                </a:solidFill>
                <a:latin typeface="+mj-lt"/>
              </a:rPr>
              <a:t> Asia Pacific</a:t>
            </a:r>
            <a:endParaRPr lang="en-AU" sz="600" i="0">
              <a:solidFill>
                <a:schemeClr val="tx2"/>
              </a:solidFill>
              <a:latin typeface="+mj-lt"/>
            </a:endParaRPr>
          </a:p>
        </p:txBody>
      </p:sp>
      <p:sp>
        <p:nvSpPr>
          <p:cNvPr id="11" name="Oval 10">
            <a:extLst>
              <a:ext uri="{FF2B5EF4-FFF2-40B4-BE49-F238E27FC236}">
                <a16:creationId xmlns:a16="http://schemas.microsoft.com/office/drawing/2014/main" id="{2D29E81B-6A38-4CD1-B58B-47EEBE6CB30E}"/>
              </a:ext>
            </a:extLst>
          </p:cNvPr>
          <p:cNvSpPr/>
          <p:nvPr userDrawn="1"/>
        </p:nvSpPr>
        <p:spPr>
          <a:xfrm>
            <a:off x="11591333" y="6661295"/>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custDataLst>
      <p:tags r:id="rId1"/>
    </p:custDataLst>
    <p:extLst>
      <p:ext uri="{BB962C8B-B14F-4D97-AF65-F5344CB8AC3E}">
        <p14:creationId xmlns:p14="http://schemas.microsoft.com/office/powerpoint/2010/main" val="3266049722"/>
      </p:ext>
    </p:extLst>
  </p:cSld>
  <p:clrMapOvr>
    <a:masterClrMapping/>
  </p:clrMapOvr>
  <p:transition>
    <p:pull/>
  </p:transition>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22" name="Titel 1"/>
          <p:cNvSpPr>
            <a:spLocks noGrp="1"/>
          </p:cNvSpPr>
          <p:nvPr>
            <p:ph type="title"/>
          </p:nvPr>
        </p:nvSpPr>
        <p:spPr>
          <a:xfrm>
            <a:off x="516322" y="410830"/>
            <a:ext cx="11134799" cy="1073122"/>
          </a:xfrm>
        </p:spPr>
        <p:txBody>
          <a:bodyPr>
            <a:normAutofit/>
          </a:bodyPr>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6322" y="1483952"/>
            <a:ext cx="5363247" cy="4319248"/>
          </a:xfrm>
          <a:noFill/>
        </p:spPr>
        <p:txBody>
          <a:bodyPr/>
          <a:lstStyle>
            <a:lvl1pPr>
              <a:defRPr sz="2200"/>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13" name="Textplatzhalter 12"/>
          <p:cNvSpPr>
            <a:spLocks noGrp="1"/>
          </p:cNvSpPr>
          <p:nvPr>
            <p:ph type="body" sz="quarter" idx="13" hasCustomPrompt="1"/>
          </p:nvPr>
        </p:nvSpPr>
        <p:spPr>
          <a:xfrm>
            <a:off x="516320" y="942478"/>
            <a:ext cx="11134587" cy="541474"/>
          </a:xfrm>
        </p:spPr>
        <p:txBody>
          <a:bodyPr lIns="10800" anchor="t" anchorCtr="0"/>
          <a:lstStyle>
            <a:lvl1pPr marL="0" indent="0">
              <a:buNone/>
              <a:defRPr sz="2000">
                <a:solidFill>
                  <a:schemeClr val="bg1">
                    <a:lumMod val="50000"/>
                  </a:schemeClr>
                </a:solidFill>
              </a:defRPr>
            </a:lvl1pPr>
          </a:lstStyle>
          <a:p>
            <a:r>
              <a:rPr lang="en-US" noProof="1">
                <a:latin typeface="Calibri Light" panose="020F0302020204030204" pitchFamily="34" charset="0"/>
              </a:rPr>
              <a:t>Enter your subheadline here</a:t>
            </a:r>
          </a:p>
        </p:txBody>
      </p:sp>
    </p:spTree>
    <p:custDataLst>
      <p:tags r:id="rId1"/>
    </p:custDataLst>
    <p:extLst>
      <p:ext uri="{BB962C8B-B14F-4D97-AF65-F5344CB8AC3E}">
        <p14:creationId xmlns:p14="http://schemas.microsoft.com/office/powerpoint/2010/main" val="136215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4" name="Tabellenplatzhalter 3"/>
          <p:cNvSpPr>
            <a:spLocks noGrp="1"/>
          </p:cNvSpPr>
          <p:nvPr>
            <p:ph type="tbl" sz="quarter" idx="14"/>
          </p:nvPr>
        </p:nvSpPr>
        <p:spPr>
          <a:xfrm>
            <a:off x="539821" y="1555750"/>
            <a:ext cx="11110771" cy="4248150"/>
          </a:xfrm>
          <a:noFill/>
        </p:spPr>
        <p:txBody>
          <a:bodyPr/>
          <a:lstStyle/>
          <a:p>
            <a:endParaRPr lang="de-DE"/>
          </a:p>
        </p:txBody>
      </p:sp>
      <p:sp>
        <p:nvSpPr>
          <p:cNvPr id="38" name="Titel 1"/>
          <p:cNvSpPr>
            <a:spLocks noGrp="1"/>
          </p:cNvSpPr>
          <p:nvPr>
            <p:ph type="title"/>
          </p:nvPr>
        </p:nvSpPr>
        <p:spPr>
          <a:xfrm>
            <a:off x="516322" y="410830"/>
            <a:ext cx="11134799" cy="1073122"/>
          </a:xfrm>
        </p:spPr>
        <p:txBody>
          <a:bodyPr>
            <a:normAutofit/>
          </a:bodyPr>
          <a:lstStyle>
            <a:lvl1pPr>
              <a:defRPr sz="3200"/>
            </a:lvl1pPr>
          </a:lstStyle>
          <a:p>
            <a:r>
              <a:rPr lang="de-DE"/>
              <a:t>Titelmasterformat durch Klicken bearbeiten</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13" name="Textplatzhalter 12"/>
          <p:cNvSpPr>
            <a:spLocks noGrp="1"/>
          </p:cNvSpPr>
          <p:nvPr>
            <p:ph type="body" sz="quarter" idx="13" hasCustomPrompt="1"/>
          </p:nvPr>
        </p:nvSpPr>
        <p:spPr>
          <a:xfrm>
            <a:off x="516320" y="942478"/>
            <a:ext cx="11134587" cy="541474"/>
          </a:xfrm>
        </p:spPr>
        <p:txBody>
          <a:bodyPr lIns="10800" anchor="t" anchorCtr="0"/>
          <a:lstStyle>
            <a:lvl1pPr marL="0" indent="0">
              <a:buNone/>
              <a:defRPr sz="2000">
                <a:solidFill>
                  <a:schemeClr val="bg1">
                    <a:lumMod val="50000"/>
                  </a:schemeClr>
                </a:solidFill>
              </a:defRPr>
            </a:lvl1pPr>
          </a:lstStyle>
          <a:p>
            <a:r>
              <a:rPr lang="en-US" noProof="1">
                <a:latin typeface="Calibri Light" panose="020F0302020204030204" pitchFamily="34" charset="0"/>
              </a:rPr>
              <a:t>Enter your subheadline here</a:t>
            </a:r>
          </a:p>
        </p:txBody>
      </p:sp>
    </p:spTree>
    <p:custDataLst>
      <p:tags r:id="rId1"/>
    </p:custDataLst>
    <p:extLst>
      <p:ext uri="{BB962C8B-B14F-4D97-AF65-F5344CB8AC3E}">
        <p14:creationId xmlns:p14="http://schemas.microsoft.com/office/powerpoint/2010/main" val="715862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61" y="1571612"/>
            <a:ext cx="10972800" cy="381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81494576"/>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Google Shape;17;p13">
            <a:extLst>
              <a:ext uri="{FF2B5EF4-FFF2-40B4-BE49-F238E27FC236}">
                <a16:creationId xmlns:a16="http://schemas.microsoft.com/office/drawing/2014/main" id="{688E005E-3F5C-4625-B4C0-3D6EF5B7F38E}"/>
              </a:ext>
            </a:extLst>
          </p:cNvPr>
          <p:cNvSpPr>
            <a:spLocks/>
          </p:cNvSpPr>
          <p:nvPr userDrawn="1"/>
        </p:nvSpPr>
        <p:spPr>
          <a:xfrm>
            <a:off x="0" y="0"/>
            <a:ext cx="12192000" cy="25273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pic>
        <p:nvPicPr>
          <p:cNvPr id="5" name="Picture 16">
            <a:extLst>
              <a:ext uri="{FF2B5EF4-FFF2-40B4-BE49-F238E27FC236}">
                <a16:creationId xmlns:a16="http://schemas.microsoft.com/office/drawing/2014/main" id="{8A35F980-DF5A-4A9B-B683-B83D8F9D64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35232" y="291088"/>
            <a:ext cx="2670993" cy="1077540"/>
          </a:xfrm>
          <a:prstGeom prst="rect">
            <a:avLst/>
          </a:prstGeom>
        </p:spPr>
      </p:pic>
    </p:spTree>
    <p:custDataLst>
      <p:tags r:id="rId1"/>
    </p:custDataLst>
    <p:extLst>
      <p:ext uri="{BB962C8B-B14F-4D97-AF65-F5344CB8AC3E}">
        <p14:creationId xmlns:p14="http://schemas.microsoft.com/office/powerpoint/2010/main" val="2597992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645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38400"/>
            <a:ext cx="12192000" cy="3897561"/>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3"/>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4">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5" name="Draft">
            <a:extLst>
              <a:ext uri="{FF2B5EF4-FFF2-40B4-BE49-F238E27FC236}">
                <a16:creationId xmlns:a16="http://schemas.microsoft.com/office/drawing/2014/main" id="{5BD09534-2C8B-4613-8B6E-D9BAA0BDC119}"/>
              </a:ext>
            </a:extLst>
          </p:cNvPr>
          <p:cNvSpPr txBox="1"/>
          <p:nvPr userDrawn="1"/>
        </p:nvSpPr>
        <p:spPr bwMode="gray">
          <a:xfrm>
            <a:off x="995031" y="5877213"/>
            <a:ext cx="884858" cy="246221"/>
          </a:xfrm>
          <a:prstGeom prst="rect">
            <a:avLst/>
          </a:prstGeom>
          <a:noFill/>
        </p:spPr>
        <p:txBody>
          <a:bodyPr vert="horz" wrap="none" lIns="0" tIns="0" rIns="0" bIns="0" rtlCol="0">
            <a:spAutoFit/>
          </a:bodyPr>
          <a:lstStyle/>
          <a:p>
            <a:pPr marL="0" indent="0">
              <a:spcBef>
                <a:spcPts val="1200"/>
              </a:spcBef>
              <a:spcAft>
                <a:spcPts val="0"/>
              </a:spcAft>
              <a:buNone/>
            </a:pPr>
            <a:r>
              <a:rPr lang="en-US" sz="1600" b="1" kern="1200" cap="all" spc="300">
                <a:solidFill>
                  <a:schemeClr val="bg1"/>
                </a:solidFill>
              </a:rPr>
              <a:t>Draft</a:t>
            </a:r>
          </a:p>
        </p:txBody>
      </p:sp>
    </p:spTree>
    <p:custDataLst>
      <p:tags r:id="rId1"/>
    </p:custDataLst>
    <p:extLst>
      <p:ext uri="{BB962C8B-B14F-4D97-AF65-F5344CB8AC3E}">
        <p14:creationId xmlns:p14="http://schemas.microsoft.com/office/powerpoint/2010/main" val="1355929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7FFF29D-C9D7-CCC1-EC9F-04B70389F44B}"/>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20" name="Google Shape;17;p13">
            <a:extLst>
              <a:ext uri="{FF2B5EF4-FFF2-40B4-BE49-F238E27FC236}">
                <a16:creationId xmlns:a16="http://schemas.microsoft.com/office/drawing/2014/main" id="{3BE8D2F8-0E04-4D23-9577-D853CE8DC5C2}"/>
              </a:ext>
            </a:extLst>
          </p:cNvPr>
          <p:cNvSpPr>
            <a:spLocks/>
          </p:cNvSpPr>
          <p:nvPr userDrawn="1"/>
        </p:nvSpPr>
        <p:spPr>
          <a:xfrm>
            <a:off x="0" y="2456817"/>
            <a:ext cx="12192000" cy="3897561"/>
          </a:xfrm>
          <a:prstGeom prst="rect">
            <a:avLst/>
          </a:prstGeom>
          <a:gradFill>
            <a:gsLst>
              <a:gs pos="0">
                <a:schemeClr val="dk2">
                  <a:alpha val="25000"/>
                </a:schemeClr>
              </a:gs>
              <a:gs pos="50000">
                <a:schemeClr val="dk2">
                  <a:alpha val="36000"/>
                </a:schemeClr>
              </a:gs>
              <a:gs pos="100000">
                <a:schemeClr val="accent1">
                  <a:lumMod val="75000"/>
                  <a:alpha val="39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896645" y="3023991"/>
            <a:ext cx="7701254" cy="1281679"/>
          </a:xfrm>
        </p:spPr>
        <p:txBody>
          <a:bodyPr anchor="t">
            <a:normAutofit/>
          </a:bodyPr>
          <a:lstStyle>
            <a:lvl1pPr algn="l">
              <a:defRPr sz="32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2FA79107-4059-48DD-81D9-567813DE6D6F}"/>
              </a:ext>
            </a:extLst>
          </p:cNvPr>
          <p:cNvSpPr>
            <a:spLocks noGrp="1"/>
          </p:cNvSpPr>
          <p:nvPr>
            <p:ph type="subTitle" idx="1"/>
          </p:nvPr>
        </p:nvSpPr>
        <p:spPr>
          <a:xfrm>
            <a:off x="896644" y="4386671"/>
            <a:ext cx="770125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Google Shape;27;p13">
            <a:extLst>
              <a:ext uri="{FF2B5EF4-FFF2-40B4-BE49-F238E27FC236}">
                <a16:creationId xmlns:a16="http://schemas.microsoft.com/office/drawing/2014/main" id="{B6A07E7D-9E49-4E8D-926F-1C3C9E61D0C7}"/>
              </a:ext>
            </a:extLst>
          </p:cNvPr>
          <p:cNvPicPr preferRelativeResize="0"/>
          <p:nvPr userDrawn="1"/>
        </p:nvPicPr>
        <p:blipFill rotWithShape="1">
          <a:blip r:embed="rId4"/>
          <a:srcRect/>
          <a:stretch/>
        </p:blipFill>
        <p:spPr>
          <a:xfrm>
            <a:off x="7544121" y="532329"/>
            <a:ext cx="3952461" cy="1296414"/>
          </a:xfrm>
          <a:prstGeom prst="rect">
            <a:avLst/>
          </a:prstGeom>
          <a:noFill/>
          <a:ln>
            <a:noFill/>
          </a:ln>
        </p:spPr>
      </p:pic>
      <p:sp>
        <p:nvSpPr>
          <p:cNvPr id="4" name="Rectangle 3">
            <a:extLst>
              <a:ext uri="{FF2B5EF4-FFF2-40B4-BE49-F238E27FC236}">
                <a16:creationId xmlns:a16="http://schemas.microsoft.com/office/drawing/2014/main" id="{D2EAB002-D81E-446A-905E-368E8DB6C008}"/>
              </a:ext>
            </a:extLst>
          </p:cNvPr>
          <p:cNvSpPr/>
          <p:nvPr userDrawn="1"/>
        </p:nvSpPr>
        <p:spPr>
          <a:xfrm>
            <a:off x="0" y="6335961"/>
            <a:ext cx="12192000" cy="52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oogle Shape;26;p13">
            <a:extLst>
              <a:ext uri="{FF2B5EF4-FFF2-40B4-BE49-F238E27FC236}">
                <a16:creationId xmlns:a16="http://schemas.microsoft.com/office/drawing/2014/main" id="{AB1F9330-92A2-4CBA-BFD2-968A213038AA}"/>
              </a:ext>
            </a:extLst>
          </p:cNvPr>
          <p:cNvPicPr preferRelativeResize="0"/>
          <p:nvPr userDrawn="1"/>
        </p:nvPicPr>
        <p:blipFill rotWithShape="1">
          <a:blip r:embed="rId5">
            <a:alphaModFix amt="10000"/>
          </a:blip>
          <a:srcRect l="8146" t="43417" b="2"/>
          <a:stretch/>
        </p:blipFill>
        <p:spPr>
          <a:xfrm>
            <a:off x="-5855" y="-8571"/>
            <a:ext cx="3881169" cy="2390344"/>
          </a:xfrm>
          <a:prstGeom prst="rect">
            <a:avLst/>
          </a:prstGeom>
          <a:noFill/>
          <a:ln>
            <a:noFill/>
          </a:ln>
        </p:spPr>
      </p:pic>
      <p:grpSp>
        <p:nvGrpSpPr>
          <p:cNvPr id="17" name="Group 16">
            <a:extLst>
              <a:ext uri="{FF2B5EF4-FFF2-40B4-BE49-F238E27FC236}">
                <a16:creationId xmlns:a16="http://schemas.microsoft.com/office/drawing/2014/main" id="{A36F2E17-EB0E-42D9-AB2D-AB940214860C}"/>
              </a:ext>
            </a:extLst>
          </p:cNvPr>
          <p:cNvGrpSpPr/>
          <p:nvPr userDrawn="1"/>
        </p:nvGrpSpPr>
        <p:grpSpPr>
          <a:xfrm>
            <a:off x="896645" y="6456451"/>
            <a:ext cx="1391319" cy="307777"/>
            <a:chOff x="719403" y="6464167"/>
            <a:chExt cx="1391319" cy="307777"/>
          </a:xfrm>
        </p:grpSpPr>
        <p:sp>
          <p:nvSpPr>
            <p:cNvPr id="18" name="TextBox 17">
              <a:extLst>
                <a:ext uri="{FF2B5EF4-FFF2-40B4-BE49-F238E27FC236}">
                  <a16:creationId xmlns:a16="http://schemas.microsoft.com/office/drawing/2014/main" id="{50E4301C-751B-466C-8AF6-17873FEB9622}"/>
                </a:ext>
              </a:extLst>
            </p:cNvPr>
            <p:cNvSpPr txBox="1"/>
            <p:nvPr/>
          </p:nvSpPr>
          <p:spPr>
            <a:xfrm>
              <a:off x="951430" y="6464167"/>
              <a:ext cx="1159292"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arcblue.com</a:t>
              </a:r>
            </a:p>
          </p:txBody>
        </p:sp>
        <p:pic>
          <p:nvPicPr>
            <p:cNvPr id="19" name="Graphic 18">
              <a:extLst>
                <a:ext uri="{FF2B5EF4-FFF2-40B4-BE49-F238E27FC236}">
                  <a16:creationId xmlns:a16="http://schemas.microsoft.com/office/drawing/2014/main" id="{8BABB4A1-2F7E-4448-802A-F67DF9A161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403" y="6514127"/>
              <a:ext cx="196772" cy="196772"/>
            </a:xfrm>
            <a:prstGeom prst="rect">
              <a:avLst/>
            </a:prstGeom>
          </p:spPr>
        </p:pic>
      </p:grpSp>
      <p:grpSp>
        <p:nvGrpSpPr>
          <p:cNvPr id="32" name="Group 31">
            <a:extLst>
              <a:ext uri="{FF2B5EF4-FFF2-40B4-BE49-F238E27FC236}">
                <a16:creationId xmlns:a16="http://schemas.microsoft.com/office/drawing/2014/main" id="{3C0E4FEE-A96C-46D4-A728-C20EE6AAEC6C}"/>
              </a:ext>
            </a:extLst>
          </p:cNvPr>
          <p:cNvGrpSpPr/>
          <p:nvPr userDrawn="1"/>
        </p:nvGrpSpPr>
        <p:grpSpPr>
          <a:xfrm>
            <a:off x="4980212" y="6445413"/>
            <a:ext cx="1905693" cy="307777"/>
            <a:chOff x="5023170" y="6464167"/>
            <a:chExt cx="1905693" cy="307777"/>
          </a:xfrm>
        </p:grpSpPr>
        <p:sp>
          <p:nvSpPr>
            <p:cNvPr id="33" name="TextBox 32">
              <a:extLst>
                <a:ext uri="{FF2B5EF4-FFF2-40B4-BE49-F238E27FC236}">
                  <a16:creationId xmlns:a16="http://schemas.microsoft.com/office/drawing/2014/main" id="{64C715F6-AF5E-4E8F-925A-720A5A20701F}"/>
                </a:ext>
              </a:extLst>
            </p:cNvPr>
            <p:cNvSpPr txBox="1"/>
            <p:nvPr/>
          </p:nvSpPr>
          <p:spPr>
            <a:xfrm>
              <a:off x="5248595" y="6464167"/>
              <a:ext cx="1680268"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info@arcblue.com</a:t>
              </a:r>
            </a:p>
          </p:txBody>
        </p:sp>
        <p:pic>
          <p:nvPicPr>
            <p:cNvPr id="34" name="Graphic 33">
              <a:extLst>
                <a:ext uri="{FF2B5EF4-FFF2-40B4-BE49-F238E27FC236}">
                  <a16:creationId xmlns:a16="http://schemas.microsoft.com/office/drawing/2014/main" id="{6D52B50A-3D35-4688-A70E-57C327FFC6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3170" y="6539083"/>
              <a:ext cx="212725" cy="171816"/>
            </a:xfrm>
            <a:prstGeom prst="rect">
              <a:avLst/>
            </a:prstGeom>
          </p:spPr>
        </p:pic>
      </p:grpSp>
      <p:grpSp>
        <p:nvGrpSpPr>
          <p:cNvPr id="35" name="Group 34">
            <a:extLst>
              <a:ext uri="{FF2B5EF4-FFF2-40B4-BE49-F238E27FC236}">
                <a16:creationId xmlns:a16="http://schemas.microsoft.com/office/drawing/2014/main" id="{ACDFCB5B-327E-4A83-85F2-ED90F1A8EF13}"/>
              </a:ext>
            </a:extLst>
          </p:cNvPr>
          <p:cNvGrpSpPr/>
          <p:nvPr userDrawn="1"/>
        </p:nvGrpSpPr>
        <p:grpSpPr>
          <a:xfrm>
            <a:off x="9517239" y="6456451"/>
            <a:ext cx="1954597" cy="307777"/>
            <a:chOff x="9960027" y="6471861"/>
            <a:chExt cx="1954597" cy="307777"/>
          </a:xfrm>
        </p:grpSpPr>
        <p:sp>
          <p:nvSpPr>
            <p:cNvPr id="36" name="TextBox 35">
              <a:extLst>
                <a:ext uri="{FF2B5EF4-FFF2-40B4-BE49-F238E27FC236}">
                  <a16:creationId xmlns:a16="http://schemas.microsoft.com/office/drawing/2014/main" id="{027D578B-0FFB-43D2-9B9B-E53365FD14B6}"/>
                </a:ext>
              </a:extLst>
            </p:cNvPr>
            <p:cNvSpPr txBox="1"/>
            <p:nvPr/>
          </p:nvSpPr>
          <p:spPr>
            <a:xfrm>
              <a:off x="10162221" y="6471861"/>
              <a:ext cx="1752403" cy="307777"/>
            </a:xfrm>
            <a:prstGeom prst="rect">
              <a:avLst/>
            </a:prstGeom>
            <a:noFill/>
          </p:spPr>
          <p:txBody>
            <a:bodyPr wrap="none" rtlCol="0">
              <a:spAutoFit/>
            </a:bodyPr>
            <a:lstStyle/>
            <a:p>
              <a:pPr marL="0" indent="0" algn="l">
                <a:spcBef>
                  <a:spcPts val="0"/>
                </a:spcBef>
                <a:buNone/>
              </a:pPr>
              <a:r>
                <a:rPr lang="en-US" sz="1400">
                  <a:solidFill>
                    <a:schemeClr val="tx2"/>
                  </a:solidFill>
                  <a:latin typeface="+mn-lt"/>
                  <a:ea typeface="Tahoma" panose="020B0604030504040204" pitchFamily="34" charset="0"/>
                  <a:cs typeface="Tahoma" panose="020B0604030504040204" pitchFamily="34" charset="0"/>
                </a:rPr>
                <a:t>+ 61 (3) 8400 4220</a:t>
              </a:r>
            </a:p>
          </p:txBody>
        </p:sp>
        <p:pic>
          <p:nvPicPr>
            <p:cNvPr id="37" name="Graphic 36">
              <a:extLst>
                <a:ext uri="{FF2B5EF4-FFF2-40B4-BE49-F238E27FC236}">
                  <a16:creationId xmlns:a16="http://schemas.microsoft.com/office/drawing/2014/main" id="{8B367F79-75B0-432E-9960-0D7E45AB6FDF}"/>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60027" y="6515973"/>
              <a:ext cx="202194" cy="202194"/>
            </a:xfrm>
            <a:prstGeom prst="rect">
              <a:avLst/>
            </a:prstGeom>
          </p:spPr>
        </p:pic>
      </p:grpSp>
      <p:sp>
        <p:nvSpPr>
          <p:cNvPr id="22" name="TextBox 21">
            <a:extLst>
              <a:ext uri="{FF2B5EF4-FFF2-40B4-BE49-F238E27FC236}">
                <a16:creationId xmlns:a16="http://schemas.microsoft.com/office/drawing/2014/main" id="{978193AF-7D52-488E-B1E4-B9B8889BC25E}"/>
              </a:ext>
            </a:extLst>
          </p:cNvPr>
          <p:cNvSpPr txBox="1"/>
          <p:nvPr userDrawn="1"/>
        </p:nvSpPr>
        <p:spPr>
          <a:xfrm>
            <a:off x="908695" y="6109020"/>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5" name="Draft">
            <a:extLst>
              <a:ext uri="{FF2B5EF4-FFF2-40B4-BE49-F238E27FC236}">
                <a16:creationId xmlns:a16="http://schemas.microsoft.com/office/drawing/2014/main" id="{5BD09534-2C8B-4613-8B6E-D9BAA0BDC119}"/>
              </a:ext>
            </a:extLst>
          </p:cNvPr>
          <p:cNvSpPr txBox="1"/>
          <p:nvPr userDrawn="1"/>
        </p:nvSpPr>
        <p:spPr bwMode="gray">
          <a:xfrm>
            <a:off x="995031" y="5877213"/>
            <a:ext cx="1986121" cy="246221"/>
          </a:xfrm>
          <a:prstGeom prst="rect">
            <a:avLst/>
          </a:prstGeom>
          <a:noFill/>
        </p:spPr>
        <p:txBody>
          <a:bodyPr vert="horz" wrap="none" lIns="0" tIns="0" rIns="0" bIns="0" rtlCol="0">
            <a:spAutoFit/>
          </a:bodyPr>
          <a:lstStyle/>
          <a:p>
            <a:pPr marL="0" indent="0">
              <a:spcBef>
                <a:spcPts val="1200"/>
              </a:spcBef>
              <a:spcAft>
                <a:spcPts val="0"/>
              </a:spcAft>
              <a:buNone/>
            </a:pPr>
            <a:r>
              <a:rPr lang="en-US" sz="1600" b="1" kern="1200" cap="all" spc="300">
                <a:solidFill>
                  <a:schemeClr val="bg1"/>
                </a:solidFill>
              </a:rPr>
              <a:t>CONFIDENTIAL</a:t>
            </a:r>
          </a:p>
        </p:txBody>
      </p:sp>
      <p:pic>
        <p:nvPicPr>
          <p:cNvPr id="14" name="Picture 13">
            <a:extLst>
              <a:ext uri="{FF2B5EF4-FFF2-40B4-BE49-F238E27FC236}">
                <a16:creationId xmlns:a16="http://schemas.microsoft.com/office/drawing/2014/main" id="{85803A6B-8599-10FA-BA1F-F8B8D20A57CC}"/>
              </a:ext>
            </a:extLst>
          </p:cNvPr>
          <p:cNvPicPr>
            <a:picLocks noChangeAspect="1"/>
          </p:cNvPicPr>
          <p:nvPr userDrawn="1"/>
        </p:nvPicPr>
        <p:blipFill rotWithShape="1">
          <a:blip r:embed="rId3"/>
          <a:srcRect t="35885" b="6897"/>
          <a:stretch/>
        </p:blipFill>
        <p:spPr>
          <a:xfrm>
            <a:off x="1" y="2430378"/>
            <a:ext cx="12192000" cy="3924000"/>
          </a:xfrm>
          <a:prstGeom prst="rect">
            <a:avLst/>
          </a:prstGeom>
        </p:spPr>
      </p:pic>
      <p:sp>
        <p:nvSpPr>
          <p:cNvPr id="16" name="Rectangle 15">
            <a:extLst>
              <a:ext uri="{FF2B5EF4-FFF2-40B4-BE49-F238E27FC236}">
                <a16:creationId xmlns:a16="http://schemas.microsoft.com/office/drawing/2014/main" id="{C22393BE-5BD1-8E56-5C0A-FA89A2C149BA}"/>
              </a:ext>
            </a:extLst>
          </p:cNvPr>
          <p:cNvSpPr/>
          <p:nvPr userDrawn="1"/>
        </p:nvSpPr>
        <p:spPr bwMode="gray">
          <a:xfrm>
            <a:off x="0" y="2430378"/>
            <a:ext cx="12192000" cy="3924000"/>
          </a:xfrm>
          <a:prstGeom prst="rect">
            <a:avLst/>
          </a:prstGeom>
          <a:solidFill>
            <a:srgbClr val="00245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1" name="Picture 10" descr="A person reading a paper&#10;&#10;Description automatically generated">
            <a:extLst>
              <a:ext uri="{FF2B5EF4-FFF2-40B4-BE49-F238E27FC236}">
                <a16:creationId xmlns:a16="http://schemas.microsoft.com/office/drawing/2014/main" id="{926E60E1-61A6-7B04-9C81-E685F0A82834}"/>
              </a:ext>
            </a:extLst>
          </p:cNvPr>
          <p:cNvPicPr>
            <a:picLocks noChangeAspect="1"/>
          </p:cNvPicPr>
          <p:nvPr userDrawn="1"/>
        </p:nvPicPr>
        <p:blipFill rotWithShape="1">
          <a:blip r:embed="rId12"/>
          <a:srcRect t="3445"/>
          <a:stretch/>
        </p:blipFill>
        <p:spPr>
          <a:xfrm>
            <a:off x="6096000" y="2430378"/>
            <a:ext cx="6095998" cy="3924000"/>
          </a:xfrm>
          <a:prstGeom prst="rect">
            <a:avLst/>
          </a:prstGeom>
        </p:spPr>
      </p:pic>
      <p:sp>
        <p:nvSpPr>
          <p:cNvPr id="12" name="Google Shape;17;p13">
            <a:extLst>
              <a:ext uri="{FF2B5EF4-FFF2-40B4-BE49-F238E27FC236}">
                <a16:creationId xmlns:a16="http://schemas.microsoft.com/office/drawing/2014/main" id="{29E4F431-0BB2-DC19-8C8A-41DDB1394FEA}"/>
              </a:ext>
            </a:extLst>
          </p:cNvPr>
          <p:cNvSpPr>
            <a:spLocks/>
          </p:cNvSpPr>
          <p:nvPr userDrawn="1"/>
        </p:nvSpPr>
        <p:spPr>
          <a:xfrm>
            <a:off x="5675086" y="2430379"/>
            <a:ext cx="3962399" cy="3924000"/>
          </a:xfrm>
          <a:prstGeom prst="rect">
            <a:avLst/>
          </a:prstGeom>
          <a:gradFill>
            <a:gsLst>
              <a:gs pos="21000">
                <a:schemeClr val="dk2"/>
              </a:gs>
              <a:gs pos="51415">
                <a:srgbClr val="0B356A">
                  <a:alpha val="75000"/>
                </a:srgbClr>
              </a:gs>
              <a:gs pos="100000">
                <a:schemeClr val="accent1">
                  <a:lumMod val="75000"/>
                  <a:alpha val="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Tree>
    <p:custDataLst>
      <p:tags r:id="rId1"/>
    </p:custDataLst>
    <p:extLst>
      <p:ext uri="{BB962C8B-B14F-4D97-AF65-F5344CB8AC3E}">
        <p14:creationId xmlns:p14="http://schemas.microsoft.com/office/powerpoint/2010/main" val="376398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8530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Google Shape;17;p13">
            <a:extLst>
              <a:ext uri="{FF2B5EF4-FFF2-40B4-BE49-F238E27FC236}">
                <a16:creationId xmlns:a16="http://schemas.microsoft.com/office/drawing/2014/main" id="{688E005E-3F5C-4625-B4C0-3D6EF5B7F38E}"/>
              </a:ext>
            </a:extLst>
          </p:cNvPr>
          <p:cNvSpPr>
            <a:spLocks/>
          </p:cNvSpPr>
          <p:nvPr userDrawn="1"/>
        </p:nvSpPr>
        <p:spPr>
          <a:xfrm>
            <a:off x="0" y="0"/>
            <a:ext cx="12192000" cy="25273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pic>
        <p:nvPicPr>
          <p:cNvPr id="5" name="Picture 16">
            <a:extLst>
              <a:ext uri="{FF2B5EF4-FFF2-40B4-BE49-F238E27FC236}">
                <a16:creationId xmlns:a16="http://schemas.microsoft.com/office/drawing/2014/main" id="{8A35F980-DF5A-4A9B-B683-B83D8F9D64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35232" y="291088"/>
            <a:ext cx="2670993" cy="1077540"/>
          </a:xfrm>
          <a:prstGeom prst="rect">
            <a:avLst/>
          </a:prstGeom>
        </p:spPr>
      </p:pic>
    </p:spTree>
    <p:custDataLst>
      <p:tags r:id="rId1"/>
    </p:custDataLst>
    <p:extLst>
      <p:ext uri="{BB962C8B-B14F-4D97-AF65-F5344CB8AC3E}">
        <p14:creationId xmlns:p14="http://schemas.microsoft.com/office/powerpoint/2010/main" val="75204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C01982-7FB3-968D-B11F-3C5C86DCA498}"/>
              </a:ext>
            </a:extLst>
          </p:cNvPr>
          <p:cNvSpPr/>
          <p:nvPr userDrawn="1"/>
        </p:nvSpPr>
        <p:spPr bwMode="gray">
          <a:xfrm>
            <a:off x="0" y="0"/>
            <a:ext cx="12192000" cy="12954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1367640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0B676F-354C-262B-9F98-00132CBF1162}"/>
              </a:ext>
            </a:extLst>
          </p:cNvPr>
          <p:cNvSpPr/>
          <p:nvPr userDrawn="1"/>
        </p:nvSpPr>
        <p:spPr bwMode="gray">
          <a:xfrm>
            <a:off x="-1" y="6571591"/>
            <a:ext cx="9649097" cy="2864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 name="Title 1">
            <a:extLst>
              <a:ext uri="{FF2B5EF4-FFF2-40B4-BE49-F238E27FC236}">
                <a16:creationId xmlns:a16="http://schemas.microsoft.com/office/drawing/2014/main" id="{72DE9F54-A454-ECAA-C3D7-605ECA2DA8C1}"/>
              </a:ext>
            </a:extLst>
          </p:cNvPr>
          <p:cNvSpPr>
            <a:spLocks noGrp="1"/>
          </p:cNvSpPr>
          <p:nvPr>
            <p:ph type="title"/>
          </p:nvPr>
        </p:nvSpPr>
        <p:spPr>
          <a:xfrm>
            <a:off x="355107" y="1"/>
            <a:ext cx="11481786" cy="798989"/>
          </a:xfrm>
        </p:spPr>
        <p:txBody>
          <a:bodyPr>
            <a:noAutofit/>
          </a:bodyPr>
          <a:lstStyle/>
          <a:p>
            <a:r>
              <a:rPr lang="en-US"/>
              <a:t>Click to edit Master title style</a:t>
            </a:r>
            <a:endParaRPr lang="en-AU"/>
          </a:p>
        </p:txBody>
      </p:sp>
      <p:cxnSp>
        <p:nvCxnSpPr>
          <p:cNvPr id="7" name="TitleSeparatorLine">
            <a:extLst>
              <a:ext uri="{FF2B5EF4-FFF2-40B4-BE49-F238E27FC236}">
                <a16:creationId xmlns:a16="http://schemas.microsoft.com/office/drawing/2014/main" id="{4CF13205-BFD4-40C0-2C7F-3ABFA496863D}"/>
              </a:ext>
            </a:extLst>
          </p:cNvPr>
          <p:cNvCxnSpPr>
            <a:cxnSpLocks/>
          </p:cNvCxnSpPr>
          <p:nvPr userDrawn="1"/>
        </p:nvCxnSpPr>
        <p:spPr>
          <a:xfrm>
            <a:off x="0" y="873125"/>
            <a:ext cx="77483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Google Shape;133;p29">
            <a:extLst>
              <a:ext uri="{FF2B5EF4-FFF2-40B4-BE49-F238E27FC236}">
                <a16:creationId xmlns:a16="http://schemas.microsoft.com/office/drawing/2014/main" id="{CB45A158-2F06-D7E9-C5B4-56F01F75CCBC}"/>
              </a:ext>
            </a:extLst>
          </p:cNvPr>
          <p:cNvSpPr>
            <a:spLocks/>
          </p:cNvSpPr>
          <p:nvPr userDrawn="1"/>
        </p:nvSpPr>
        <p:spPr>
          <a:xfrm>
            <a:off x="7931950" y="1"/>
            <a:ext cx="4260051" cy="6857999"/>
          </a:xfrm>
          <a:prstGeom prst="rect">
            <a:avLst/>
          </a:prstGeom>
          <a:gradFill>
            <a:gsLst>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Century Gothic"/>
            </a:endParaRPr>
          </a:p>
        </p:txBody>
      </p:sp>
      <p:sp>
        <p:nvSpPr>
          <p:cNvPr id="9" name="Slide Number Placeholder 3">
            <a:extLst>
              <a:ext uri="{FF2B5EF4-FFF2-40B4-BE49-F238E27FC236}">
                <a16:creationId xmlns:a16="http://schemas.microsoft.com/office/drawing/2014/main" id="{7C71D0A0-1040-5AA9-F85F-88C18E396466}"/>
              </a:ext>
            </a:extLst>
          </p:cNvPr>
          <p:cNvSpPr txBox="1">
            <a:spLocks/>
          </p:cNvSpPr>
          <p:nvPr userDrawn="1"/>
        </p:nvSpPr>
        <p:spPr bwMode="auto">
          <a:xfrm>
            <a:off x="10942493" y="6614304"/>
            <a:ext cx="447772" cy="215443"/>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Tahoma" panose="020B0604030504040204" pitchFamily="34" charset="0"/>
              </a:rPr>
              <a:pPr algn="r">
                <a:spcBef>
                  <a:spcPct val="0"/>
                </a:spcBef>
                <a:buFontTx/>
                <a:buNone/>
              </a:pPr>
              <a:t>‹#›</a:t>
            </a:fld>
            <a:endParaRPr lang="en-AU" altLang="en-US" sz="800">
              <a:solidFill>
                <a:schemeClr val="bg1"/>
              </a:solidFill>
              <a:latin typeface="+mj-lt"/>
              <a:cs typeface="Tahoma" panose="020B0604030504040204" pitchFamily="34" charset="0"/>
            </a:endParaRPr>
          </a:p>
        </p:txBody>
      </p:sp>
      <p:sp>
        <p:nvSpPr>
          <p:cNvPr id="10" name="Line 17">
            <a:extLst>
              <a:ext uri="{FF2B5EF4-FFF2-40B4-BE49-F238E27FC236}">
                <a16:creationId xmlns:a16="http://schemas.microsoft.com/office/drawing/2014/main" id="{4A927BF5-B9ED-60A8-A100-C6508623BEB6}"/>
              </a:ext>
            </a:extLst>
          </p:cNvPr>
          <p:cNvSpPr>
            <a:spLocks noChangeShapeType="1"/>
          </p:cNvSpPr>
          <p:nvPr userDrawn="1"/>
        </p:nvSpPr>
        <p:spPr bwMode="auto">
          <a:xfrm>
            <a:off x="8181975" y="6592947"/>
            <a:ext cx="3181349" cy="0"/>
          </a:xfrm>
          <a:prstGeom prst="line">
            <a:avLst/>
          </a:prstGeom>
          <a:noFill/>
          <a:ln w="6350">
            <a:solidFill>
              <a:schemeClr val="bg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AU" sz="1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6">
            <a:extLst>
              <a:ext uri="{FF2B5EF4-FFF2-40B4-BE49-F238E27FC236}">
                <a16:creationId xmlns:a16="http://schemas.microsoft.com/office/drawing/2014/main" id="{E99573DE-BD2A-493E-D8EB-682FF5DA44B9}"/>
              </a:ext>
            </a:extLst>
          </p:cNvPr>
          <p:cNvPicPr>
            <a:picLocks noChangeAspect="1"/>
          </p:cNvPicPr>
          <p:nvPr userDrawn="1"/>
        </p:nvPicPr>
        <p:blipFill>
          <a:blip r:embed="rId3"/>
          <a:srcRect/>
          <a:stretch/>
        </p:blipFill>
        <p:spPr>
          <a:xfrm>
            <a:off x="11578758" y="6333066"/>
            <a:ext cx="375155" cy="375155"/>
          </a:xfrm>
          <a:prstGeom prst="rect">
            <a:avLst/>
          </a:prstGeom>
        </p:spPr>
      </p:pic>
      <p:cxnSp>
        <p:nvCxnSpPr>
          <p:cNvPr id="12" name="FooterSeparatorLine">
            <a:extLst>
              <a:ext uri="{FF2B5EF4-FFF2-40B4-BE49-F238E27FC236}">
                <a16:creationId xmlns:a16="http://schemas.microsoft.com/office/drawing/2014/main" id="{D29A0F03-B2C0-D263-FEB7-8A2318438682}"/>
              </a:ext>
            </a:extLst>
          </p:cNvPr>
          <p:cNvCxnSpPr>
            <a:cxnSpLocks/>
          </p:cNvCxnSpPr>
          <p:nvPr userDrawn="1"/>
        </p:nvCxnSpPr>
        <p:spPr>
          <a:xfrm>
            <a:off x="0" y="6598800"/>
            <a:ext cx="7748337"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2549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st Page Logo">
    <p:spTree>
      <p:nvGrpSpPr>
        <p:cNvPr id="1" name=""/>
        <p:cNvGrpSpPr/>
        <p:nvPr/>
      </p:nvGrpSpPr>
      <p:grpSpPr>
        <a:xfrm>
          <a:off x="0" y="0"/>
          <a:ext cx="0" cy="0"/>
          <a:chOff x="0" y="0"/>
          <a:chExt cx="0" cy="0"/>
        </a:xfrm>
      </p:grpSpPr>
      <p:sp>
        <p:nvSpPr>
          <p:cNvPr id="12" name="Google Shape;17;p13">
            <a:extLst>
              <a:ext uri="{FF2B5EF4-FFF2-40B4-BE49-F238E27FC236}">
                <a16:creationId xmlns:a16="http://schemas.microsoft.com/office/drawing/2014/main" id="{6F263C90-8D19-4307-AA8E-5D61679894E2}"/>
              </a:ext>
            </a:extLst>
          </p:cNvPr>
          <p:cNvSpPr>
            <a:spLocks/>
          </p:cNvSpPr>
          <p:nvPr userDrawn="1"/>
        </p:nvSpPr>
        <p:spPr>
          <a:xfrm>
            <a:off x="0" y="0"/>
            <a:ext cx="12192000" cy="48514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672201" y="5187848"/>
            <a:ext cx="9144000" cy="1398895"/>
          </a:xfrm>
        </p:spPr>
        <p:txBody>
          <a:bodyPr anchor="t">
            <a:normAutofit/>
          </a:bodyPr>
          <a:lstStyle>
            <a:lvl1pPr algn="l">
              <a:defRPr sz="3200" b="0">
                <a:solidFill>
                  <a:schemeClr val="tx2"/>
                </a:solidFill>
              </a:defRPr>
            </a:lvl1pPr>
          </a:lstStyle>
          <a:p>
            <a:r>
              <a:rPr lang="en-US"/>
              <a:t>Click to edit Master title style</a:t>
            </a:r>
            <a:endParaRPr lang="en-AU"/>
          </a:p>
        </p:txBody>
      </p:sp>
      <p:pic>
        <p:nvPicPr>
          <p:cNvPr id="13" name="Google Shape;44;p16">
            <a:extLst>
              <a:ext uri="{FF2B5EF4-FFF2-40B4-BE49-F238E27FC236}">
                <a16:creationId xmlns:a16="http://schemas.microsoft.com/office/drawing/2014/main" id="{6CC95F2C-C460-4CF8-8949-DF2CBE2C7975}"/>
              </a:ext>
            </a:extLst>
          </p:cNvPr>
          <p:cNvPicPr preferRelativeResize="0"/>
          <p:nvPr userDrawn="1"/>
        </p:nvPicPr>
        <p:blipFill rotWithShape="1">
          <a:blip r:embed="rId3"/>
          <a:srcRect l="49692"/>
          <a:stretch/>
        </p:blipFill>
        <p:spPr>
          <a:xfrm>
            <a:off x="-10821" y="1670151"/>
            <a:ext cx="1772717" cy="3517697"/>
          </a:xfrm>
          <a:prstGeom prst="rect">
            <a:avLst/>
          </a:prstGeom>
          <a:noFill/>
          <a:ln>
            <a:noFill/>
          </a:ln>
        </p:spPr>
      </p:pic>
      <p:pic>
        <p:nvPicPr>
          <p:cNvPr id="8" name="Google Shape;49;p17">
            <a:extLst>
              <a:ext uri="{FF2B5EF4-FFF2-40B4-BE49-F238E27FC236}">
                <a16:creationId xmlns:a16="http://schemas.microsoft.com/office/drawing/2014/main" id="{C8962D91-BACA-450C-ABD3-DF5AD4AF061E}"/>
              </a:ext>
            </a:extLst>
          </p:cNvPr>
          <p:cNvPicPr preferRelativeResize="0"/>
          <p:nvPr userDrawn="1"/>
        </p:nvPicPr>
        <p:blipFill rotWithShape="1">
          <a:blip r:embed="rId4"/>
          <a:srcRect/>
          <a:stretch/>
        </p:blipFill>
        <p:spPr>
          <a:xfrm>
            <a:off x="9816201" y="271257"/>
            <a:ext cx="2073627" cy="680153"/>
          </a:xfrm>
          <a:prstGeom prst="rect">
            <a:avLst/>
          </a:prstGeom>
          <a:noFill/>
          <a:ln>
            <a:noFill/>
          </a:ln>
        </p:spPr>
      </p:pic>
    </p:spTree>
    <p:custDataLst>
      <p:tags r:id="rId1"/>
    </p:custDataLst>
    <p:extLst>
      <p:ext uri="{BB962C8B-B14F-4D97-AF65-F5344CB8AC3E}">
        <p14:creationId xmlns:p14="http://schemas.microsoft.com/office/powerpoint/2010/main" val="1325154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63034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pic>
        <p:nvPicPr>
          <p:cNvPr id="4" name="Google Shape;44;p16">
            <a:extLst>
              <a:ext uri="{FF2B5EF4-FFF2-40B4-BE49-F238E27FC236}">
                <a16:creationId xmlns:a16="http://schemas.microsoft.com/office/drawing/2014/main" id="{D7E37FD5-416B-9E3F-95AC-8D0DA6D67FE7}"/>
              </a:ext>
            </a:extLst>
          </p:cNvPr>
          <p:cNvPicPr preferRelativeResize="0"/>
          <p:nvPr userDrawn="1"/>
        </p:nvPicPr>
        <p:blipFill rotWithShape="1">
          <a:blip r:embed="rId3" cstate="print">
            <a:extLst>
              <a:ext uri="{28A0092B-C50C-407E-A947-70E740481C1C}">
                <a14:useLocalDpi xmlns:a14="http://schemas.microsoft.com/office/drawing/2010/main"/>
              </a:ext>
            </a:extLst>
          </a:blip>
          <a:srcRect l="49692"/>
          <a:stretch/>
        </p:blipFill>
        <p:spPr>
          <a:xfrm>
            <a:off x="-10821" y="3307121"/>
            <a:ext cx="1772717" cy="3517697"/>
          </a:xfrm>
          <a:prstGeom prst="rect">
            <a:avLst/>
          </a:prstGeom>
          <a:noFill/>
          <a:ln>
            <a:noFill/>
          </a:ln>
        </p:spPr>
      </p:pic>
    </p:spTree>
    <p:custDataLst>
      <p:tags r:id="rId1"/>
    </p:custDataLst>
    <p:extLst>
      <p:ext uri="{BB962C8B-B14F-4D97-AF65-F5344CB8AC3E}">
        <p14:creationId xmlns:p14="http://schemas.microsoft.com/office/powerpoint/2010/main" val="287698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4B44-6D7D-4298-A681-EF9BA614589A}"/>
              </a:ext>
            </a:extLst>
          </p:cNvPr>
          <p:cNvSpPr>
            <a:spLocks noGrp="1"/>
          </p:cNvSpPr>
          <p:nvPr>
            <p:ph type="title"/>
          </p:nvPr>
        </p:nvSpPr>
        <p:spPr/>
        <p:txBody>
          <a:bodyPr>
            <a:noAutofit/>
          </a:body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03A112D-AD46-42AA-9913-FB6831A94D5E}"/>
              </a:ext>
            </a:extLst>
          </p:cNvPr>
          <p:cNvCxnSpPr/>
          <p:nvPr userDrawn="1"/>
        </p:nvCxnSpPr>
        <p:spPr>
          <a:xfrm>
            <a:off x="0" y="873125"/>
            <a:ext cx="118570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C01982-7FB3-968D-B11F-3C5C86DCA498}"/>
              </a:ext>
            </a:extLst>
          </p:cNvPr>
          <p:cNvSpPr/>
          <p:nvPr userDrawn="1"/>
        </p:nvSpPr>
        <p:spPr bwMode="gray">
          <a:xfrm>
            <a:off x="0" y="0"/>
            <a:ext cx="12192000" cy="12954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3849813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5E2A5922-6164-43A2-A876-AF5A2F7B79C0}"/>
              </a:ext>
            </a:extLst>
          </p:cNvPr>
          <p:cNvSpPr/>
          <p:nvPr userDrawn="1">
            <p:custDataLst>
              <p:tags r:id="rId2"/>
            </p:custDataLst>
          </p:nvPr>
        </p:nvSpPr>
        <p:spPr>
          <a:xfrm>
            <a:off x="0" y="0"/>
            <a:ext cx="12192000" cy="6858000"/>
          </a:xfrm>
          <a:prstGeom prst="rect">
            <a:avLst/>
          </a:prstGeom>
          <a:gradFill>
            <a:gsLst>
              <a:gs pos="0">
                <a:schemeClr val="tx1"/>
              </a:gs>
              <a:gs pos="100000">
                <a:schemeClr val="tx1"/>
              </a:gs>
            </a:gsLst>
            <a:lin ang="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9" name="Block Arc 8">
            <a:extLst>
              <a:ext uri="{FF2B5EF4-FFF2-40B4-BE49-F238E27FC236}">
                <a16:creationId xmlns:a16="http://schemas.microsoft.com/office/drawing/2014/main" id="{45972344-B691-6A70-71A7-F3E25B1600EE}"/>
              </a:ext>
            </a:extLst>
          </p:cNvPr>
          <p:cNvSpPr/>
          <p:nvPr userDrawn="1"/>
        </p:nvSpPr>
        <p:spPr bwMode="gray">
          <a:xfrm rot="14400000" flipV="1">
            <a:off x="-4033155" y="-2"/>
            <a:ext cx="9448800" cy="9448800"/>
          </a:xfrm>
          <a:prstGeom prst="blockArc">
            <a:avLst>
              <a:gd name="adj1" fmla="val 6412078"/>
              <a:gd name="adj2" fmla="val 0"/>
              <a:gd name="adj3" fmla="val 25000"/>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 name="Block Arc 5">
            <a:extLst>
              <a:ext uri="{FF2B5EF4-FFF2-40B4-BE49-F238E27FC236}">
                <a16:creationId xmlns:a16="http://schemas.microsoft.com/office/drawing/2014/main" id="{7FF95A9F-70B9-8A90-8A2F-EBF474DA6FD5}"/>
              </a:ext>
            </a:extLst>
          </p:cNvPr>
          <p:cNvSpPr/>
          <p:nvPr userDrawn="1"/>
        </p:nvSpPr>
        <p:spPr bwMode="gray">
          <a:xfrm>
            <a:off x="2743200" y="2133599"/>
            <a:ext cx="9448800" cy="9448800"/>
          </a:xfrm>
          <a:prstGeom prst="blockArc">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 name="Rectangle 10">
            <a:extLst>
              <a:ext uri="{FF2B5EF4-FFF2-40B4-BE49-F238E27FC236}">
                <a16:creationId xmlns:a16="http://schemas.microsoft.com/office/drawing/2014/main" id="{56804C15-8A51-743C-2B95-2E678BEE4FD1}"/>
              </a:ext>
            </a:extLst>
          </p:cNvPr>
          <p:cNvSpPr/>
          <p:nvPr userDrawn="1"/>
        </p:nvSpPr>
        <p:spPr bwMode="gray">
          <a:xfrm>
            <a:off x="-2612571" y="-130629"/>
            <a:ext cx="2612571"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2" name="Rectangle 11">
            <a:extLst>
              <a:ext uri="{FF2B5EF4-FFF2-40B4-BE49-F238E27FC236}">
                <a16:creationId xmlns:a16="http://schemas.microsoft.com/office/drawing/2014/main" id="{1BE74C0F-B1B4-3824-65B6-66D8CF4D8602}"/>
              </a:ext>
            </a:extLst>
          </p:cNvPr>
          <p:cNvSpPr/>
          <p:nvPr userDrawn="1"/>
        </p:nvSpPr>
        <p:spPr bwMode="gray">
          <a:xfrm rot="5400000">
            <a:off x="1181100" y="3363686"/>
            <a:ext cx="2792184"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3506335317"/>
      </p:ext>
    </p:extLst>
  </p:cSld>
  <p:clrMapOvr>
    <a:masterClrMapping/>
  </p:clrMapOvr>
  <p:transition>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0"/>
            <a:ext cx="12192000" cy="6858000"/>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pic>
        <p:nvPicPr>
          <p:cNvPr id="4" name="Google Shape;44;p16">
            <a:extLst>
              <a:ext uri="{FF2B5EF4-FFF2-40B4-BE49-F238E27FC236}">
                <a16:creationId xmlns:a16="http://schemas.microsoft.com/office/drawing/2014/main" id="{D7E37FD5-416B-9E3F-95AC-8D0DA6D67FE7}"/>
              </a:ext>
            </a:extLst>
          </p:cNvPr>
          <p:cNvPicPr preferRelativeResize="0"/>
          <p:nvPr userDrawn="1"/>
        </p:nvPicPr>
        <p:blipFill rotWithShape="1">
          <a:blip r:embed="rId3" cstate="print">
            <a:extLst>
              <a:ext uri="{28A0092B-C50C-407E-A947-70E740481C1C}">
                <a14:useLocalDpi xmlns:a14="http://schemas.microsoft.com/office/drawing/2010/main"/>
              </a:ext>
            </a:extLst>
          </a:blip>
          <a:srcRect l="49692"/>
          <a:stretch/>
        </p:blipFill>
        <p:spPr>
          <a:xfrm>
            <a:off x="-10821" y="3307121"/>
            <a:ext cx="1772717" cy="3517697"/>
          </a:xfrm>
          <a:prstGeom prst="rect">
            <a:avLst/>
          </a:prstGeom>
          <a:noFill/>
          <a:ln>
            <a:noFill/>
          </a:ln>
        </p:spPr>
      </p:pic>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355107" y="1"/>
            <a:ext cx="11481786" cy="798989"/>
          </a:xfrm>
        </p:spPr>
        <p:txBody>
          <a:bodyPr>
            <a:noAutofit/>
          </a:bodyPr>
          <a:lstStyle>
            <a:lvl1pPr>
              <a:defRPr>
                <a:solidFill>
                  <a:schemeClr val="bg1"/>
                </a:solidFill>
              </a:defRPr>
            </a:lvl1pPr>
          </a:lstStyle>
          <a:p>
            <a:r>
              <a:rPr lang="en-US"/>
              <a:t>Click to edit Master title style</a:t>
            </a:r>
            <a:endParaRPr lang="en-AU"/>
          </a:p>
        </p:txBody>
      </p:sp>
      <p:cxnSp>
        <p:nvCxnSpPr>
          <p:cNvPr id="6" name="TitleSeparatorLine">
            <a:extLst>
              <a:ext uri="{FF2B5EF4-FFF2-40B4-BE49-F238E27FC236}">
                <a16:creationId xmlns:a16="http://schemas.microsoft.com/office/drawing/2014/main" id="{A869DF1B-48B8-9C6F-0941-867C9A82A36D}"/>
              </a:ext>
            </a:extLst>
          </p:cNvPr>
          <p:cNvCxnSpPr/>
          <p:nvPr userDrawn="1"/>
        </p:nvCxnSpPr>
        <p:spPr>
          <a:xfrm>
            <a:off x="0" y="873125"/>
            <a:ext cx="11857037" cy="0"/>
          </a:xfrm>
          <a:prstGeom prst="line">
            <a:avLst/>
          </a:prstGeom>
          <a:ln w="19050"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1428157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6B8CE67E-46DC-00AB-A392-6C4EDA688078}"/>
              </a:ext>
            </a:extLst>
          </p:cNvPr>
          <p:cNvSpPr>
            <a:spLocks/>
          </p:cNvSpPr>
          <p:nvPr userDrawn="1"/>
        </p:nvSpPr>
        <p:spPr>
          <a:xfrm>
            <a:off x="-10821" y="4800602"/>
            <a:ext cx="12192000" cy="2057398"/>
          </a:xfrm>
          <a:prstGeom prst="rect">
            <a:avLst/>
          </a:prstGeom>
          <a:gradFill>
            <a:gsLst>
              <a:gs pos="0">
                <a:schemeClr val="dk2"/>
              </a:gs>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5" name="Title 1">
            <a:extLst>
              <a:ext uri="{FF2B5EF4-FFF2-40B4-BE49-F238E27FC236}">
                <a16:creationId xmlns:a16="http://schemas.microsoft.com/office/drawing/2014/main" id="{3F89959B-9E09-FD43-5406-2C19D04CB488}"/>
              </a:ext>
            </a:extLst>
          </p:cNvPr>
          <p:cNvSpPr>
            <a:spLocks noGrp="1"/>
          </p:cNvSpPr>
          <p:nvPr>
            <p:ph type="title"/>
          </p:nvPr>
        </p:nvSpPr>
        <p:spPr>
          <a:xfrm>
            <a:off x="405900" y="3852037"/>
            <a:ext cx="7318374" cy="798989"/>
          </a:xfrm>
        </p:spPr>
        <p:txBody>
          <a:bodyPr>
            <a:noAutofit/>
          </a:bodyPr>
          <a:lstStyle>
            <a:lvl1pPr>
              <a:defRPr>
                <a:solidFill>
                  <a:schemeClr val="tx2"/>
                </a:solidFill>
              </a:defRPr>
            </a:lvl1pPr>
          </a:lstStyle>
          <a:p>
            <a:r>
              <a:rPr lang="en-US"/>
              <a:t>Click to edit Master title style</a:t>
            </a:r>
            <a:endParaRPr lang="en-AU"/>
          </a:p>
        </p:txBody>
      </p:sp>
      <p:cxnSp>
        <p:nvCxnSpPr>
          <p:cNvPr id="7" name="FooterSeparatorLine">
            <a:extLst>
              <a:ext uri="{FF2B5EF4-FFF2-40B4-BE49-F238E27FC236}">
                <a16:creationId xmlns:a16="http://schemas.microsoft.com/office/drawing/2014/main" id="{5EBC2A7C-4489-4178-CF67-B24584155BB5}"/>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4C300B-D3EE-72DE-E9C5-D6F68E1021AA}"/>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solidFill>
                <a:latin typeface="+mj-lt"/>
                <a:ea typeface="Tahoma" panose="020B0604030504040204" pitchFamily="34" charset="0"/>
                <a:cs typeface="Tahoma" panose="020B0604030504040204" pitchFamily="34" charset="0"/>
              </a:rPr>
              <a:t>ArcBlue  ©  </a:t>
            </a:r>
            <a:r>
              <a:rPr lang="en-AU" sz="800">
                <a:solidFill>
                  <a:schemeClr val="bg1"/>
                </a:solidFill>
                <a:latin typeface="+mn-lt"/>
              </a:rPr>
              <a:t>This information is confidential and was prepared by ArcBlue solely for the use of our client; it is not to be relied on by any 3rd party without ArcBlue's prior written consent</a:t>
            </a:r>
          </a:p>
        </p:txBody>
      </p:sp>
      <p:sp>
        <p:nvSpPr>
          <p:cNvPr id="9" name="TextBox 8">
            <a:extLst>
              <a:ext uri="{FF2B5EF4-FFF2-40B4-BE49-F238E27FC236}">
                <a16:creationId xmlns:a16="http://schemas.microsoft.com/office/drawing/2014/main" id="{2C6D3716-BA5B-7D81-8B12-01FB1004E13E}"/>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solidFill>
                  <a:schemeClr val="bg1"/>
                </a:solidFill>
              </a:rPr>
              <a:pPr lvl="0"/>
              <a:t>‹#›</a:t>
            </a:fld>
            <a:endParaRPr lang="en-US" err="1">
              <a:solidFill>
                <a:schemeClr val="bg1"/>
              </a:solidFill>
            </a:endParaRPr>
          </a:p>
        </p:txBody>
      </p:sp>
      <p:pic>
        <p:nvPicPr>
          <p:cNvPr id="10" name="Picture 16">
            <a:extLst>
              <a:ext uri="{FF2B5EF4-FFF2-40B4-BE49-F238E27FC236}">
                <a16:creationId xmlns:a16="http://schemas.microsoft.com/office/drawing/2014/main" id="{957B2F38-F4A5-61D1-12FB-7D70EB9FDC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514793" y="6335531"/>
            <a:ext cx="372893" cy="372893"/>
          </a:xfrm>
          <a:prstGeom prst="rect">
            <a:avLst/>
          </a:prstGeom>
        </p:spPr>
      </p:pic>
    </p:spTree>
    <p:custDataLst>
      <p:tags r:id="rId1"/>
    </p:custDataLst>
    <p:extLst>
      <p:ext uri="{BB962C8B-B14F-4D97-AF65-F5344CB8AC3E}">
        <p14:creationId xmlns:p14="http://schemas.microsoft.com/office/powerpoint/2010/main" val="46361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0B676F-354C-262B-9F98-00132CBF1162}"/>
              </a:ext>
            </a:extLst>
          </p:cNvPr>
          <p:cNvSpPr/>
          <p:nvPr userDrawn="1"/>
        </p:nvSpPr>
        <p:spPr bwMode="gray">
          <a:xfrm>
            <a:off x="-1" y="6571591"/>
            <a:ext cx="9649097" cy="2864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 name="Title 1">
            <a:extLst>
              <a:ext uri="{FF2B5EF4-FFF2-40B4-BE49-F238E27FC236}">
                <a16:creationId xmlns:a16="http://schemas.microsoft.com/office/drawing/2014/main" id="{72DE9F54-A454-ECAA-C3D7-605ECA2DA8C1}"/>
              </a:ext>
            </a:extLst>
          </p:cNvPr>
          <p:cNvSpPr>
            <a:spLocks noGrp="1"/>
          </p:cNvSpPr>
          <p:nvPr>
            <p:ph type="title"/>
          </p:nvPr>
        </p:nvSpPr>
        <p:spPr>
          <a:xfrm>
            <a:off x="355107" y="1"/>
            <a:ext cx="11481786" cy="798989"/>
          </a:xfrm>
        </p:spPr>
        <p:txBody>
          <a:bodyPr>
            <a:noAutofit/>
          </a:bodyPr>
          <a:lstStyle/>
          <a:p>
            <a:r>
              <a:rPr lang="en-US"/>
              <a:t>Click to edit Master title style</a:t>
            </a:r>
            <a:endParaRPr lang="en-AU"/>
          </a:p>
        </p:txBody>
      </p:sp>
      <p:cxnSp>
        <p:nvCxnSpPr>
          <p:cNvPr id="7" name="TitleSeparatorLine">
            <a:extLst>
              <a:ext uri="{FF2B5EF4-FFF2-40B4-BE49-F238E27FC236}">
                <a16:creationId xmlns:a16="http://schemas.microsoft.com/office/drawing/2014/main" id="{4CF13205-BFD4-40C0-2C7F-3ABFA496863D}"/>
              </a:ext>
            </a:extLst>
          </p:cNvPr>
          <p:cNvCxnSpPr>
            <a:cxnSpLocks/>
          </p:cNvCxnSpPr>
          <p:nvPr userDrawn="1"/>
        </p:nvCxnSpPr>
        <p:spPr>
          <a:xfrm>
            <a:off x="0" y="873125"/>
            <a:ext cx="7748337" cy="0"/>
          </a:xfrm>
          <a:prstGeom prst="line">
            <a:avLst/>
          </a:prstGeom>
          <a:ln w="1905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Google Shape;133;p29">
            <a:extLst>
              <a:ext uri="{FF2B5EF4-FFF2-40B4-BE49-F238E27FC236}">
                <a16:creationId xmlns:a16="http://schemas.microsoft.com/office/drawing/2014/main" id="{CB45A158-2F06-D7E9-C5B4-56F01F75CCBC}"/>
              </a:ext>
            </a:extLst>
          </p:cNvPr>
          <p:cNvSpPr>
            <a:spLocks/>
          </p:cNvSpPr>
          <p:nvPr userDrawn="1"/>
        </p:nvSpPr>
        <p:spPr>
          <a:xfrm>
            <a:off x="7931950" y="1"/>
            <a:ext cx="4260051" cy="6857999"/>
          </a:xfrm>
          <a:prstGeom prst="rect">
            <a:avLst/>
          </a:prstGeom>
          <a:gradFill>
            <a:gsLst>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Century Gothic"/>
            </a:endParaRPr>
          </a:p>
        </p:txBody>
      </p:sp>
      <p:sp>
        <p:nvSpPr>
          <p:cNvPr id="9" name="Slide Number Placeholder 3">
            <a:extLst>
              <a:ext uri="{FF2B5EF4-FFF2-40B4-BE49-F238E27FC236}">
                <a16:creationId xmlns:a16="http://schemas.microsoft.com/office/drawing/2014/main" id="{7C71D0A0-1040-5AA9-F85F-88C18E396466}"/>
              </a:ext>
            </a:extLst>
          </p:cNvPr>
          <p:cNvSpPr txBox="1">
            <a:spLocks/>
          </p:cNvSpPr>
          <p:nvPr userDrawn="1"/>
        </p:nvSpPr>
        <p:spPr bwMode="auto">
          <a:xfrm>
            <a:off x="10942493" y="6614304"/>
            <a:ext cx="447772" cy="215443"/>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Tahoma" panose="020B0604030504040204" pitchFamily="34" charset="0"/>
              </a:rPr>
              <a:pPr algn="r">
                <a:spcBef>
                  <a:spcPct val="0"/>
                </a:spcBef>
                <a:buFontTx/>
                <a:buNone/>
              </a:pPr>
              <a:t>‹#›</a:t>
            </a:fld>
            <a:endParaRPr lang="en-AU" altLang="en-US" sz="800">
              <a:solidFill>
                <a:schemeClr val="bg1"/>
              </a:solidFill>
              <a:latin typeface="+mj-lt"/>
              <a:cs typeface="Tahoma" panose="020B0604030504040204" pitchFamily="34" charset="0"/>
            </a:endParaRPr>
          </a:p>
        </p:txBody>
      </p:sp>
      <p:sp>
        <p:nvSpPr>
          <p:cNvPr id="10" name="Line 17">
            <a:extLst>
              <a:ext uri="{FF2B5EF4-FFF2-40B4-BE49-F238E27FC236}">
                <a16:creationId xmlns:a16="http://schemas.microsoft.com/office/drawing/2014/main" id="{4A927BF5-B9ED-60A8-A100-C6508623BEB6}"/>
              </a:ext>
            </a:extLst>
          </p:cNvPr>
          <p:cNvSpPr>
            <a:spLocks noChangeShapeType="1"/>
          </p:cNvSpPr>
          <p:nvPr userDrawn="1"/>
        </p:nvSpPr>
        <p:spPr bwMode="auto">
          <a:xfrm>
            <a:off x="8181975" y="6592947"/>
            <a:ext cx="3181349" cy="0"/>
          </a:xfrm>
          <a:prstGeom prst="line">
            <a:avLst/>
          </a:prstGeom>
          <a:noFill/>
          <a:ln w="6350">
            <a:solidFill>
              <a:schemeClr val="bg2"/>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defRPr/>
            </a:pPr>
            <a:endParaRPr lang="en-AU" sz="1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6">
            <a:extLst>
              <a:ext uri="{FF2B5EF4-FFF2-40B4-BE49-F238E27FC236}">
                <a16:creationId xmlns:a16="http://schemas.microsoft.com/office/drawing/2014/main" id="{E99573DE-BD2A-493E-D8EB-682FF5DA44B9}"/>
              </a:ext>
            </a:extLst>
          </p:cNvPr>
          <p:cNvPicPr>
            <a:picLocks noChangeAspect="1"/>
          </p:cNvPicPr>
          <p:nvPr userDrawn="1"/>
        </p:nvPicPr>
        <p:blipFill>
          <a:blip r:embed="rId3"/>
          <a:srcRect/>
          <a:stretch/>
        </p:blipFill>
        <p:spPr>
          <a:xfrm>
            <a:off x="11578758" y="6333066"/>
            <a:ext cx="375155" cy="375155"/>
          </a:xfrm>
          <a:prstGeom prst="rect">
            <a:avLst/>
          </a:prstGeom>
        </p:spPr>
      </p:pic>
      <p:cxnSp>
        <p:nvCxnSpPr>
          <p:cNvPr id="12" name="FooterSeparatorLine">
            <a:extLst>
              <a:ext uri="{FF2B5EF4-FFF2-40B4-BE49-F238E27FC236}">
                <a16:creationId xmlns:a16="http://schemas.microsoft.com/office/drawing/2014/main" id="{D29A0F03-B2C0-D263-FEB7-8A2318438682}"/>
              </a:ext>
            </a:extLst>
          </p:cNvPr>
          <p:cNvCxnSpPr>
            <a:cxnSpLocks/>
          </p:cNvCxnSpPr>
          <p:nvPr userDrawn="1"/>
        </p:nvCxnSpPr>
        <p:spPr>
          <a:xfrm>
            <a:off x="0" y="6598800"/>
            <a:ext cx="7748337"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291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Page Logo">
    <p:spTree>
      <p:nvGrpSpPr>
        <p:cNvPr id="1" name=""/>
        <p:cNvGrpSpPr/>
        <p:nvPr/>
      </p:nvGrpSpPr>
      <p:grpSpPr>
        <a:xfrm>
          <a:off x="0" y="0"/>
          <a:ext cx="0" cy="0"/>
          <a:chOff x="0" y="0"/>
          <a:chExt cx="0" cy="0"/>
        </a:xfrm>
      </p:grpSpPr>
      <p:sp>
        <p:nvSpPr>
          <p:cNvPr id="12" name="Google Shape;17;p13">
            <a:extLst>
              <a:ext uri="{FF2B5EF4-FFF2-40B4-BE49-F238E27FC236}">
                <a16:creationId xmlns:a16="http://schemas.microsoft.com/office/drawing/2014/main" id="{6F263C90-8D19-4307-AA8E-5D61679894E2}"/>
              </a:ext>
            </a:extLst>
          </p:cNvPr>
          <p:cNvSpPr>
            <a:spLocks/>
          </p:cNvSpPr>
          <p:nvPr userDrawn="1"/>
        </p:nvSpPr>
        <p:spPr>
          <a:xfrm>
            <a:off x="0" y="0"/>
            <a:ext cx="12192000" cy="4851400"/>
          </a:xfrm>
          <a:prstGeom prst="rect">
            <a:avLst/>
          </a:prstGeom>
          <a:gradFill>
            <a:gsLst>
              <a:gs pos="0">
                <a:schemeClr val="tx2"/>
              </a:gs>
              <a:gs pos="50000">
                <a:schemeClr val="tx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Tahoma"/>
            </a:endParaRPr>
          </a:p>
        </p:txBody>
      </p:sp>
      <p:sp>
        <p:nvSpPr>
          <p:cNvPr id="2" name="Title 1">
            <a:extLst>
              <a:ext uri="{FF2B5EF4-FFF2-40B4-BE49-F238E27FC236}">
                <a16:creationId xmlns:a16="http://schemas.microsoft.com/office/drawing/2014/main" id="{24529B3C-AAD9-44E2-AF4A-918173D64B73}"/>
              </a:ext>
            </a:extLst>
          </p:cNvPr>
          <p:cNvSpPr>
            <a:spLocks noGrp="1"/>
          </p:cNvSpPr>
          <p:nvPr>
            <p:ph type="ctrTitle"/>
          </p:nvPr>
        </p:nvSpPr>
        <p:spPr>
          <a:xfrm>
            <a:off x="672201" y="5187848"/>
            <a:ext cx="9144000" cy="1398895"/>
          </a:xfrm>
        </p:spPr>
        <p:txBody>
          <a:bodyPr anchor="t">
            <a:normAutofit/>
          </a:bodyPr>
          <a:lstStyle>
            <a:lvl1pPr algn="l">
              <a:defRPr sz="3200" b="0">
                <a:solidFill>
                  <a:schemeClr val="tx2"/>
                </a:solidFill>
              </a:defRPr>
            </a:lvl1pPr>
          </a:lstStyle>
          <a:p>
            <a:r>
              <a:rPr lang="en-US"/>
              <a:t>Click to edit Master title style</a:t>
            </a:r>
            <a:endParaRPr lang="en-AU"/>
          </a:p>
        </p:txBody>
      </p:sp>
      <p:pic>
        <p:nvPicPr>
          <p:cNvPr id="13" name="Google Shape;44;p16">
            <a:extLst>
              <a:ext uri="{FF2B5EF4-FFF2-40B4-BE49-F238E27FC236}">
                <a16:creationId xmlns:a16="http://schemas.microsoft.com/office/drawing/2014/main" id="{6CC95F2C-C460-4CF8-8949-DF2CBE2C7975}"/>
              </a:ext>
            </a:extLst>
          </p:cNvPr>
          <p:cNvPicPr preferRelativeResize="0"/>
          <p:nvPr userDrawn="1"/>
        </p:nvPicPr>
        <p:blipFill rotWithShape="1">
          <a:blip r:embed="rId3"/>
          <a:srcRect l="49692"/>
          <a:stretch/>
        </p:blipFill>
        <p:spPr>
          <a:xfrm>
            <a:off x="-10821" y="1670151"/>
            <a:ext cx="1772717" cy="3517697"/>
          </a:xfrm>
          <a:prstGeom prst="rect">
            <a:avLst/>
          </a:prstGeom>
          <a:noFill/>
          <a:ln>
            <a:noFill/>
          </a:ln>
        </p:spPr>
      </p:pic>
      <p:pic>
        <p:nvPicPr>
          <p:cNvPr id="8" name="Google Shape;49;p17">
            <a:extLst>
              <a:ext uri="{FF2B5EF4-FFF2-40B4-BE49-F238E27FC236}">
                <a16:creationId xmlns:a16="http://schemas.microsoft.com/office/drawing/2014/main" id="{C8962D91-BACA-450C-ABD3-DF5AD4AF061E}"/>
              </a:ext>
            </a:extLst>
          </p:cNvPr>
          <p:cNvPicPr preferRelativeResize="0"/>
          <p:nvPr userDrawn="1"/>
        </p:nvPicPr>
        <p:blipFill rotWithShape="1">
          <a:blip r:embed="rId4"/>
          <a:srcRect/>
          <a:stretch/>
        </p:blipFill>
        <p:spPr>
          <a:xfrm>
            <a:off x="9816201" y="271257"/>
            <a:ext cx="2073627" cy="680153"/>
          </a:xfrm>
          <a:prstGeom prst="rect">
            <a:avLst/>
          </a:prstGeom>
          <a:noFill/>
          <a:ln>
            <a:noFill/>
          </a:ln>
        </p:spPr>
      </p:pic>
    </p:spTree>
    <p:custDataLst>
      <p:tags r:id="rId1"/>
    </p:custDataLst>
    <p:extLst>
      <p:ext uri="{BB962C8B-B14F-4D97-AF65-F5344CB8AC3E}">
        <p14:creationId xmlns:p14="http://schemas.microsoft.com/office/powerpoint/2010/main" val="50723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419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Google Shape;17;p13">
            <a:extLst>
              <a:ext uri="{FF2B5EF4-FFF2-40B4-BE49-F238E27FC236}">
                <a16:creationId xmlns:a16="http://schemas.microsoft.com/office/drawing/2014/main" id="{5E2A5922-6164-43A2-A876-AF5A2F7B79C0}"/>
              </a:ext>
            </a:extLst>
          </p:cNvPr>
          <p:cNvSpPr/>
          <p:nvPr userDrawn="1">
            <p:custDataLst>
              <p:tags r:id="rId2"/>
            </p:custDataLst>
          </p:nvPr>
        </p:nvSpPr>
        <p:spPr>
          <a:xfrm>
            <a:off x="0" y="0"/>
            <a:ext cx="12192000" cy="6858000"/>
          </a:xfrm>
          <a:prstGeom prst="rect">
            <a:avLst/>
          </a:prstGeom>
          <a:gradFill>
            <a:gsLst>
              <a:gs pos="0">
                <a:schemeClr val="tx1"/>
              </a:gs>
              <a:gs pos="100000">
                <a:schemeClr val="tx1"/>
              </a:gs>
            </a:gsLst>
            <a:lin ang="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uFillTx/>
              <a:latin typeface="Arial" panose="020B0604020202020204" pitchFamily="34" charset="0"/>
              <a:ea typeface="Tahoma"/>
              <a:cs typeface="Arial" panose="020B0604020202020204" pitchFamily="34" charset="0"/>
              <a:sym typeface="Tahoma"/>
            </a:endParaRPr>
          </a:p>
        </p:txBody>
      </p:sp>
      <p:sp>
        <p:nvSpPr>
          <p:cNvPr id="9" name="Block Arc 8">
            <a:extLst>
              <a:ext uri="{FF2B5EF4-FFF2-40B4-BE49-F238E27FC236}">
                <a16:creationId xmlns:a16="http://schemas.microsoft.com/office/drawing/2014/main" id="{45972344-B691-6A70-71A7-F3E25B1600EE}"/>
              </a:ext>
            </a:extLst>
          </p:cNvPr>
          <p:cNvSpPr/>
          <p:nvPr userDrawn="1"/>
        </p:nvSpPr>
        <p:spPr bwMode="gray">
          <a:xfrm rot="14400000" flipV="1">
            <a:off x="-4033155" y="-2"/>
            <a:ext cx="9448800" cy="9448800"/>
          </a:xfrm>
          <a:prstGeom prst="blockArc">
            <a:avLst>
              <a:gd name="adj1" fmla="val 6412078"/>
              <a:gd name="adj2" fmla="val 0"/>
              <a:gd name="adj3" fmla="val 25000"/>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 name="Block Arc 5">
            <a:extLst>
              <a:ext uri="{FF2B5EF4-FFF2-40B4-BE49-F238E27FC236}">
                <a16:creationId xmlns:a16="http://schemas.microsoft.com/office/drawing/2014/main" id="{7FF95A9F-70B9-8A90-8A2F-EBF474DA6FD5}"/>
              </a:ext>
            </a:extLst>
          </p:cNvPr>
          <p:cNvSpPr/>
          <p:nvPr userDrawn="1"/>
        </p:nvSpPr>
        <p:spPr bwMode="gray">
          <a:xfrm>
            <a:off x="2743200" y="2133599"/>
            <a:ext cx="9448800" cy="9448800"/>
          </a:xfrm>
          <a:prstGeom prst="blockArc">
            <a:avLst/>
          </a:prstGeom>
          <a:gradFill>
            <a:gsLst>
              <a:gs pos="0">
                <a:schemeClr val="tx2">
                  <a:alpha val="0"/>
                </a:schemeClr>
              </a:gs>
              <a:gs pos="100000">
                <a:schemeClr val="tx2">
                  <a:lumMod val="75000"/>
                  <a:lumOff val="2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 name="Rectangle 10">
            <a:extLst>
              <a:ext uri="{FF2B5EF4-FFF2-40B4-BE49-F238E27FC236}">
                <a16:creationId xmlns:a16="http://schemas.microsoft.com/office/drawing/2014/main" id="{56804C15-8A51-743C-2B95-2E678BEE4FD1}"/>
              </a:ext>
            </a:extLst>
          </p:cNvPr>
          <p:cNvSpPr/>
          <p:nvPr userDrawn="1"/>
        </p:nvSpPr>
        <p:spPr bwMode="gray">
          <a:xfrm>
            <a:off x="-2612571" y="-130629"/>
            <a:ext cx="2612571"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2" name="Rectangle 11">
            <a:extLst>
              <a:ext uri="{FF2B5EF4-FFF2-40B4-BE49-F238E27FC236}">
                <a16:creationId xmlns:a16="http://schemas.microsoft.com/office/drawing/2014/main" id="{1BE74C0F-B1B4-3824-65B6-66D8CF4D8602}"/>
              </a:ext>
            </a:extLst>
          </p:cNvPr>
          <p:cNvSpPr/>
          <p:nvPr userDrawn="1"/>
        </p:nvSpPr>
        <p:spPr bwMode="gray">
          <a:xfrm rot="5400000">
            <a:off x="1181100" y="3363686"/>
            <a:ext cx="2792184" cy="9780815"/>
          </a:xfrm>
          <a:prstGeom prst="rect">
            <a:avLst/>
          </a:prstGeom>
          <a:solidFill>
            <a:srgbClr val="E8ED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Tree>
    <p:custDataLst>
      <p:tags r:id="rId1"/>
    </p:custDataLst>
    <p:extLst>
      <p:ext uri="{BB962C8B-B14F-4D97-AF65-F5344CB8AC3E}">
        <p14:creationId xmlns:p14="http://schemas.microsoft.com/office/powerpoint/2010/main" val="487900981"/>
      </p:ext>
    </p:extLst>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ags" Target="../tags/tag19.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ags" Target="../tags/tag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OfficeCode">
            <a:extLst>
              <a:ext uri="{FF2B5EF4-FFF2-40B4-BE49-F238E27FC236}">
                <a16:creationId xmlns:a16="http://schemas.microsoft.com/office/drawing/2014/main" id="{52766DDE-4921-47D3-A343-A4E6C3378A57}"/>
              </a:ext>
            </a:extLst>
          </p:cNvPr>
          <p:cNvSpPr txBox="1"/>
          <p:nvPr userDrawn="1"/>
        </p:nvSpPr>
        <p:spPr bwMode="gray">
          <a:xfrm>
            <a:off x="11741191" y="6377146"/>
            <a:ext cx="27252" cy="15389"/>
          </a:xfrm>
          <a:prstGeom prst="rect">
            <a:avLst/>
          </a:prstGeom>
          <a:noFill/>
        </p:spPr>
        <p:txBody>
          <a:bodyPr vert="horz" wrap="none" lIns="0" tIns="0" rIns="0" bIns="0" rtlCol="0">
            <a:spAutoFit/>
          </a:bodyPr>
          <a:lstStyle/>
          <a:p>
            <a:pPr marL="0" indent="0" algn="l" defTabSz="711200" rtl="0" eaLnBrk="1" latinLnBrk="0" hangingPunct="1">
              <a:spcBef>
                <a:spcPts val="1200"/>
              </a:spcBef>
              <a:buNone/>
            </a:pPr>
            <a:r>
              <a:rPr lang="en-US" sz="100">
                <a:latin typeface="+mn-lt"/>
              </a:rPr>
              <a:t>ARC</a:t>
            </a:r>
          </a:p>
        </p:txBody>
      </p:sp>
      <p:sp>
        <p:nvSpPr>
          <p:cNvPr id="2" name="Title Placeholder 1">
            <a:extLst>
              <a:ext uri="{FF2B5EF4-FFF2-40B4-BE49-F238E27FC236}">
                <a16:creationId xmlns:a16="http://schemas.microsoft.com/office/drawing/2014/main" id="{F9704D50-844F-43DE-807E-2800F00EF6EB}"/>
              </a:ext>
            </a:extLst>
          </p:cNvPr>
          <p:cNvSpPr>
            <a:spLocks noGrp="1"/>
          </p:cNvSpPr>
          <p:nvPr>
            <p:ph type="title"/>
          </p:nvPr>
        </p:nvSpPr>
        <p:spPr>
          <a:xfrm>
            <a:off x="355107" y="1"/>
            <a:ext cx="11481786" cy="798989"/>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7D0A16-A765-4545-B56A-425D0AFE91AD}"/>
              </a:ext>
            </a:extLst>
          </p:cNvPr>
          <p:cNvSpPr>
            <a:spLocks noGrp="1"/>
          </p:cNvSpPr>
          <p:nvPr>
            <p:ph type="body" idx="1"/>
          </p:nvPr>
        </p:nvSpPr>
        <p:spPr>
          <a:xfrm>
            <a:off x="355107" y="1205593"/>
            <a:ext cx="114817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8" name="FooterSeparatorLine">
            <a:extLst>
              <a:ext uri="{FF2B5EF4-FFF2-40B4-BE49-F238E27FC236}">
                <a16:creationId xmlns:a16="http://schemas.microsoft.com/office/drawing/2014/main" id="{4D9C3C5C-1181-4599-9F68-9DFC56AC363A}"/>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4A8BF0-011B-4C66-8A25-337684F6C960}"/>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lumMod val="65000"/>
                  </a:schemeClr>
                </a:solidFill>
                <a:latin typeface="+mj-lt"/>
                <a:ea typeface="Tahoma" panose="020B0604030504040204" pitchFamily="34" charset="0"/>
                <a:cs typeface="Tahoma" panose="020B0604030504040204" pitchFamily="34" charset="0"/>
              </a:rPr>
              <a:t>ArcBlue  ©  </a:t>
            </a:r>
            <a:r>
              <a:rPr lang="en-AU" sz="800">
                <a:solidFill>
                  <a:schemeClr val="bg1">
                    <a:lumMod val="65000"/>
                  </a:schemeClr>
                </a:solidFill>
                <a:latin typeface="+mn-lt"/>
              </a:rPr>
              <a:t>This information is confidential and was prepared by ArcBlue solely for the use of our client; it is not to be relied on by any 3rd party without ArcBlue's prior written consent</a:t>
            </a:r>
          </a:p>
        </p:txBody>
      </p:sp>
      <p:pic>
        <p:nvPicPr>
          <p:cNvPr id="12" name="Picture 16">
            <a:extLst>
              <a:ext uri="{FF2B5EF4-FFF2-40B4-BE49-F238E27FC236}">
                <a16:creationId xmlns:a16="http://schemas.microsoft.com/office/drawing/2014/main" id="{21B7DD00-1D1F-45B5-9756-D1888E522AE7}"/>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11578758" y="6335531"/>
            <a:ext cx="372957" cy="372893"/>
          </a:xfrm>
          <a:prstGeom prst="rect">
            <a:avLst/>
          </a:prstGeom>
        </p:spPr>
      </p:pic>
      <p:sp>
        <p:nvSpPr>
          <p:cNvPr id="4" name="BtfpConfiguration" hidden="1">
            <a:extLst>
              <a:ext uri="{FF2B5EF4-FFF2-40B4-BE49-F238E27FC236}">
                <a16:creationId xmlns:a16="http://schemas.microsoft.com/office/drawing/2014/main" id="{7644EBCC-4EE8-4C9D-A641-7355214D506E}"/>
              </a:ext>
            </a:extLst>
          </p:cNvPr>
          <p:cNvSpPr txBox="1"/>
          <p:nvPr userDrawn="1"/>
        </p:nvSpPr>
        <p:spPr bwMode="gray">
          <a:xfrm>
            <a:off x="0" y="0"/>
            <a:ext cx="89715833" cy="88092"/>
          </a:xfrm>
          <a:prstGeom prst="rect">
            <a:avLst/>
          </a:prstGeom>
          <a:noFill/>
        </p:spPr>
        <p:txBody>
          <a:bodyPr vert="horz" wrap="none" lIns="36000" tIns="36000" rIns="36000" bIns="36000" rtlCol="0">
            <a:spAutoFit/>
          </a:bodyPr>
          <a:lstStyle/>
          <a:p>
            <a:pPr marL="0" indent="0" algn="l" defTabSz="711200" rtl="0" eaLnBrk="1" latinLnBrk="0" hangingPunct="1">
              <a:spcBef>
                <a:spcPts val="1200"/>
              </a:spcBef>
              <a:buNone/>
            </a:pPr>
            <a:r>
              <a:rPr lang="en-US" sz="100">
                <a:solidFill>
                  <a:srgbClr val="FFFFFF">
                    <a:alpha val="0"/>
                  </a:srgbClr>
                </a:solidFill>
              </a:rPr>
              <a:t>&lt;BTFP&gt;&lt;!-- BTFPCONFIGURATION:3C627466703E0D0A20203C212D2D204372656174656420627920414D45522043726561746976652053657276696365735F4F66666963653A20424F535F323941707232325F434F52453B20417070726F766564206279204C6567616C20746F20757365204261696E2773206E616D6520696E2070726573656E746174696F6E732E204D756C7469706C652074656D706C61746573206372656174656420666F72206561636820726567696F6E2E20417070726F76656420746F20757365206E6F6E7374616E64617264206E616D696E6720636F6E76656E74696F6E2E204E6F6E626C61636B20666F6E7420636F6C6F7220696E207573652E204469766964657220736C696465207573656420696E20706C616365206F66204C504C206C61796F75742E2020202020202020496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332E342220747970653D22756E6272616E64656422206E616D653D2241425F41555322207061676553697A653D227769646573637265656E223E0D0A202020203C212D2D20496E737472756374696F6E7320666F72203C73657474696E67733E207461673A496E2065616368207375622D74616720736574207468652068657820636F6465206F66207468652052474220636F6C6F7220796F75207769736820746F2075736520666F7220746865207374616E6461726420656C656D656E7473207768656E2074686579206172652063726561746564206F6E207468697320736C696465206D61737465722E4966207468652076616C7565206973206D697373696E67206F7220696E76616C69642C2064656661756C7420636F6C6F72732077696C6C20626520757365642E202D2D3E0D0A202020203C73657474696E67733E0D0A2020202020203C72756E6E696E674167656E64614261636B436F6C6F724C6566743E233333333333333C2F72756E6E696E674167656E64614261636B436F6C6F724C6566743E0D0A2020202020203C72756E6E696E674167656E64614261636B436F6C6F7252696768743E233543354335433C2F72756E6E696E674167656E64614261636B436F6C6F7252696768743E0D0A2020202020203C72756E6E696E674167656E646154657874436F6C6F724C6566743E234646464646463C2F72756E6E696E674167656E646154657874436F6C6F724C6566743E0D0A2020202020203C72756E6E696E674167656E646154657874436F6C6F7252696768743E234646464646463C2F72756E6E696E674167656E646154657874436F6C6F7252696768743E0D0A2020202020203C636F6C756D6E4865616465724C696E65436F6C6F723E233038303830383C2F636F6C756D6E4865616465724C696E65436F6C6F723E0D0A2020202020203C636F6C756D6E48656164657254657874436F6C6F723E233038303830383C2F636F6C756D6E48656164657254657874436F6C6F723E0D0A2020202020203C726F774865616465724C696E65436F6C6F723E233038303830383C2F726F774865616465724C696E65436F6C6F723E0D0A2020202020203C726F7748656164657254657874436F6C6F723E233038303830383C2F726F7748656164657254657874436F6C6F723E0D0A2020202020203C636F6E636C7573696F6E4172726F774C696E65436F6C6F723E233030323435383C2F636F6E636C7573696F6E4172726F774C696E65436F6C6F723E0D0A2020202020203C636F6E636C7573696F6E4172726F7754657874436F6C6F723E233030323435383C2F636F6E636C7573696F6E4172726F7754657874436F6C6F723E0D0A2020202020203C70657263656E74616765436972636C6546756C6C436972636C65436F6C6F723E234537453645363C2F70657263656E74616765436972636C6546756C6C436972636C65436F6C6F723E0D0A2020202020203C70657263656E74616765436972636C6554657874486967686C69676874436F6C6F723E233030323435383C2F70657263656E74616765436972636C6554657874486967686C69676874436F6C6F723E0D0A2020202020203C737461747573537469636B6572436F6C6F723E233038303830383C2F737461747573537469636B6572436F6C6F723E0D0A2020202020203C63616C6C6F75744261636B436F6C6F723E234646464646463C2F63616C6C6F75744261636B436F6C6F723E0D0A2020202020203C63616C6C6F7574546578744C696E65436F6C6F723E233543354335433C2F63616C6C6F7574546578744C696E65436F6C6F723E0D0A2020202020203C6E756D626572427562626C654261636B436F6C6F723E234646464646463C2F6E756D626572427562626C654261636B436F6C6F723E0D0A2020202020203C6E756D626572427562626C65546578744C696E65436F6C6F723E233030323435383C2F6E756D626572427562626C65546578744C696E65436F6C6F723E0D0A2020202020203C76616C7565436861696E546578744C696E65436F6C6F723E233543354335433C2F76616C7565436861696E546578744C696E65436F6C6F723E0D0A2020202020203C6167656E6461486967686C69676874436F6C6F723E233030323435383C2F6167656E6461486967686C69676874436F6C6F723E0D0A2020202020203C73657175656E63654172726F7746696C6C436F6C6F723E233030323435383C2F73657175656E63654172726F7746696C6C436F6C6F723E0D0A2020202020203C212D2D20546865203C7461626C65416363656E744E756D6265723E20646566696E6573207768696368207461626C65206C61796F75742066726F6D2074686520224C69676874205374796C6520312220726F772073686F756C64206265206170706C69656420666F72206E65776C792063726561746564207461626C65732E2056616C69642076616C7565732061726520302C20312C20322C20332C20342C20352C20616E642036202D20726570726573656E74696E6720746865206C61796F757473206F6E20746865205461626C65204C61796F7574732064726F702D646F776E2066726F6D206C65667420746F2072696768742E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233038303830383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34323C2F636F6C756D6E53706163696E673E0D0A202020203C2F73657474696E67733E0D0A202020203C212D2D20496E737472756374696F6E7320666F72203C636F6C6F72733E207461673A55736520616E79206E756D626572206F66203C636F6C6F723E2E2E2E3C2F636F6C6F723E206C696E65732E2045616368206C696E652063726561746573206120636C69656E7420636F6C6F72206F6E2074686520636C69656E7420636F6C6F722070616C6574746520696E20746865206F7264657220746865792061707065617220686572652E54686520636C69656E7420636F6C6F722068657820636F646520676F6573206265747765656E20746865203C636F6C6F723E20616E64203C2F636F6C6F723E20746167732E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233030323435383C2F636F6C6F723E0D0A2020202020203C636F6C6F7220636F6E7472617374696E6754657874436F6C6F723D2223464646464646223E233235364242343C2F636F6C6F723E0D0A2020202020203C636F6C6F7220636F6E7472617374696E6754657874436F6C6F723D2223464646464646223E233030414141363C2F636F6C6F723E0D0A2020202020203C636F6C6F7220636F6E7472617374696E6754657874436F6C6F723D2223464646464646223E233543354335433C2F636F6C6F723E0D0A2020202020203C636F6C6F7220636F6E7472617374696E6754657874436F6C6F723D2223464646464646223E233333333333333C2F636F6C6F723E0D0A2020202020203C636F6C6F7220636F6E7472617374696E6754657874436F6C6F723D2223464646464646223E234343303030303C2F636F6C6F723E0D0A2020202020203C636F6C6F7220636F6E7472617374696E6754657874436F6C6F723D2223303030303030223E234435453646463C2F636F6C6F723E0D0A2020202020203C636F6C6F7220636F6E7472617374696E6754657874436F6C6F723D2223303030303030223E234345453146353C2F636F6C6F723E0D0A2020202020203C636F6C6F7220636F6E7472617374696E6754657874436F6C6F723D2223303030303030223E234242464646443C2F636F6C6F723E0D0A2020202020203C636F6C6F7220636F6E7472617374696E6754657874436F6C6F723D2223303030303030223E234445444544453C2F636F6C6F723E0D0A2020202020203C636F6C6F7220636F6E7472617374696E6754657874436F6C6F723D2223303030303030223E234436443644363C2F636F6C6F723E0D0A2020202020203C636F6C6F7220636F6E7472617374696E6754657874436F6C6F723D2223303030303030223E234646433243323C2F636F6C6F723E0D0A2020202020203C636F6C6F7220636F6E7472617374696E6754657874436F6C6F723D2223303030303030223E233935433146463C2F636F6C6F723E0D0A2020202020203C636F6C6F7220636F6E7472617374696E6754657874436F6C6F723D2223303030303030223E233945433445423C2F636F6C6F723E0D0A2020202020203C636F6C6F7220636F6E7472617374696E6754657874436F6C6F723D2223303030303030223E233737464646433C2F636F6C6F723E0D0A2020202020203C636F6C6F7220636F6E7472617374696E6754657874436F6C6F723D2223303030303030223E234245424542453C2F636F6C6F723E0D0A2020202020203C636F6C6F7220636F6E7472617374696E6754657874436F6C6F723D2223303030303030223E234144414441443C2F636F6C6F723E0D0A2020202020203C636F6C6F7220636F6E7472617374696E6754657874436F6C6F723D2223303030303030223E234646383538353C2F636F6C6F723E0D0A2020202020203C636F6C6F7220636F6E7472617374696E6754657874436F6C6F723D2223303030303030223E233243383246463C2F636F6C6F723E0D0A2020202020203C636F6C6F7220636F6E7472617374696E6754657874436F6C6F723D2223303030303030223E233644413645313C2F636F6C6F723E0D0A2020202020203C636F6C6F7220636F6E7472617374696E6754657874436F6C6F723D2223303030303030223E233333464646413C2F636F6C6F723E0D0A2020202020203C636F6C6F7220636F6E7472617374696E6754657874436F6C6F723D2223303030303030223E233944394439443C2F636F6C6F723E0D0A2020202020203C636F6C6F7220636F6E7472617374696E6754657874436F6C6F723D2223303030303030223E233835383538353C2F636F6C6F723E0D0A2020202020203C636F6C6F7220636F6E7472617374696E6754657874436F6C6F723D2223464646464646223E234646343734373C2F636F6C6F723E0D0A2020202020203C636F6C6F7220636F6E7472617374696E6754657874436F6C6F723D2223464646464646223E233030344643323C2F636F6C6F723E0D0A2020202020203C636F6C6F7220636F6E7472617374696E6754657874436F6C6F723D2223464646464646223E233143353038373C2F636F6C6F723E0D0A2020202020203C636F6C6F7220636F6E7472617374696E6754657874436F6C6F723D2223464646464646223E233030374637443C2F636F6C6F723E0D0A2020202020203C636F6C6F7220636F6E7472617374696E6754657874436F6C6F723D2223464646464646223E233435343534353C2F636F6C6F723E0D0A2020202020203C636F6C6F7220636F6E7472617374696E6754657874436F6C6F723D2223464646464646223E233236323632363C2F636F6C6F723E0D0A2020202020203C636F6C6F7220636F6E7472617374696E6754657874436F6C6F723D2223464646464646223E233939303030303C2F636F6C6F723E0D0A2020202020203C636F6C6F7220636F6E7472617374696E6754657874436F6C6F723D2223464646464646223E233030333538323C2F636F6C6F723E0D0A2020202020203C636F6C6F7220636F6E7472617374696E6754657874436F6C6F723D2223464646464646223E233133333535413C2F636F6C6F723E0D0A2020202020203C636F6C6F7220636F6E7472617374696E6754657874436F6C6F723D2223464646464646223E233030353535333C2F636F6C6F723E0D0A2020202020203C636F6C6F7220636F6E7472617374696E6754657874436F6C6F723D2223464646464646223E233245324532453C2F636F6C6F723E0D0A2020202020203C636F6C6F7220636F6E7472617374696E6754657874436F6C6F723D2223464646464646223E233139313931393C2F636F6C6F723E0D0A2020202020203C636F6C6F7220636F6E7472617374696E6754657874436F6C6F723D2223464646464646223E233636303030303C2F636F6C6F723E0D0A202020203C2F636F6C6F72733E0D0A20203C2F74656D706C6174653E0D0A20203C4775696465733E0D0A202020203C4C656674477569646520786D6C6E733D22323822202F3E0D0A202020203C5269676874477569646520786D6C6E733D2239333322202F3E0D0A202020203C5570706572537469636B6572477569646520786D6C6E733D22373222202F3E0D0A202020203C4C6F776572537469636B6572477569646520786D6C6E733D2231303222202F3E0D0A202020203C426F74746F6D477569646520786D6C6E733D2234393622202F3E0D0A20203C2F4775696465733E0D0A3C2F627466703E --&gt;&lt;/BTFP&gt;</a:t>
            </a:r>
            <a:endParaRPr lang="en-US" sz="100" err="1">
              <a:solidFill>
                <a:srgbClr val="FFFFFF">
                  <a:alpha val="0"/>
                </a:srgbClr>
              </a:solidFill>
            </a:endParaRPr>
          </a:p>
        </p:txBody>
      </p:sp>
      <p:sp>
        <p:nvSpPr>
          <p:cNvPr id="5" name="TextBox 4">
            <a:extLst>
              <a:ext uri="{FF2B5EF4-FFF2-40B4-BE49-F238E27FC236}">
                <a16:creationId xmlns:a16="http://schemas.microsoft.com/office/drawing/2014/main" id="{874082B3-4421-463B-AA85-B7996D62492B}"/>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pPr lvl="0"/>
              <a:t>‹#›</a:t>
            </a:fld>
            <a:endParaRPr lang="en-US" err="1"/>
          </a:p>
        </p:txBody>
      </p:sp>
    </p:spTree>
    <p:custDataLst>
      <p:tags r:id="rId23"/>
    </p:custDataLst>
    <p:extLst>
      <p:ext uri="{BB962C8B-B14F-4D97-AF65-F5344CB8AC3E}">
        <p14:creationId xmlns:p14="http://schemas.microsoft.com/office/powerpoint/2010/main" val="3373832533"/>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Lst>
  <p:hf sldNum="0" hd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A4A3A4"/>
          </p15:clr>
        </p15:guide>
        <p15:guide id="2" orient="horz" pos="576">
          <p15:clr>
            <a:srgbClr val="A4A3A4"/>
          </p15:clr>
        </p15:guide>
        <p15:guide id="3" orient="horz" pos="3968">
          <p15:clr>
            <a:srgbClr val="A4A3A4"/>
          </p15:clr>
        </p15:guide>
        <p15:guide id="4" pos="223">
          <p15:clr>
            <a:srgbClr val="A4A3A4"/>
          </p15:clr>
        </p15:guide>
        <p15:guide id="5" pos="746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OfficeCode">
            <a:extLst>
              <a:ext uri="{FF2B5EF4-FFF2-40B4-BE49-F238E27FC236}">
                <a16:creationId xmlns:a16="http://schemas.microsoft.com/office/drawing/2014/main" id="{52766DDE-4921-47D3-A343-A4E6C3378A57}"/>
              </a:ext>
            </a:extLst>
          </p:cNvPr>
          <p:cNvSpPr txBox="1"/>
          <p:nvPr userDrawn="1"/>
        </p:nvSpPr>
        <p:spPr bwMode="gray">
          <a:xfrm>
            <a:off x="11741191" y="6377146"/>
            <a:ext cx="27252" cy="15389"/>
          </a:xfrm>
          <a:prstGeom prst="rect">
            <a:avLst/>
          </a:prstGeom>
          <a:noFill/>
        </p:spPr>
        <p:txBody>
          <a:bodyPr vert="horz" wrap="none" lIns="0" tIns="0" rIns="0" bIns="0" rtlCol="0">
            <a:spAutoFit/>
          </a:bodyPr>
          <a:lstStyle/>
          <a:p>
            <a:pPr marL="0" indent="0" algn="l" defTabSz="711200" rtl="0" eaLnBrk="1" latinLnBrk="0" hangingPunct="1">
              <a:spcBef>
                <a:spcPts val="1200"/>
              </a:spcBef>
              <a:buNone/>
            </a:pPr>
            <a:r>
              <a:rPr lang="en-US" sz="100">
                <a:latin typeface="+mn-lt"/>
              </a:rPr>
              <a:t>ARC</a:t>
            </a:r>
          </a:p>
        </p:txBody>
      </p:sp>
      <p:sp>
        <p:nvSpPr>
          <p:cNvPr id="2" name="Title Placeholder 1">
            <a:extLst>
              <a:ext uri="{FF2B5EF4-FFF2-40B4-BE49-F238E27FC236}">
                <a16:creationId xmlns:a16="http://schemas.microsoft.com/office/drawing/2014/main" id="{F9704D50-844F-43DE-807E-2800F00EF6EB}"/>
              </a:ext>
            </a:extLst>
          </p:cNvPr>
          <p:cNvSpPr>
            <a:spLocks noGrp="1"/>
          </p:cNvSpPr>
          <p:nvPr>
            <p:ph type="title"/>
          </p:nvPr>
        </p:nvSpPr>
        <p:spPr>
          <a:xfrm>
            <a:off x="355107" y="1"/>
            <a:ext cx="11481786" cy="798989"/>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7D0A16-A765-4545-B56A-425D0AFE91AD}"/>
              </a:ext>
            </a:extLst>
          </p:cNvPr>
          <p:cNvSpPr>
            <a:spLocks noGrp="1"/>
          </p:cNvSpPr>
          <p:nvPr>
            <p:ph type="body" idx="1"/>
          </p:nvPr>
        </p:nvSpPr>
        <p:spPr>
          <a:xfrm>
            <a:off x="355107" y="1205593"/>
            <a:ext cx="114817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8" name="FooterSeparatorLine">
            <a:extLst>
              <a:ext uri="{FF2B5EF4-FFF2-40B4-BE49-F238E27FC236}">
                <a16:creationId xmlns:a16="http://schemas.microsoft.com/office/drawing/2014/main" id="{4D9C3C5C-1181-4599-9F68-9DFC56AC363A}"/>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4A8BF0-011B-4C66-8A25-337684F6C960}"/>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lumMod val="65000"/>
                  </a:schemeClr>
                </a:solidFill>
                <a:latin typeface="+mj-lt"/>
                <a:ea typeface="Tahoma" panose="020B0604030504040204" pitchFamily="34" charset="0"/>
                <a:cs typeface="Tahoma" panose="020B0604030504040204" pitchFamily="34" charset="0"/>
              </a:rPr>
              <a:t>ArcBlue  ©  </a:t>
            </a:r>
            <a:r>
              <a:rPr lang="en-AU" sz="800">
                <a:solidFill>
                  <a:schemeClr val="bg1">
                    <a:lumMod val="65000"/>
                  </a:schemeClr>
                </a:solidFill>
                <a:latin typeface="+mn-lt"/>
              </a:rPr>
              <a:t>This information is confidential and was prepared by ArcBlue solely for the use of our client; it is not to be relied on by any 3rd party without ArcBlue's prior written consent</a:t>
            </a:r>
          </a:p>
        </p:txBody>
      </p:sp>
      <p:pic>
        <p:nvPicPr>
          <p:cNvPr id="12" name="Picture 16">
            <a:extLst>
              <a:ext uri="{FF2B5EF4-FFF2-40B4-BE49-F238E27FC236}">
                <a16:creationId xmlns:a16="http://schemas.microsoft.com/office/drawing/2014/main" id="{21B7DD00-1D1F-45B5-9756-D1888E522AE7}"/>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578758" y="6335531"/>
            <a:ext cx="372957" cy="372893"/>
          </a:xfrm>
          <a:prstGeom prst="rect">
            <a:avLst/>
          </a:prstGeom>
        </p:spPr>
      </p:pic>
      <p:sp>
        <p:nvSpPr>
          <p:cNvPr id="4" name="BtfpConfiguration" hidden="1">
            <a:extLst>
              <a:ext uri="{FF2B5EF4-FFF2-40B4-BE49-F238E27FC236}">
                <a16:creationId xmlns:a16="http://schemas.microsoft.com/office/drawing/2014/main" id="{7644EBCC-4EE8-4C9D-A641-7355214D506E}"/>
              </a:ext>
            </a:extLst>
          </p:cNvPr>
          <p:cNvSpPr txBox="1"/>
          <p:nvPr userDrawn="1"/>
        </p:nvSpPr>
        <p:spPr bwMode="gray">
          <a:xfrm>
            <a:off x="0" y="0"/>
            <a:ext cx="3471069" cy="13968815"/>
          </a:xfrm>
          <a:prstGeom prst="rect">
            <a:avLst/>
          </a:prstGeom>
          <a:noFill/>
        </p:spPr>
        <p:txBody>
          <a:bodyPr vert="horz" wrap="none" lIns="36000" tIns="36000" rIns="36000" bIns="36000" rtlCol="0">
            <a:spAutoFit/>
          </a:bodyPr>
          <a:lstStyle/>
          <a:p>
            <a:pPr marL="0" indent="0" algn="l" defTabSz="711200" rtl="0" eaLnBrk="1" latinLnBrk="0" hangingPunct="1">
              <a:spcBef>
                <a:spcPts val="1200"/>
              </a:spcBef>
              <a:buNone/>
            </a:pPr>
            <a:r>
              <a:rPr lang="en-US" sz="100">
                <a:solidFill>
                  <a:srgbClr val="FFFFFF">
                    <a:alpha val="0"/>
                  </a:srgbClr>
                </a:solidFill>
              </a:rPr>
              <a:t>&lt;btfp&gt;</a:t>
            </a:r>
          </a:p>
          <a:p>
            <a:pPr marL="0" indent="0" algn="l" defTabSz="711200" rtl="0" eaLnBrk="1" latinLnBrk="0" hangingPunct="1">
              <a:spcBef>
                <a:spcPts val="1200"/>
              </a:spcBef>
              <a:buNone/>
            </a:pPr>
            <a:r>
              <a:rPr lang="en-US" sz="100">
                <a:solidFill>
                  <a:srgbClr val="FFFFFF">
                    <a:alpha val="0"/>
                  </a:srgbClr>
                </a:solidFill>
              </a:rPr>
              <a:t>  &lt;!-- Created by AMER Creative Services_Office: BOS_29Apr22_CORE; Approved by Legal to use Bain's name in presentations. Multiple templates created for each region. Approved to use nonstandard naming convention. Nonblack font color in use. Divider slide used in place of LPL layout.        Instructions for the &lt;template&gt; tag:Keep "version" and "type" options unchanged.Set "name" option to the client name that should appear on the client color section. Set "pageSize" to the paper size you are setting this slide master up on. Valid values are: "widescreen" (which equals 16:9), "4_3", "a4" and "letter". Observe capitalization! --&gt;</a:t>
            </a:r>
          </a:p>
          <a:p>
            <a:pPr marL="0" indent="0" algn="l" defTabSz="711200" rtl="0" eaLnBrk="1" latinLnBrk="0" hangingPunct="1">
              <a:spcBef>
                <a:spcPts val="1200"/>
              </a:spcBef>
              <a:buNone/>
            </a:pPr>
            <a:r>
              <a:rPr lang="en-US" sz="100">
                <a:solidFill>
                  <a:srgbClr val="FFFFFF">
                    <a:alpha val="0"/>
                  </a:srgbClr>
                </a:solidFill>
              </a:rPr>
              <a:t>  &lt;template version="2.3.4" type="unbranded" name="AB_AUS" pageSize="widescreen"&gt;</a:t>
            </a:r>
          </a:p>
          <a:p>
            <a:pPr marL="0" indent="0" algn="l" defTabSz="711200" rtl="0" eaLnBrk="1" latinLnBrk="0" hangingPunct="1">
              <a:spcBef>
                <a:spcPts val="1200"/>
              </a:spcBef>
              <a:buNone/>
            </a:pPr>
            <a:r>
              <a:rPr lang="en-US" sz="100">
                <a:solidFill>
                  <a:srgbClr val="FFFFFF">
                    <a:alpha val="0"/>
                  </a:srgbClr>
                </a:solidFill>
              </a:rPr>
              <a:t>    &lt;!-- Instructions for &lt;settings&gt; tag:In each sub-tag set the hex code of the RGB color you wish to use for the standard elements when they are created on this slide master.If the value is missing or invalid, default colors will be used. --&gt;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&lt;runningAgendaBackColorLeft&gt;#333333&lt;/runningAgendaBackColorLeft&gt;</a:t>
            </a:r>
          </a:p>
          <a:p>
            <a:pPr marL="0" indent="0" algn="l" defTabSz="711200" rtl="0" eaLnBrk="1" latinLnBrk="0" hangingPunct="1">
              <a:spcBef>
                <a:spcPts val="1200"/>
              </a:spcBef>
              <a:buNone/>
            </a:pPr>
            <a:r>
              <a:rPr lang="en-US" sz="100">
                <a:solidFill>
                  <a:srgbClr val="FFFFFF">
                    <a:alpha val="0"/>
                  </a:srgbClr>
                </a:solidFill>
              </a:rPr>
              <a:t>      &lt;runningAgendaBackColorRight&gt;#5C5C5C&lt;/runningAgendaBackColorRight&gt;</a:t>
            </a:r>
          </a:p>
          <a:p>
            <a:pPr marL="0" indent="0" algn="l" defTabSz="711200" rtl="0" eaLnBrk="1" latinLnBrk="0" hangingPunct="1">
              <a:spcBef>
                <a:spcPts val="1200"/>
              </a:spcBef>
              <a:buNone/>
            </a:pPr>
            <a:r>
              <a:rPr lang="en-US" sz="100">
                <a:solidFill>
                  <a:srgbClr val="FFFFFF">
                    <a:alpha val="0"/>
                  </a:srgbClr>
                </a:solidFill>
              </a:rPr>
              <a:t>      &lt;runningAgendaTextColorLeft&gt;#FFFFFF&lt;/runningAgendaTextColorLeft&gt;</a:t>
            </a:r>
          </a:p>
          <a:p>
            <a:pPr marL="0" indent="0" algn="l" defTabSz="711200" rtl="0" eaLnBrk="1" latinLnBrk="0" hangingPunct="1">
              <a:spcBef>
                <a:spcPts val="1200"/>
              </a:spcBef>
              <a:buNone/>
            </a:pPr>
            <a:r>
              <a:rPr lang="en-US" sz="100">
                <a:solidFill>
                  <a:srgbClr val="FFFFFF">
                    <a:alpha val="0"/>
                  </a:srgbClr>
                </a:solidFill>
              </a:rPr>
              <a:t>      &lt;runningAgendaTextColorRight&gt;#FFFFFF&lt;/runningAgendaTextColorRight&gt;</a:t>
            </a:r>
          </a:p>
          <a:p>
            <a:pPr marL="0" indent="0" algn="l" defTabSz="711200" rtl="0" eaLnBrk="1" latinLnBrk="0" hangingPunct="1">
              <a:spcBef>
                <a:spcPts val="1200"/>
              </a:spcBef>
              <a:buNone/>
            </a:pPr>
            <a:r>
              <a:rPr lang="en-US" sz="100">
                <a:solidFill>
                  <a:srgbClr val="FFFFFF">
                    <a:alpha val="0"/>
                  </a:srgbClr>
                </a:solidFill>
              </a:rPr>
              <a:t>      &lt;columnHeaderLineColor&gt;#080808&lt;/columnHeaderLineColor&gt;</a:t>
            </a:r>
          </a:p>
          <a:p>
            <a:pPr marL="0" indent="0" algn="l" defTabSz="711200" rtl="0" eaLnBrk="1" latinLnBrk="0" hangingPunct="1">
              <a:spcBef>
                <a:spcPts val="1200"/>
              </a:spcBef>
              <a:buNone/>
            </a:pPr>
            <a:r>
              <a:rPr lang="en-US" sz="100">
                <a:solidFill>
                  <a:srgbClr val="FFFFFF">
                    <a:alpha val="0"/>
                  </a:srgbClr>
                </a:solidFill>
              </a:rPr>
              <a:t>      &lt;columnHeaderTextColor&gt;#080808&lt;/columnHeaderTextColor&gt;</a:t>
            </a:r>
          </a:p>
          <a:p>
            <a:pPr marL="0" indent="0" algn="l" defTabSz="711200" rtl="0" eaLnBrk="1" latinLnBrk="0" hangingPunct="1">
              <a:spcBef>
                <a:spcPts val="1200"/>
              </a:spcBef>
              <a:buNone/>
            </a:pPr>
            <a:r>
              <a:rPr lang="en-US" sz="100">
                <a:solidFill>
                  <a:srgbClr val="FFFFFF">
                    <a:alpha val="0"/>
                  </a:srgbClr>
                </a:solidFill>
              </a:rPr>
              <a:t>      &lt;rowHeaderLineColor&gt;#080808&lt;/rowHeaderLineColor&gt;</a:t>
            </a:r>
          </a:p>
          <a:p>
            <a:pPr marL="0" indent="0" algn="l" defTabSz="711200" rtl="0" eaLnBrk="1" latinLnBrk="0" hangingPunct="1">
              <a:spcBef>
                <a:spcPts val="1200"/>
              </a:spcBef>
              <a:buNone/>
            </a:pPr>
            <a:r>
              <a:rPr lang="en-US" sz="100">
                <a:solidFill>
                  <a:srgbClr val="FFFFFF">
                    <a:alpha val="0"/>
                  </a:srgbClr>
                </a:solidFill>
              </a:rPr>
              <a:t>      &lt;rowHeaderTextColor&gt;#080808&lt;/rowHeaderTextColor&gt;</a:t>
            </a:r>
          </a:p>
          <a:p>
            <a:pPr marL="0" indent="0" algn="l" defTabSz="711200" rtl="0" eaLnBrk="1" latinLnBrk="0" hangingPunct="1">
              <a:spcBef>
                <a:spcPts val="1200"/>
              </a:spcBef>
              <a:buNone/>
            </a:pPr>
            <a:r>
              <a:rPr lang="en-US" sz="100">
                <a:solidFill>
                  <a:srgbClr val="FFFFFF">
                    <a:alpha val="0"/>
                  </a:srgbClr>
                </a:solidFill>
              </a:rPr>
              <a:t>      &lt;conclusionArrowLineColor&gt;#002458&lt;/conclusionArrowLineColor&gt;</a:t>
            </a:r>
          </a:p>
          <a:p>
            <a:pPr marL="0" indent="0" algn="l" defTabSz="711200" rtl="0" eaLnBrk="1" latinLnBrk="0" hangingPunct="1">
              <a:spcBef>
                <a:spcPts val="1200"/>
              </a:spcBef>
              <a:buNone/>
            </a:pPr>
            <a:r>
              <a:rPr lang="en-US" sz="100">
                <a:solidFill>
                  <a:srgbClr val="FFFFFF">
                    <a:alpha val="0"/>
                  </a:srgbClr>
                </a:solidFill>
              </a:rPr>
              <a:t>      &lt;conclusionArrowTextColor&gt;#002458&lt;/conclusionArrowTextColor&gt;</a:t>
            </a:r>
          </a:p>
          <a:p>
            <a:pPr marL="0" indent="0" algn="l" defTabSz="711200" rtl="0" eaLnBrk="1" latinLnBrk="0" hangingPunct="1">
              <a:spcBef>
                <a:spcPts val="1200"/>
              </a:spcBef>
              <a:buNone/>
            </a:pPr>
            <a:r>
              <a:rPr lang="en-US" sz="100">
                <a:solidFill>
                  <a:srgbClr val="FFFFFF">
                    <a:alpha val="0"/>
                  </a:srgbClr>
                </a:solidFill>
              </a:rPr>
              <a:t>      &lt;percentageCircleFullCircleColor&gt;#E7E6E6&lt;/percentageCircleFullCircleColor&gt;</a:t>
            </a:r>
          </a:p>
          <a:p>
            <a:pPr marL="0" indent="0" algn="l" defTabSz="711200" rtl="0" eaLnBrk="1" latinLnBrk="0" hangingPunct="1">
              <a:spcBef>
                <a:spcPts val="1200"/>
              </a:spcBef>
              <a:buNone/>
            </a:pPr>
            <a:r>
              <a:rPr lang="en-US" sz="100">
                <a:solidFill>
                  <a:srgbClr val="FFFFFF">
                    <a:alpha val="0"/>
                  </a:srgbClr>
                </a:solidFill>
              </a:rPr>
              <a:t>      &lt;percentageCircleTextHighlightColor&gt;#002458&lt;/percentageCircleTextHighlightColor&gt;</a:t>
            </a:r>
          </a:p>
          <a:p>
            <a:pPr marL="0" indent="0" algn="l" defTabSz="711200" rtl="0" eaLnBrk="1" latinLnBrk="0" hangingPunct="1">
              <a:spcBef>
                <a:spcPts val="1200"/>
              </a:spcBef>
              <a:buNone/>
            </a:pPr>
            <a:r>
              <a:rPr lang="en-US" sz="100">
                <a:solidFill>
                  <a:srgbClr val="FFFFFF">
                    <a:alpha val="0"/>
                  </a:srgbClr>
                </a:solidFill>
              </a:rPr>
              <a:t>      &lt;statusStickerColor&gt;#080808&lt;/statusStickerColor&gt;</a:t>
            </a:r>
          </a:p>
          <a:p>
            <a:pPr marL="0" indent="0" algn="l" defTabSz="711200" rtl="0" eaLnBrk="1" latinLnBrk="0" hangingPunct="1">
              <a:spcBef>
                <a:spcPts val="1200"/>
              </a:spcBef>
              <a:buNone/>
            </a:pPr>
            <a:r>
              <a:rPr lang="en-US" sz="100">
                <a:solidFill>
                  <a:srgbClr val="FFFFFF">
                    <a:alpha val="0"/>
                  </a:srgbClr>
                </a:solidFill>
              </a:rPr>
              <a:t>      &lt;calloutBackColor&gt;#FFFFFF&lt;/calloutBackColor&gt;</a:t>
            </a:r>
          </a:p>
          <a:p>
            <a:pPr marL="0" indent="0" algn="l" defTabSz="711200" rtl="0" eaLnBrk="1" latinLnBrk="0" hangingPunct="1">
              <a:spcBef>
                <a:spcPts val="1200"/>
              </a:spcBef>
              <a:buNone/>
            </a:pPr>
            <a:r>
              <a:rPr lang="en-US" sz="100">
                <a:solidFill>
                  <a:srgbClr val="FFFFFF">
                    <a:alpha val="0"/>
                  </a:srgbClr>
                </a:solidFill>
              </a:rPr>
              <a:t>      &lt;calloutTextLineColor&gt;#5C5C5C&lt;/calloutTextLineColor&gt;</a:t>
            </a:r>
          </a:p>
          <a:p>
            <a:pPr marL="0" indent="0" algn="l" defTabSz="711200" rtl="0" eaLnBrk="1" latinLnBrk="0" hangingPunct="1">
              <a:spcBef>
                <a:spcPts val="1200"/>
              </a:spcBef>
              <a:buNone/>
            </a:pPr>
            <a:r>
              <a:rPr lang="en-US" sz="100">
                <a:solidFill>
                  <a:srgbClr val="FFFFFF">
                    <a:alpha val="0"/>
                  </a:srgbClr>
                </a:solidFill>
              </a:rPr>
              <a:t>      &lt;numberBubbleBackColor&gt;#FFFFFF&lt;/numberBubbleBackColor&gt;</a:t>
            </a:r>
          </a:p>
          <a:p>
            <a:pPr marL="0" indent="0" algn="l" defTabSz="711200" rtl="0" eaLnBrk="1" latinLnBrk="0" hangingPunct="1">
              <a:spcBef>
                <a:spcPts val="1200"/>
              </a:spcBef>
              <a:buNone/>
            </a:pPr>
            <a:r>
              <a:rPr lang="en-US" sz="100">
                <a:solidFill>
                  <a:srgbClr val="FFFFFF">
                    <a:alpha val="0"/>
                  </a:srgbClr>
                </a:solidFill>
              </a:rPr>
              <a:t>      &lt;numberBubbleTextLineColor&gt;#002458&lt;/numberBubbleTextLineColor&gt;</a:t>
            </a:r>
          </a:p>
          <a:p>
            <a:pPr marL="0" indent="0" algn="l" defTabSz="711200" rtl="0" eaLnBrk="1" latinLnBrk="0" hangingPunct="1">
              <a:spcBef>
                <a:spcPts val="1200"/>
              </a:spcBef>
              <a:buNone/>
            </a:pPr>
            <a:r>
              <a:rPr lang="en-US" sz="100">
                <a:solidFill>
                  <a:srgbClr val="FFFFFF">
                    <a:alpha val="0"/>
                  </a:srgbClr>
                </a:solidFill>
              </a:rPr>
              <a:t>      &lt;valueChainTextLineColor&gt;#5C5C5C&lt;/valueChainTextLineColor&gt;</a:t>
            </a:r>
          </a:p>
          <a:p>
            <a:pPr marL="0" indent="0" algn="l" defTabSz="711200" rtl="0" eaLnBrk="1" latinLnBrk="0" hangingPunct="1">
              <a:spcBef>
                <a:spcPts val="1200"/>
              </a:spcBef>
              <a:buNone/>
            </a:pPr>
            <a:r>
              <a:rPr lang="en-US" sz="100">
                <a:solidFill>
                  <a:srgbClr val="FFFFFF">
                    <a:alpha val="0"/>
                  </a:srgbClr>
                </a:solidFill>
              </a:rPr>
              <a:t>      &lt;agendaHighlightColor&gt;#002458&lt;/agendaHighlightColor&gt;</a:t>
            </a:r>
          </a:p>
          <a:p>
            <a:pPr marL="0" indent="0" algn="l" defTabSz="711200" rtl="0" eaLnBrk="1" latinLnBrk="0" hangingPunct="1">
              <a:spcBef>
                <a:spcPts val="1200"/>
              </a:spcBef>
              <a:buNone/>
            </a:pPr>
            <a:r>
              <a:rPr lang="en-US" sz="100">
                <a:solidFill>
                  <a:srgbClr val="FFFFFF">
                    <a:alpha val="0"/>
                  </a:srgbClr>
                </a:solidFill>
              </a:rPr>
              <a:t>      &lt;sequenceArrowFillColor&gt;#002458&lt;/sequenceArrowFillColor&gt;</a:t>
            </a:r>
          </a:p>
          <a:p>
            <a:pPr marL="0" indent="0" algn="l" defTabSz="711200" rtl="0" eaLnBrk="1" latinLnBrk="0" hangingPunct="1">
              <a:spcBef>
                <a:spcPts val="1200"/>
              </a:spcBef>
              <a:buNone/>
            </a:pPr>
            <a:r>
              <a:rPr lang="en-US" sz="100">
                <a:solidFill>
                  <a:srgbClr val="FFFFFF">
                    <a:alpha val="0"/>
                  </a:srgbClr>
                </a:solidFill>
              </a:rPr>
              <a:t>      &lt;!-- The &lt;tableAccentNumber&gt; defines which table layout from the "Light Style 1" row should be applied for newly created tables. Valid values are 0, 1, 2, 3, 4, 5, and 6 - representing the layouts on the Table Layouts drop-down from left to right. The highlight colors used in those table layouts link to the Theme color palette, they cannot be specified here. --&gt;</a:t>
            </a:r>
          </a:p>
          <a:p>
            <a:pPr marL="0" indent="0" algn="l" defTabSz="711200" rtl="0" eaLnBrk="1" latinLnBrk="0" hangingPunct="1">
              <a:spcBef>
                <a:spcPts val="1200"/>
              </a:spcBef>
              <a:buNone/>
            </a:pPr>
            <a:r>
              <a:rPr lang="en-US" sz="100">
                <a:solidFill>
                  <a:srgbClr val="FFFFFF">
                    <a:alpha val="0"/>
                  </a:srgbClr>
                </a:solidFill>
              </a:rPr>
              <a:t>      &lt;tableAccentNumber&gt;0&lt;/tableAccentNumber&gt;</a:t>
            </a:r>
          </a:p>
          <a:p>
            <a:pPr marL="0" indent="0" algn="l" defTabSz="711200" rtl="0" eaLnBrk="1" latinLnBrk="0" hangingPunct="1">
              <a:spcBef>
                <a:spcPts val="1200"/>
              </a:spcBef>
              <a:buNone/>
            </a:pPr>
            <a:r>
              <a:rPr lang="en-US" sz="100">
                <a:solidFill>
                  <a:srgbClr val="FFFFFF">
                    <a:alpha val="0"/>
                  </a:srgbClr>
                </a:solidFill>
              </a:rPr>
              <a:t>      &lt;!-- The &lt;notesFontSize&gt; tag determines what font size should be applied to newly created notes/source boxes.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&lt;notesFontSize&gt;8&lt;/notesFontSize&gt;</a:t>
            </a:r>
          </a:p>
          <a:p>
            <a:pPr marL="0" indent="0" algn="l" defTabSz="711200" rtl="0" eaLnBrk="1" latinLnBrk="0" hangingPunct="1">
              <a:spcBef>
                <a:spcPts val="1200"/>
              </a:spcBef>
              <a:buNone/>
            </a:pPr>
            <a:r>
              <a:rPr lang="en-US" sz="100">
                <a:solidFill>
                  <a:srgbClr val="FFFFFF">
                    <a:alpha val="0"/>
                  </a:srgbClr>
                </a:solidFill>
              </a:rPr>
              <a:t>      &lt;notesTextColor&gt;#080808&lt;/notesTextColor&gt;</a:t>
            </a:r>
          </a:p>
          <a:p>
            <a:pPr marL="0" indent="0" algn="l" defTabSz="711200" rtl="0" eaLnBrk="1" latinLnBrk="0" hangingPunct="1">
              <a:spcBef>
                <a:spcPts val="1200"/>
              </a:spcBef>
              <a:buNone/>
            </a:pPr>
            <a:r>
              <a:rPr lang="en-US" sz="100">
                <a:solidFill>
                  <a:srgbClr val="FFFFFF">
                    <a:alpha val="0"/>
                  </a:srgbClr>
                </a:solidFill>
              </a:rPr>
              <a:t>      &lt;!-- The &lt;statusStickerRunningAgendaFontSize&gt; tag determines what font size should be applied to newly created status stickers and running agendas.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&lt;statusStickerRunningAgendaFontSize&gt;12&lt;/statusStickerRunningAgendaFontSize&gt;</a:t>
            </a:r>
          </a:p>
          <a:p>
            <a:pPr marL="0" indent="0" algn="l" defTabSz="711200" rtl="0" eaLnBrk="1" latinLnBrk="0" hangingPunct="1">
              <a:spcBef>
                <a:spcPts val="1200"/>
              </a:spcBef>
              <a:buNone/>
            </a:pPr>
            <a:r>
              <a:rPr lang="en-US" sz="100">
                <a:solidFill>
                  <a:srgbClr val="FFFFFF">
                    <a:alpha val="0"/>
                  </a:srgbClr>
                </a:solidFill>
              </a:rPr>
              <a:t>      &lt;!-- The &lt;columnSpacing&gt; tag determines the width of the spacing between columns in pt.Valid values are integer numbers, min. 28, max. 85 (~1-3cm).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&lt;columnSpacing&gt;42&lt;/columnSpacing&gt;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 Instructions for &lt;colors&gt; tag:Use any number of &lt;color&gt;...&lt;/color&gt; lines. Each line creates a client color on the client color palette in the order they appear here.The client color hex code goes between the &lt;color&gt; and &lt;/color&gt; tags.The &lt;color&gt; tag may have the option "contrastingTextColor". If it is set to a valid RGB hex code then that color will be used for text if the user applies the client color to fill a shape. Hence, contrastingTextColor usually is white (#FFFFFF), black (#000000) or another dark color. --&gt;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&lt;color contrastingTextColor="#FFFFFF"&gt;#002458&lt;/color&gt;</a:t>
            </a:r>
          </a:p>
          <a:p>
            <a:pPr marL="0" indent="0" algn="l" defTabSz="711200" rtl="0" eaLnBrk="1" latinLnBrk="0" hangingPunct="1">
              <a:spcBef>
                <a:spcPts val="1200"/>
              </a:spcBef>
              <a:buNone/>
            </a:pPr>
            <a:r>
              <a:rPr lang="en-US" sz="100">
                <a:solidFill>
                  <a:srgbClr val="FFFFFF">
                    <a:alpha val="0"/>
                  </a:srgbClr>
                </a:solidFill>
              </a:rPr>
              <a:t>      &lt;color contrastingTextColor="#FFFFFF"&gt;#256BB4&lt;/color&gt;</a:t>
            </a:r>
          </a:p>
          <a:p>
            <a:pPr marL="0" indent="0" algn="l" defTabSz="711200" rtl="0" eaLnBrk="1" latinLnBrk="0" hangingPunct="1">
              <a:spcBef>
                <a:spcPts val="1200"/>
              </a:spcBef>
              <a:buNone/>
            </a:pPr>
            <a:r>
              <a:rPr lang="en-US" sz="100">
                <a:solidFill>
                  <a:srgbClr val="FFFFFF">
                    <a:alpha val="0"/>
                  </a:srgbClr>
                </a:solidFill>
              </a:rPr>
              <a:t>      &lt;color contrastingTextColor="#FFFFFF"&gt;#00AAA6&lt;/color&gt;</a:t>
            </a:r>
          </a:p>
          <a:p>
            <a:pPr marL="0" indent="0" algn="l" defTabSz="711200" rtl="0" eaLnBrk="1" latinLnBrk="0" hangingPunct="1">
              <a:spcBef>
                <a:spcPts val="1200"/>
              </a:spcBef>
              <a:buNone/>
            </a:pPr>
            <a:r>
              <a:rPr lang="en-US" sz="100">
                <a:solidFill>
                  <a:srgbClr val="FFFFFF">
                    <a:alpha val="0"/>
                  </a:srgbClr>
                </a:solidFill>
              </a:rPr>
              <a:t>      &lt;color contrastingTextColor="#FFFFFF"&gt;#5C5C5C&lt;/color&gt;</a:t>
            </a:r>
          </a:p>
          <a:p>
            <a:pPr marL="0" indent="0" algn="l" defTabSz="711200" rtl="0" eaLnBrk="1" latinLnBrk="0" hangingPunct="1">
              <a:spcBef>
                <a:spcPts val="1200"/>
              </a:spcBef>
              <a:buNone/>
            </a:pPr>
            <a:r>
              <a:rPr lang="en-US" sz="100">
                <a:solidFill>
                  <a:srgbClr val="FFFFFF">
                    <a:alpha val="0"/>
                  </a:srgbClr>
                </a:solidFill>
              </a:rPr>
              <a:t>      &lt;color contrastingTextColor="#FFFFFF"&gt;#333333&lt;/color&gt;</a:t>
            </a:r>
          </a:p>
          <a:p>
            <a:pPr marL="0" indent="0" algn="l" defTabSz="711200" rtl="0" eaLnBrk="1" latinLnBrk="0" hangingPunct="1">
              <a:spcBef>
                <a:spcPts val="1200"/>
              </a:spcBef>
              <a:buNone/>
            </a:pPr>
            <a:r>
              <a:rPr lang="en-US" sz="100">
                <a:solidFill>
                  <a:srgbClr val="FFFFFF">
                    <a:alpha val="0"/>
                  </a:srgbClr>
                </a:solidFill>
              </a:rPr>
              <a:t>      &lt;color contrastingTextColor="#FFFFFF"&gt;#CC0000&lt;/color&gt;</a:t>
            </a:r>
          </a:p>
          <a:p>
            <a:pPr marL="0" indent="0" algn="l" defTabSz="711200" rtl="0" eaLnBrk="1" latinLnBrk="0" hangingPunct="1">
              <a:spcBef>
                <a:spcPts val="1200"/>
              </a:spcBef>
              <a:buNone/>
            </a:pPr>
            <a:r>
              <a:rPr lang="en-US" sz="100">
                <a:solidFill>
                  <a:srgbClr val="FFFFFF">
                    <a:alpha val="0"/>
                  </a:srgbClr>
                </a:solidFill>
              </a:rPr>
              <a:t>      &lt;color contrastingTextColor="#000000"&gt;#D5E6FF&lt;/color&gt;</a:t>
            </a:r>
          </a:p>
          <a:p>
            <a:pPr marL="0" indent="0" algn="l" defTabSz="711200" rtl="0" eaLnBrk="1" latinLnBrk="0" hangingPunct="1">
              <a:spcBef>
                <a:spcPts val="1200"/>
              </a:spcBef>
              <a:buNone/>
            </a:pPr>
            <a:r>
              <a:rPr lang="en-US" sz="100">
                <a:solidFill>
                  <a:srgbClr val="FFFFFF">
                    <a:alpha val="0"/>
                  </a:srgbClr>
                </a:solidFill>
              </a:rPr>
              <a:t>      &lt;color contrastingTextColor="#000000"&gt;#CEE1F5&lt;/color&gt;</a:t>
            </a:r>
          </a:p>
          <a:p>
            <a:pPr marL="0" indent="0" algn="l" defTabSz="711200" rtl="0" eaLnBrk="1" latinLnBrk="0" hangingPunct="1">
              <a:spcBef>
                <a:spcPts val="1200"/>
              </a:spcBef>
              <a:buNone/>
            </a:pPr>
            <a:r>
              <a:rPr lang="en-US" sz="100">
                <a:solidFill>
                  <a:srgbClr val="FFFFFF">
                    <a:alpha val="0"/>
                  </a:srgbClr>
                </a:solidFill>
              </a:rPr>
              <a:t>      &lt;color contrastingTextColor="#000000"&gt;#BBFFFD&lt;/color&gt;</a:t>
            </a:r>
          </a:p>
          <a:p>
            <a:pPr marL="0" indent="0" algn="l" defTabSz="711200" rtl="0" eaLnBrk="1" latinLnBrk="0" hangingPunct="1">
              <a:spcBef>
                <a:spcPts val="1200"/>
              </a:spcBef>
              <a:buNone/>
            </a:pPr>
            <a:r>
              <a:rPr lang="en-US" sz="100">
                <a:solidFill>
                  <a:srgbClr val="FFFFFF">
                    <a:alpha val="0"/>
                  </a:srgbClr>
                </a:solidFill>
              </a:rPr>
              <a:t>      &lt;color contrastingTextColor="#000000"&gt;#DEDEDE&lt;/color&gt;</a:t>
            </a:r>
          </a:p>
          <a:p>
            <a:pPr marL="0" indent="0" algn="l" defTabSz="711200" rtl="0" eaLnBrk="1" latinLnBrk="0" hangingPunct="1">
              <a:spcBef>
                <a:spcPts val="1200"/>
              </a:spcBef>
              <a:buNone/>
            </a:pPr>
            <a:r>
              <a:rPr lang="en-US" sz="100">
                <a:solidFill>
                  <a:srgbClr val="FFFFFF">
                    <a:alpha val="0"/>
                  </a:srgbClr>
                </a:solidFill>
              </a:rPr>
              <a:t>      &lt;color contrastingTextColor="#000000"&gt;#D6D6D6&lt;/color&gt;</a:t>
            </a:r>
          </a:p>
          <a:p>
            <a:pPr marL="0" indent="0" algn="l" defTabSz="711200" rtl="0" eaLnBrk="1" latinLnBrk="0" hangingPunct="1">
              <a:spcBef>
                <a:spcPts val="1200"/>
              </a:spcBef>
              <a:buNone/>
            </a:pPr>
            <a:r>
              <a:rPr lang="en-US" sz="100">
                <a:solidFill>
                  <a:srgbClr val="FFFFFF">
                    <a:alpha val="0"/>
                  </a:srgbClr>
                </a:solidFill>
              </a:rPr>
              <a:t>      &lt;color contrastingTextColor="#000000"&gt;#FFC2C2&lt;/color&gt;</a:t>
            </a:r>
          </a:p>
          <a:p>
            <a:pPr marL="0" indent="0" algn="l" defTabSz="711200" rtl="0" eaLnBrk="1" latinLnBrk="0" hangingPunct="1">
              <a:spcBef>
                <a:spcPts val="1200"/>
              </a:spcBef>
              <a:buNone/>
            </a:pPr>
            <a:r>
              <a:rPr lang="en-US" sz="100">
                <a:solidFill>
                  <a:srgbClr val="FFFFFF">
                    <a:alpha val="0"/>
                  </a:srgbClr>
                </a:solidFill>
              </a:rPr>
              <a:t>      &lt;color contrastingTextColor="#000000"&gt;#95C1FF&lt;/color&gt;</a:t>
            </a:r>
          </a:p>
          <a:p>
            <a:pPr marL="0" indent="0" algn="l" defTabSz="711200" rtl="0" eaLnBrk="1" latinLnBrk="0" hangingPunct="1">
              <a:spcBef>
                <a:spcPts val="1200"/>
              </a:spcBef>
              <a:buNone/>
            </a:pPr>
            <a:r>
              <a:rPr lang="en-US" sz="100">
                <a:solidFill>
                  <a:srgbClr val="FFFFFF">
                    <a:alpha val="0"/>
                  </a:srgbClr>
                </a:solidFill>
              </a:rPr>
              <a:t>      &lt;color contrastingTextColor="#000000"&gt;#9EC4EB&lt;/color&gt;</a:t>
            </a:r>
          </a:p>
          <a:p>
            <a:pPr marL="0" indent="0" algn="l" defTabSz="711200" rtl="0" eaLnBrk="1" latinLnBrk="0" hangingPunct="1">
              <a:spcBef>
                <a:spcPts val="1200"/>
              </a:spcBef>
              <a:buNone/>
            </a:pPr>
            <a:r>
              <a:rPr lang="en-US" sz="100">
                <a:solidFill>
                  <a:srgbClr val="FFFFFF">
                    <a:alpha val="0"/>
                  </a:srgbClr>
                </a:solidFill>
              </a:rPr>
              <a:t>      &lt;color contrastingTextColor="#000000"&gt;#77FFFC&lt;/color&gt;</a:t>
            </a:r>
          </a:p>
          <a:p>
            <a:pPr marL="0" indent="0" algn="l" defTabSz="711200" rtl="0" eaLnBrk="1" latinLnBrk="0" hangingPunct="1">
              <a:spcBef>
                <a:spcPts val="1200"/>
              </a:spcBef>
              <a:buNone/>
            </a:pPr>
            <a:r>
              <a:rPr lang="en-US" sz="100">
                <a:solidFill>
                  <a:srgbClr val="FFFFFF">
                    <a:alpha val="0"/>
                  </a:srgbClr>
                </a:solidFill>
              </a:rPr>
              <a:t>      &lt;color contrastingTextColor="#000000"&gt;#BEBEBE&lt;/color&gt;</a:t>
            </a:r>
          </a:p>
          <a:p>
            <a:pPr marL="0" indent="0" algn="l" defTabSz="711200" rtl="0" eaLnBrk="1" latinLnBrk="0" hangingPunct="1">
              <a:spcBef>
                <a:spcPts val="1200"/>
              </a:spcBef>
              <a:buNone/>
            </a:pPr>
            <a:r>
              <a:rPr lang="en-US" sz="100">
                <a:solidFill>
                  <a:srgbClr val="FFFFFF">
                    <a:alpha val="0"/>
                  </a:srgbClr>
                </a:solidFill>
              </a:rPr>
              <a:t>      &lt;color contrastingTextColor="#000000"&gt;#ADADAD&lt;/color&gt;</a:t>
            </a:r>
          </a:p>
          <a:p>
            <a:pPr marL="0" indent="0" algn="l" defTabSz="711200" rtl="0" eaLnBrk="1" latinLnBrk="0" hangingPunct="1">
              <a:spcBef>
                <a:spcPts val="1200"/>
              </a:spcBef>
              <a:buNone/>
            </a:pPr>
            <a:r>
              <a:rPr lang="en-US" sz="100">
                <a:solidFill>
                  <a:srgbClr val="FFFFFF">
                    <a:alpha val="0"/>
                  </a:srgbClr>
                </a:solidFill>
              </a:rPr>
              <a:t>      &lt;color contrastingTextColor="#000000"&gt;#FF8585&lt;/color&gt;</a:t>
            </a:r>
          </a:p>
          <a:p>
            <a:pPr marL="0" indent="0" algn="l" defTabSz="711200" rtl="0" eaLnBrk="1" latinLnBrk="0" hangingPunct="1">
              <a:spcBef>
                <a:spcPts val="1200"/>
              </a:spcBef>
              <a:buNone/>
            </a:pPr>
            <a:r>
              <a:rPr lang="en-US" sz="100">
                <a:solidFill>
                  <a:srgbClr val="FFFFFF">
                    <a:alpha val="0"/>
                  </a:srgbClr>
                </a:solidFill>
              </a:rPr>
              <a:t>      &lt;color contrastingTextColor="#000000"&gt;#2C82FF&lt;/color&gt;</a:t>
            </a:r>
          </a:p>
          <a:p>
            <a:pPr marL="0" indent="0" algn="l" defTabSz="711200" rtl="0" eaLnBrk="1" latinLnBrk="0" hangingPunct="1">
              <a:spcBef>
                <a:spcPts val="1200"/>
              </a:spcBef>
              <a:buNone/>
            </a:pPr>
            <a:r>
              <a:rPr lang="en-US" sz="100">
                <a:solidFill>
                  <a:srgbClr val="FFFFFF">
                    <a:alpha val="0"/>
                  </a:srgbClr>
                </a:solidFill>
              </a:rPr>
              <a:t>      &lt;color contrastingTextColor="#000000"&gt;#6DA6E1&lt;/color&gt;</a:t>
            </a:r>
          </a:p>
          <a:p>
            <a:pPr marL="0" indent="0" algn="l" defTabSz="711200" rtl="0" eaLnBrk="1" latinLnBrk="0" hangingPunct="1">
              <a:spcBef>
                <a:spcPts val="1200"/>
              </a:spcBef>
              <a:buNone/>
            </a:pPr>
            <a:r>
              <a:rPr lang="en-US" sz="100">
                <a:solidFill>
                  <a:srgbClr val="FFFFFF">
                    <a:alpha val="0"/>
                  </a:srgbClr>
                </a:solidFill>
              </a:rPr>
              <a:t>      &lt;color contrastingTextColor="#000000"&gt;#33FFFA&lt;/color&gt;</a:t>
            </a:r>
          </a:p>
          <a:p>
            <a:pPr marL="0" indent="0" algn="l" defTabSz="711200" rtl="0" eaLnBrk="1" latinLnBrk="0" hangingPunct="1">
              <a:spcBef>
                <a:spcPts val="1200"/>
              </a:spcBef>
              <a:buNone/>
            </a:pPr>
            <a:r>
              <a:rPr lang="en-US" sz="100">
                <a:solidFill>
                  <a:srgbClr val="FFFFFF">
                    <a:alpha val="0"/>
                  </a:srgbClr>
                </a:solidFill>
              </a:rPr>
              <a:t>      &lt;color contrastingTextColor="#000000"&gt;#9D9D9D&lt;/color&gt;</a:t>
            </a:r>
          </a:p>
          <a:p>
            <a:pPr marL="0" indent="0" algn="l" defTabSz="711200" rtl="0" eaLnBrk="1" latinLnBrk="0" hangingPunct="1">
              <a:spcBef>
                <a:spcPts val="1200"/>
              </a:spcBef>
              <a:buNone/>
            </a:pPr>
            <a:r>
              <a:rPr lang="en-US" sz="100">
                <a:solidFill>
                  <a:srgbClr val="FFFFFF">
                    <a:alpha val="0"/>
                  </a:srgbClr>
                </a:solidFill>
              </a:rPr>
              <a:t>      &lt;color contrastingTextColor="#000000"&gt;#858585&lt;/color&gt;</a:t>
            </a:r>
          </a:p>
          <a:p>
            <a:pPr marL="0" indent="0" algn="l" defTabSz="711200" rtl="0" eaLnBrk="1" latinLnBrk="0" hangingPunct="1">
              <a:spcBef>
                <a:spcPts val="1200"/>
              </a:spcBef>
              <a:buNone/>
            </a:pPr>
            <a:r>
              <a:rPr lang="en-US" sz="100">
                <a:solidFill>
                  <a:srgbClr val="FFFFFF">
                    <a:alpha val="0"/>
                  </a:srgbClr>
                </a:solidFill>
              </a:rPr>
              <a:t>      &lt;color contrastingTextColor="#FFFFFF"&gt;#FF4747&lt;/color&gt;</a:t>
            </a:r>
          </a:p>
          <a:p>
            <a:pPr marL="0" indent="0" algn="l" defTabSz="711200" rtl="0" eaLnBrk="1" latinLnBrk="0" hangingPunct="1">
              <a:spcBef>
                <a:spcPts val="1200"/>
              </a:spcBef>
              <a:buNone/>
            </a:pPr>
            <a:r>
              <a:rPr lang="en-US" sz="100">
                <a:solidFill>
                  <a:srgbClr val="FFFFFF">
                    <a:alpha val="0"/>
                  </a:srgbClr>
                </a:solidFill>
              </a:rPr>
              <a:t>      &lt;color contrastingTextColor="#FFFFFF"&gt;#004FC2&lt;/color&gt;</a:t>
            </a:r>
          </a:p>
          <a:p>
            <a:pPr marL="0" indent="0" algn="l" defTabSz="711200" rtl="0" eaLnBrk="1" latinLnBrk="0" hangingPunct="1">
              <a:spcBef>
                <a:spcPts val="1200"/>
              </a:spcBef>
              <a:buNone/>
            </a:pPr>
            <a:r>
              <a:rPr lang="en-US" sz="100">
                <a:solidFill>
                  <a:srgbClr val="FFFFFF">
                    <a:alpha val="0"/>
                  </a:srgbClr>
                </a:solidFill>
              </a:rPr>
              <a:t>      &lt;color contrastingTextColor="#FFFFFF"&gt;#1C5087&lt;/color&gt;</a:t>
            </a:r>
          </a:p>
          <a:p>
            <a:pPr marL="0" indent="0" algn="l" defTabSz="711200" rtl="0" eaLnBrk="1" latinLnBrk="0" hangingPunct="1">
              <a:spcBef>
                <a:spcPts val="1200"/>
              </a:spcBef>
              <a:buNone/>
            </a:pPr>
            <a:r>
              <a:rPr lang="en-US" sz="100">
                <a:solidFill>
                  <a:srgbClr val="FFFFFF">
                    <a:alpha val="0"/>
                  </a:srgbClr>
                </a:solidFill>
              </a:rPr>
              <a:t>      &lt;color contrastingTextColor="#FFFFFF"&gt;#007F7D&lt;/color&gt;</a:t>
            </a:r>
          </a:p>
          <a:p>
            <a:pPr marL="0" indent="0" algn="l" defTabSz="711200" rtl="0" eaLnBrk="1" latinLnBrk="0" hangingPunct="1">
              <a:spcBef>
                <a:spcPts val="1200"/>
              </a:spcBef>
              <a:buNone/>
            </a:pPr>
            <a:r>
              <a:rPr lang="en-US" sz="100">
                <a:solidFill>
                  <a:srgbClr val="FFFFFF">
                    <a:alpha val="0"/>
                  </a:srgbClr>
                </a:solidFill>
              </a:rPr>
              <a:t>      &lt;color contrastingTextColor="#FFFFFF"&gt;#454545&lt;/color&gt;</a:t>
            </a:r>
          </a:p>
          <a:p>
            <a:pPr marL="0" indent="0" algn="l" defTabSz="711200" rtl="0" eaLnBrk="1" latinLnBrk="0" hangingPunct="1">
              <a:spcBef>
                <a:spcPts val="1200"/>
              </a:spcBef>
              <a:buNone/>
            </a:pPr>
            <a:r>
              <a:rPr lang="en-US" sz="100">
                <a:solidFill>
                  <a:srgbClr val="FFFFFF">
                    <a:alpha val="0"/>
                  </a:srgbClr>
                </a:solidFill>
              </a:rPr>
              <a:t>      &lt;color contrastingTextColor="#FFFFFF"&gt;#262626&lt;/color&gt;</a:t>
            </a:r>
          </a:p>
          <a:p>
            <a:pPr marL="0" indent="0" algn="l" defTabSz="711200" rtl="0" eaLnBrk="1" latinLnBrk="0" hangingPunct="1">
              <a:spcBef>
                <a:spcPts val="1200"/>
              </a:spcBef>
              <a:buNone/>
            </a:pPr>
            <a:r>
              <a:rPr lang="en-US" sz="100">
                <a:solidFill>
                  <a:srgbClr val="FFFFFF">
                    <a:alpha val="0"/>
                  </a:srgbClr>
                </a:solidFill>
              </a:rPr>
              <a:t>      &lt;color contrastingTextColor="#FFFFFF"&gt;#990000&lt;/color&gt;</a:t>
            </a:r>
          </a:p>
          <a:p>
            <a:pPr marL="0" indent="0" algn="l" defTabSz="711200" rtl="0" eaLnBrk="1" latinLnBrk="0" hangingPunct="1">
              <a:spcBef>
                <a:spcPts val="1200"/>
              </a:spcBef>
              <a:buNone/>
            </a:pPr>
            <a:r>
              <a:rPr lang="en-US" sz="100">
                <a:solidFill>
                  <a:srgbClr val="FFFFFF">
                    <a:alpha val="0"/>
                  </a:srgbClr>
                </a:solidFill>
              </a:rPr>
              <a:t>      &lt;color contrastingTextColor="#FFFFFF"&gt;#003582&lt;/color&gt;</a:t>
            </a:r>
          </a:p>
          <a:p>
            <a:pPr marL="0" indent="0" algn="l" defTabSz="711200" rtl="0" eaLnBrk="1" latinLnBrk="0" hangingPunct="1">
              <a:spcBef>
                <a:spcPts val="1200"/>
              </a:spcBef>
              <a:buNone/>
            </a:pPr>
            <a:r>
              <a:rPr lang="en-US" sz="100">
                <a:solidFill>
                  <a:srgbClr val="FFFFFF">
                    <a:alpha val="0"/>
                  </a:srgbClr>
                </a:solidFill>
              </a:rPr>
              <a:t>      &lt;color contrastingTextColor="#FFFFFF"&gt;#13355A&lt;/color&gt;</a:t>
            </a:r>
          </a:p>
          <a:p>
            <a:pPr marL="0" indent="0" algn="l" defTabSz="711200" rtl="0" eaLnBrk="1" latinLnBrk="0" hangingPunct="1">
              <a:spcBef>
                <a:spcPts val="1200"/>
              </a:spcBef>
              <a:buNone/>
            </a:pPr>
            <a:r>
              <a:rPr lang="en-US" sz="100">
                <a:solidFill>
                  <a:srgbClr val="FFFFFF">
                    <a:alpha val="0"/>
                  </a:srgbClr>
                </a:solidFill>
              </a:rPr>
              <a:t>      &lt;color contrastingTextColor="#FFFFFF"&gt;#005553&lt;/color&gt;</a:t>
            </a:r>
          </a:p>
          <a:p>
            <a:pPr marL="0" indent="0" algn="l" defTabSz="711200" rtl="0" eaLnBrk="1" latinLnBrk="0" hangingPunct="1">
              <a:spcBef>
                <a:spcPts val="1200"/>
              </a:spcBef>
              <a:buNone/>
            </a:pPr>
            <a:r>
              <a:rPr lang="en-US" sz="100">
                <a:solidFill>
                  <a:srgbClr val="FFFFFF">
                    <a:alpha val="0"/>
                  </a:srgbClr>
                </a:solidFill>
              </a:rPr>
              <a:t>      &lt;color contrastingTextColor="#FFFFFF"&gt;#2E2E2E&lt;/color&gt;</a:t>
            </a:r>
          </a:p>
          <a:p>
            <a:pPr marL="0" indent="0" algn="l" defTabSz="711200" rtl="0" eaLnBrk="1" latinLnBrk="0" hangingPunct="1">
              <a:spcBef>
                <a:spcPts val="1200"/>
              </a:spcBef>
              <a:buNone/>
            </a:pPr>
            <a:r>
              <a:rPr lang="en-US" sz="100">
                <a:solidFill>
                  <a:srgbClr val="FFFFFF">
                    <a:alpha val="0"/>
                  </a:srgbClr>
                </a:solidFill>
              </a:rPr>
              <a:t>      &lt;color contrastingTextColor="#FFFFFF"&gt;#191919&lt;/color&gt;</a:t>
            </a:r>
          </a:p>
          <a:p>
            <a:pPr marL="0" indent="0" algn="l" defTabSz="711200" rtl="0" eaLnBrk="1" latinLnBrk="0" hangingPunct="1">
              <a:spcBef>
                <a:spcPts val="1200"/>
              </a:spcBef>
              <a:buNone/>
            </a:pPr>
            <a:r>
              <a:rPr lang="en-US" sz="100">
                <a:solidFill>
                  <a:srgbClr val="FFFFFF">
                    <a:alpha val="0"/>
                  </a:srgbClr>
                </a:solidFill>
              </a:rPr>
              <a:t>      &lt;color contrastingTextColor="#FFFFFF"&gt;#660000&lt;/color&gt;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&lt;/template&gt;</a:t>
            </a:r>
          </a:p>
          <a:p>
            <a:pPr marL="0" indent="0" algn="l" defTabSz="711200" rtl="0" eaLnBrk="1" latinLnBrk="0" hangingPunct="1">
              <a:spcBef>
                <a:spcPts val="1200"/>
              </a:spcBef>
              <a:buNone/>
            </a:pPr>
            <a:r>
              <a:rPr lang="en-US" sz="100">
                <a:solidFill>
                  <a:srgbClr val="FFFFFF">
                    <a:alpha val="0"/>
                  </a:srgbClr>
                </a:solidFill>
              </a:rPr>
              <a:t>  &lt;Guides&gt;</a:t>
            </a:r>
          </a:p>
          <a:p>
            <a:pPr marL="0" indent="0" algn="l" defTabSz="711200" rtl="0" eaLnBrk="1" latinLnBrk="0" hangingPunct="1">
              <a:spcBef>
                <a:spcPts val="1200"/>
              </a:spcBef>
              <a:buNone/>
            </a:pPr>
            <a:r>
              <a:rPr lang="en-US" sz="100">
                <a:solidFill>
                  <a:srgbClr val="FFFFFF">
                    <a:alpha val="0"/>
                  </a:srgbClr>
                </a:solidFill>
              </a:rPr>
              <a:t>    &lt;LeftGuide xmlns="28" /&gt;</a:t>
            </a:r>
          </a:p>
          <a:p>
            <a:pPr marL="0" indent="0" algn="l" defTabSz="711200" rtl="0" eaLnBrk="1" latinLnBrk="0" hangingPunct="1">
              <a:spcBef>
                <a:spcPts val="1200"/>
              </a:spcBef>
              <a:buNone/>
            </a:pPr>
            <a:r>
              <a:rPr lang="en-US" sz="100">
                <a:solidFill>
                  <a:srgbClr val="FFFFFF">
                    <a:alpha val="0"/>
                  </a:srgbClr>
                </a:solidFill>
              </a:rPr>
              <a:t>    &lt;RightGuide xmlns="933" /&gt;</a:t>
            </a:r>
          </a:p>
          <a:p>
            <a:pPr marL="0" indent="0" algn="l" defTabSz="711200" rtl="0" eaLnBrk="1" latinLnBrk="0" hangingPunct="1">
              <a:spcBef>
                <a:spcPts val="1200"/>
              </a:spcBef>
              <a:buNone/>
            </a:pPr>
            <a:r>
              <a:rPr lang="en-US" sz="100">
                <a:solidFill>
                  <a:srgbClr val="FFFFFF">
                    <a:alpha val="0"/>
                  </a:srgbClr>
                </a:solidFill>
              </a:rPr>
              <a:t>    &lt;UpperStickerGuide xmlns="72" /&gt;</a:t>
            </a:r>
          </a:p>
          <a:p>
            <a:pPr marL="0" indent="0" algn="l" defTabSz="711200" rtl="0" eaLnBrk="1" latinLnBrk="0" hangingPunct="1">
              <a:spcBef>
                <a:spcPts val="1200"/>
              </a:spcBef>
              <a:buNone/>
            </a:pPr>
            <a:r>
              <a:rPr lang="en-US" sz="100">
                <a:solidFill>
                  <a:srgbClr val="FFFFFF">
                    <a:alpha val="0"/>
                  </a:srgbClr>
                </a:solidFill>
              </a:rPr>
              <a:t>    &lt;LowerStickerGuide xmlns="102" /&gt;</a:t>
            </a:r>
          </a:p>
          <a:p>
            <a:pPr marL="0" indent="0" algn="l" defTabSz="711200" rtl="0" eaLnBrk="1" latinLnBrk="0" hangingPunct="1">
              <a:spcBef>
                <a:spcPts val="1200"/>
              </a:spcBef>
              <a:buNone/>
            </a:pPr>
            <a:r>
              <a:rPr lang="en-US" sz="100">
                <a:solidFill>
                  <a:srgbClr val="FFFFFF">
                    <a:alpha val="0"/>
                  </a:srgbClr>
                </a:solidFill>
              </a:rPr>
              <a:t>    &lt;BottomGuide xmlns="496" /&gt;</a:t>
            </a:r>
          </a:p>
          <a:p>
            <a:pPr marL="0" indent="0" algn="l" defTabSz="711200" rtl="0" eaLnBrk="1" latinLnBrk="0" hangingPunct="1">
              <a:spcBef>
                <a:spcPts val="1200"/>
              </a:spcBef>
              <a:buNone/>
            </a:pPr>
            <a:r>
              <a:rPr lang="en-US" sz="100">
                <a:solidFill>
                  <a:srgbClr val="FFFFFF">
                    <a:alpha val="0"/>
                  </a:srgbClr>
                </a:solidFill>
              </a:rPr>
              <a:t>  &lt;/Guides&gt;</a:t>
            </a:r>
          </a:p>
          <a:p>
            <a:pPr marL="0" indent="0" algn="l" defTabSz="711200" rtl="0" eaLnBrk="1" latinLnBrk="0" hangingPunct="1">
              <a:spcBef>
                <a:spcPts val="1200"/>
              </a:spcBef>
              <a:buNone/>
            </a:pPr>
            <a:r>
              <a:rPr lang="en-US" sz="100">
                <a:solidFill>
                  <a:srgbClr val="FFFFFF">
                    <a:alpha val="0"/>
                  </a:srgbClr>
                </a:solidFill>
              </a:rPr>
              <a:t>&lt;/btfp&gt;</a:t>
            </a:r>
            <a:endParaRPr lang="en-US" sz="100" err="1">
              <a:solidFill>
                <a:srgbClr val="FFFFFF">
                  <a:alpha val="0"/>
                </a:srgbClr>
              </a:solidFill>
            </a:endParaRPr>
          </a:p>
        </p:txBody>
      </p:sp>
      <p:sp>
        <p:nvSpPr>
          <p:cNvPr id="5" name="TextBox 4">
            <a:extLst>
              <a:ext uri="{FF2B5EF4-FFF2-40B4-BE49-F238E27FC236}">
                <a16:creationId xmlns:a16="http://schemas.microsoft.com/office/drawing/2014/main" id="{874082B3-4421-463B-AA85-B7996D62492B}"/>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pPr lvl="0"/>
              <a:t>‹#›</a:t>
            </a:fld>
            <a:endParaRPr lang="en-US" err="1"/>
          </a:p>
        </p:txBody>
      </p:sp>
    </p:spTree>
    <p:custDataLst>
      <p:tags r:id="rId21"/>
    </p:custDataLst>
    <p:extLst>
      <p:ext uri="{BB962C8B-B14F-4D97-AF65-F5344CB8AC3E}">
        <p14:creationId xmlns:p14="http://schemas.microsoft.com/office/powerpoint/2010/main" val="411699472"/>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 id="2147484191" r:id="rId19"/>
  </p:sldLayoutIdLst>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A4A3A4"/>
          </p15:clr>
        </p15:guide>
        <p15:guide id="2" orient="horz" pos="576">
          <p15:clr>
            <a:srgbClr val="A4A3A4"/>
          </p15:clr>
        </p15:guide>
        <p15:guide id="3" orient="horz" pos="3968">
          <p15:clr>
            <a:srgbClr val="A4A3A4"/>
          </p15:clr>
        </p15:guide>
        <p15:guide id="4" pos="223">
          <p15:clr>
            <a:srgbClr val="A4A3A4"/>
          </p15:clr>
        </p15:guide>
        <p15:guide id="5" pos="746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OfficeCode">
            <a:extLst>
              <a:ext uri="{FF2B5EF4-FFF2-40B4-BE49-F238E27FC236}">
                <a16:creationId xmlns:a16="http://schemas.microsoft.com/office/drawing/2014/main" id="{52766DDE-4921-47D3-A343-A4E6C3378A57}"/>
              </a:ext>
            </a:extLst>
          </p:cNvPr>
          <p:cNvSpPr txBox="1"/>
          <p:nvPr userDrawn="1"/>
        </p:nvSpPr>
        <p:spPr bwMode="gray">
          <a:xfrm>
            <a:off x="11741191" y="6377146"/>
            <a:ext cx="27252" cy="15389"/>
          </a:xfrm>
          <a:prstGeom prst="rect">
            <a:avLst/>
          </a:prstGeom>
          <a:noFill/>
        </p:spPr>
        <p:txBody>
          <a:bodyPr vert="horz" wrap="none" lIns="0" tIns="0" rIns="0" bIns="0" rtlCol="0">
            <a:spAutoFit/>
          </a:bodyPr>
          <a:lstStyle/>
          <a:p>
            <a:pPr marL="0" indent="0" algn="l" defTabSz="711200" rtl="0" eaLnBrk="1" latinLnBrk="0" hangingPunct="1">
              <a:spcBef>
                <a:spcPts val="1200"/>
              </a:spcBef>
              <a:buNone/>
            </a:pPr>
            <a:r>
              <a:rPr lang="en-US" sz="100">
                <a:latin typeface="+mn-lt"/>
              </a:rPr>
              <a:t>ARC</a:t>
            </a:r>
          </a:p>
        </p:txBody>
      </p:sp>
      <p:sp>
        <p:nvSpPr>
          <p:cNvPr id="2" name="Title Placeholder 1">
            <a:extLst>
              <a:ext uri="{FF2B5EF4-FFF2-40B4-BE49-F238E27FC236}">
                <a16:creationId xmlns:a16="http://schemas.microsoft.com/office/drawing/2014/main" id="{F9704D50-844F-43DE-807E-2800F00EF6EB}"/>
              </a:ext>
            </a:extLst>
          </p:cNvPr>
          <p:cNvSpPr>
            <a:spLocks noGrp="1"/>
          </p:cNvSpPr>
          <p:nvPr>
            <p:ph type="title"/>
          </p:nvPr>
        </p:nvSpPr>
        <p:spPr>
          <a:xfrm>
            <a:off x="355107" y="1"/>
            <a:ext cx="11481786" cy="798989"/>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7D0A16-A765-4545-B56A-425D0AFE91AD}"/>
              </a:ext>
            </a:extLst>
          </p:cNvPr>
          <p:cNvSpPr>
            <a:spLocks noGrp="1"/>
          </p:cNvSpPr>
          <p:nvPr>
            <p:ph type="body" idx="1"/>
          </p:nvPr>
        </p:nvSpPr>
        <p:spPr>
          <a:xfrm>
            <a:off x="355107" y="1205593"/>
            <a:ext cx="114817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8" name="FooterSeparatorLine">
            <a:extLst>
              <a:ext uri="{FF2B5EF4-FFF2-40B4-BE49-F238E27FC236}">
                <a16:creationId xmlns:a16="http://schemas.microsoft.com/office/drawing/2014/main" id="{4D9C3C5C-1181-4599-9F68-9DFC56AC363A}"/>
              </a:ext>
            </a:extLst>
          </p:cNvPr>
          <p:cNvCxnSpPr>
            <a:cxnSpLocks/>
          </p:cNvCxnSpPr>
          <p:nvPr userDrawn="1"/>
        </p:nvCxnSpPr>
        <p:spPr>
          <a:xfrm>
            <a:off x="0" y="6598800"/>
            <a:ext cx="11372295" cy="0"/>
          </a:xfrm>
          <a:prstGeom prst="line">
            <a:avLst/>
          </a:prstGeom>
          <a:ln w="9525" cap="flat">
            <a:solidFill>
              <a:schemeClr val="bg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4A8BF0-011B-4C66-8A25-337684F6C960}"/>
              </a:ext>
            </a:extLst>
          </p:cNvPr>
          <p:cNvSpPr txBox="1"/>
          <p:nvPr userDrawn="1"/>
        </p:nvSpPr>
        <p:spPr>
          <a:xfrm>
            <a:off x="240285" y="6622631"/>
            <a:ext cx="8555855"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lang="en-GB" sz="800" i="0">
                <a:solidFill>
                  <a:schemeClr val="bg1">
                    <a:lumMod val="65000"/>
                  </a:schemeClr>
                </a:solidFill>
                <a:latin typeface="+mj-lt"/>
                <a:ea typeface="Tahoma" panose="020B0604030504040204" pitchFamily="34" charset="0"/>
                <a:cs typeface="Tahoma" panose="020B0604030504040204" pitchFamily="34" charset="0"/>
              </a:rPr>
              <a:t>ArcBlue  ©  </a:t>
            </a:r>
            <a:r>
              <a:rPr lang="en-AU" sz="800">
                <a:solidFill>
                  <a:schemeClr val="bg1">
                    <a:lumMod val="65000"/>
                  </a:schemeClr>
                </a:solidFill>
                <a:latin typeface="+mn-lt"/>
              </a:rPr>
              <a:t>This information is confidential and was prepared by ArcBlue solely for the use of our client; it is not to be relied on by any 3rd party without ArcBlue's prior written consent</a:t>
            </a:r>
          </a:p>
        </p:txBody>
      </p:sp>
      <p:pic>
        <p:nvPicPr>
          <p:cNvPr id="12" name="Picture 16">
            <a:extLst>
              <a:ext uri="{FF2B5EF4-FFF2-40B4-BE49-F238E27FC236}">
                <a16:creationId xmlns:a16="http://schemas.microsoft.com/office/drawing/2014/main" id="{21B7DD00-1D1F-45B5-9756-D1888E522AE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11578758" y="6335531"/>
            <a:ext cx="372957" cy="372893"/>
          </a:xfrm>
          <a:prstGeom prst="rect">
            <a:avLst/>
          </a:prstGeom>
        </p:spPr>
      </p:pic>
      <p:sp>
        <p:nvSpPr>
          <p:cNvPr id="4" name="BtfpConfiguration" hidden="1">
            <a:extLst>
              <a:ext uri="{FF2B5EF4-FFF2-40B4-BE49-F238E27FC236}">
                <a16:creationId xmlns:a16="http://schemas.microsoft.com/office/drawing/2014/main" id="{7644EBCC-4EE8-4C9D-A641-7355214D506E}"/>
              </a:ext>
            </a:extLst>
          </p:cNvPr>
          <p:cNvSpPr txBox="1"/>
          <p:nvPr userDrawn="1"/>
        </p:nvSpPr>
        <p:spPr bwMode="gray">
          <a:xfrm>
            <a:off x="0" y="0"/>
            <a:ext cx="3471069" cy="13968815"/>
          </a:xfrm>
          <a:prstGeom prst="rect">
            <a:avLst/>
          </a:prstGeom>
          <a:noFill/>
        </p:spPr>
        <p:txBody>
          <a:bodyPr vert="horz" wrap="none" lIns="36000" tIns="36000" rIns="36000" bIns="36000" rtlCol="0">
            <a:spAutoFit/>
          </a:bodyPr>
          <a:lstStyle/>
          <a:p>
            <a:pPr marL="0" indent="0" algn="l" defTabSz="711200" rtl="0" eaLnBrk="1" latinLnBrk="0" hangingPunct="1">
              <a:spcBef>
                <a:spcPts val="1200"/>
              </a:spcBef>
              <a:buNone/>
            </a:pPr>
            <a:r>
              <a:rPr lang="en-US" sz="100">
                <a:solidFill>
                  <a:srgbClr val="FFFFFF">
                    <a:alpha val="0"/>
                  </a:srgbClr>
                </a:solidFill>
              </a:rPr>
              <a:t>&lt;btfp&gt;</a:t>
            </a:r>
          </a:p>
          <a:p>
            <a:pPr marL="0" indent="0" algn="l" defTabSz="711200" rtl="0" eaLnBrk="1" latinLnBrk="0" hangingPunct="1">
              <a:spcBef>
                <a:spcPts val="1200"/>
              </a:spcBef>
              <a:buNone/>
            </a:pPr>
            <a:r>
              <a:rPr lang="en-US" sz="100">
                <a:solidFill>
                  <a:srgbClr val="FFFFFF">
                    <a:alpha val="0"/>
                  </a:srgbClr>
                </a:solidFill>
              </a:rPr>
              <a:t>  &lt;!-- Created by AMER Creative Services_Office: BOS_29Apr22_CORE; Approved by Legal to use Bain's name in presentations. Multiple templates created for each region. Approved to use nonstandard naming convention. Nonblack font color in use. Divider slide used in place of LPL layout.        Instructions for the &lt;template&gt; tag:Keep "version" and "type" options unchanged.Set "name" option to the client name that should appear on the client color section. Set "pageSize" to the paper size you are setting this slide master up on. Valid values are: "widescreen" (which equals 16:9), "4_3", "a4" and "letter". Observe capitalization! --&gt;</a:t>
            </a:r>
          </a:p>
          <a:p>
            <a:pPr marL="0" indent="0" algn="l" defTabSz="711200" rtl="0" eaLnBrk="1" latinLnBrk="0" hangingPunct="1">
              <a:spcBef>
                <a:spcPts val="1200"/>
              </a:spcBef>
              <a:buNone/>
            </a:pPr>
            <a:r>
              <a:rPr lang="en-US" sz="100">
                <a:solidFill>
                  <a:srgbClr val="FFFFFF">
                    <a:alpha val="0"/>
                  </a:srgbClr>
                </a:solidFill>
              </a:rPr>
              <a:t>  &lt;template version="2.3.4" type="unbranded" name="AB_AUS" pageSize="widescreen"&gt;</a:t>
            </a:r>
          </a:p>
          <a:p>
            <a:pPr marL="0" indent="0" algn="l" defTabSz="711200" rtl="0" eaLnBrk="1" latinLnBrk="0" hangingPunct="1">
              <a:spcBef>
                <a:spcPts val="1200"/>
              </a:spcBef>
              <a:buNone/>
            </a:pPr>
            <a:r>
              <a:rPr lang="en-US" sz="100">
                <a:solidFill>
                  <a:srgbClr val="FFFFFF">
                    <a:alpha val="0"/>
                  </a:srgbClr>
                </a:solidFill>
              </a:rPr>
              <a:t>    &lt;!-- Instructions for &lt;settings&gt; tag:In each sub-tag set the hex code of the RGB color you wish to use for the standard elements when they are created on this slide master.If the value is missing or invalid, default colors will be used. --&gt;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&lt;runningAgendaBackColorLeft&gt;#333333&lt;/runningAgendaBackColorLeft&gt;</a:t>
            </a:r>
          </a:p>
          <a:p>
            <a:pPr marL="0" indent="0" algn="l" defTabSz="711200" rtl="0" eaLnBrk="1" latinLnBrk="0" hangingPunct="1">
              <a:spcBef>
                <a:spcPts val="1200"/>
              </a:spcBef>
              <a:buNone/>
            </a:pPr>
            <a:r>
              <a:rPr lang="en-US" sz="100">
                <a:solidFill>
                  <a:srgbClr val="FFFFFF">
                    <a:alpha val="0"/>
                  </a:srgbClr>
                </a:solidFill>
              </a:rPr>
              <a:t>      &lt;runningAgendaBackColorRight&gt;#5C5C5C&lt;/runningAgendaBackColorRight&gt;</a:t>
            </a:r>
          </a:p>
          <a:p>
            <a:pPr marL="0" indent="0" algn="l" defTabSz="711200" rtl="0" eaLnBrk="1" latinLnBrk="0" hangingPunct="1">
              <a:spcBef>
                <a:spcPts val="1200"/>
              </a:spcBef>
              <a:buNone/>
            </a:pPr>
            <a:r>
              <a:rPr lang="en-US" sz="100">
                <a:solidFill>
                  <a:srgbClr val="FFFFFF">
                    <a:alpha val="0"/>
                  </a:srgbClr>
                </a:solidFill>
              </a:rPr>
              <a:t>      &lt;runningAgendaTextColorLeft&gt;#FFFFFF&lt;/runningAgendaTextColorLeft&gt;</a:t>
            </a:r>
          </a:p>
          <a:p>
            <a:pPr marL="0" indent="0" algn="l" defTabSz="711200" rtl="0" eaLnBrk="1" latinLnBrk="0" hangingPunct="1">
              <a:spcBef>
                <a:spcPts val="1200"/>
              </a:spcBef>
              <a:buNone/>
            </a:pPr>
            <a:r>
              <a:rPr lang="en-US" sz="100">
                <a:solidFill>
                  <a:srgbClr val="FFFFFF">
                    <a:alpha val="0"/>
                  </a:srgbClr>
                </a:solidFill>
              </a:rPr>
              <a:t>      &lt;runningAgendaTextColorRight&gt;#FFFFFF&lt;/runningAgendaTextColorRight&gt;</a:t>
            </a:r>
          </a:p>
          <a:p>
            <a:pPr marL="0" indent="0" algn="l" defTabSz="711200" rtl="0" eaLnBrk="1" latinLnBrk="0" hangingPunct="1">
              <a:spcBef>
                <a:spcPts val="1200"/>
              </a:spcBef>
              <a:buNone/>
            </a:pPr>
            <a:r>
              <a:rPr lang="en-US" sz="100">
                <a:solidFill>
                  <a:srgbClr val="FFFFFF">
                    <a:alpha val="0"/>
                  </a:srgbClr>
                </a:solidFill>
              </a:rPr>
              <a:t>      &lt;columnHeaderLineColor&gt;#080808&lt;/columnHeaderLineColor&gt;</a:t>
            </a:r>
          </a:p>
          <a:p>
            <a:pPr marL="0" indent="0" algn="l" defTabSz="711200" rtl="0" eaLnBrk="1" latinLnBrk="0" hangingPunct="1">
              <a:spcBef>
                <a:spcPts val="1200"/>
              </a:spcBef>
              <a:buNone/>
            </a:pPr>
            <a:r>
              <a:rPr lang="en-US" sz="100">
                <a:solidFill>
                  <a:srgbClr val="FFFFFF">
                    <a:alpha val="0"/>
                  </a:srgbClr>
                </a:solidFill>
              </a:rPr>
              <a:t>      &lt;columnHeaderTextColor&gt;#080808&lt;/columnHeaderTextColor&gt;</a:t>
            </a:r>
          </a:p>
          <a:p>
            <a:pPr marL="0" indent="0" algn="l" defTabSz="711200" rtl="0" eaLnBrk="1" latinLnBrk="0" hangingPunct="1">
              <a:spcBef>
                <a:spcPts val="1200"/>
              </a:spcBef>
              <a:buNone/>
            </a:pPr>
            <a:r>
              <a:rPr lang="en-US" sz="100">
                <a:solidFill>
                  <a:srgbClr val="FFFFFF">
                    <a:alpha val="0"/>
                  </a:srgbClr>
                </a:solidFill>
              </a:rPr>
              <a:t>      &lt;rowHeaderLineColor&gt;#080808&lt;/rowHeaderLineColor&gt;</a:t>
            </a:r>
          </a:p>
          <a:p>
            <a:pPr marL="0" indent="0" algn="l" defTabSz="711200" rtl="0" eaLnBrk="1" latinLnBrk="0" hangingPunct="1">
              <a:spcBef>
                <a:spcPts val="1200"/>
              </a:spcBef>
              <a:buNone/>
            </a:pPr>
            <a:r>
              <a:rPr lang="en-US" sz="100">
                <a:solidFill>
                  <a:srgbClr val="FFFFFF">
                    <a:alpha val="0"/>
                  </a:srgbClr>
                </a:solidFill>
              </a:rPr>
              <a:t>      &lt;rowHeaderTextColor&gt;#080808&lt;/rowHeaderTextColor&gt;</a:t>
            </a:r>
          </a:p>
          <a:p>
            <a:pPr marL="0" indent="0" algn="l" defTabSz="711200" rtl="0" eaLnBrk="1" latinLnBrk="0" hangingPunct="1">
              <a:spcBef>
                <a:spcPts val="1200"/>
              </a:spcBef>
              <a:buNone/>
            </a:pPr>
            <a:r>
              <a:rPr lang="en-US" sz="100">
                <a:solidFill>
                  <a:srgbClr val="FFFFFF">
                    <a:alpha val="0"/>
                  </a:srgbClr>
                </a:solidFill>
              </a:rPr>
              <a:t>      &lt;conclusionArrowLineColor&gt;#002458&lt;/conclusionArrowLineColor&gt;</a:t>
            </a:r>
          </a:p>
          <a:p>
            <a:pPr marL="0" indent="0" algn="l" defTabSz="711200" rtl="0" eaLnBrk="1" latinLnBrk="0" hangingPunct="1">
              <a:spcBef>
                <a:spcPts val="1200"/>
              </a:spcBef>
              <a:buNone/>
            </a:pPr>
            <a:r>
              <a:rPr lang="en-US" sz="100">
                <a:solidFill>
                  <a:srgbClr val="FFFFFF">
                    <a:alpha val="0"/>
                  </a:srgbClr>
                </a:solidFill>
              </a:rPr>
              <a:t>      &lt;conclusionArrowTextColor&gt;#002458&lt;/conclusionArrowTextColor&gt;</a:t>
            </a:r>
          </a:p>
          <a:p>
            <a:pPr marL="0" indent="0" algn="l" defTabSz="711200" rtl="0" eaLnBrk="1" latinLnBrk="0" hangingPunct="1">
              <a:spcBef>
                <a:spcPts val="1200"/>
              </a:spcBef>
              <a:buNone/>
            </a:pPr>
            <a:r>
              <a:rPr lang="en-US" sz="100">
                <a:solidFill>
                  <a:srgbClr val="FFFFFF">
                    <a:alpha val="0"/>
                  </a:srgbClr>
                </a:solidFill>
              </a:rPr>
              <a:t>      &lt;percentageCircleFullCircleColor&gt;#E7E6E6&lt;/percentageCircleFullCircleColor&gt;</a:t>
            </a:r>
          </a:p>
          <a:p>
            <a:pPr marL="0" indent="0" algn="l" defTabSz="711200" rtl="0" eaLnBrk="1" latinLnBrk="0" hangingPunct="1">
              <a:spcBef>
                <a:spcPts val="1200"/>
              </a:spcBef>
              <a:buNone/>
            </a:pPr>
            <a:r>
              <a:rPr lang="en-US" sz="100">
                <a:solidFill>
                  <a:srgbClr val="FFFFFF">
                    <a:alpha val="0"/>
                  </a:srgbClr>
                </a:solidFill>
              </a:rPr>
              <a:t>      &lt;percentageCircleTextHighlightColor&gt;#002458&lt;/percentageCircleTextHighlightColor&gt;</a:t>
            </a:r>
          </a:p>
          <a:p>
            <a:pPr marL="0" indent="0" algn="l" defTabSz="711200" rtl="0" eaLnBrk="1" latinLnBrk="0" hangingPunct="1">
              <a:spcBef>
                <a:spcPts val="1200"/>
              </a:spcBef>
              <a:buNone/>
            </a:pPr>
            <a:r>
              <a:rPr lang="en-US" sz="100">
                <a:solidFill>
                  <a:srgbClr val="FFFFFF">
                    <a:alpha val="0"/>
                  </a:srgbClr>
                </a:solidFill>
              </a:rPr>
              <a:t>      &lt;statusStickerColor&gt;#080808&lt;/statusStickerColor&gt;</a:t>
            </a:r>
          </a:p>
          <a:p>
            <a:pPr marL="0" indent="0" algn="l" defTabSz="711200" rtl="0" eaLnBrk="1" latinLnBrk="0" hangingPunct="1">
              <a:spcBef>
                <a:spcPts val="1200"/>
              </a:spcBef>
              <a:buNone/>
            </a:pPr>
            <a:r>
              <a:rPr lang="en-US" sz="100">
                <a:solidFill>
                  <a:srgbClr val="FFFFFF">
                    <a:alpha val="0"/>
                  </a:srgbClr>
                </a:solidFill>
              </a:rPr>
              <a:t>      &lt;calloutBackColor&gt;#FFFFFF&lt;/calloutBackColor&gt;</a:t>
            </a:r>
          </a:p>
          <a:p>
            <a:pPr marL="0" indent="0" algn="l" defTabSz="711200" rtl="0" eaLnBrk="1" latinLnBrk="0" hangingPunct="1">
              <a:spcBef>
                <a:spcPts val="1200"/>
              </a:spcBef>
              <a:buNone/>
            </a:pPr>
            <a:r>
              <a:rPr lang="en-US" sz="100">
                <a:solidFill>
                  <a:srgbClr val="FFFFFF">
                    <a:alpha val="0"/>
                  </a:srgbClr>
                </a:solidFill>
              </a:rPr>
              <a:t>      &lt;calloutTextLineColor&gt;#5C5C5C&lt;/calloutTextLineColor&gt;</a:t>
            </a:r>
          </a:p>
          <a:p>
            <a:pPr marL="0" indent="0" algn="l" defTabSz="711200" rtl="0" eaLnBrk="1" latinLnBrk="0" hangingPunct="1">
              <a:spcBef>
                <a:spcPts val="1200"/>
              </a:spcBef>
              <a:buNone/>
            </a:pPr>
            <a:r>
              <a:rPr lang="en-US" sz="100">
                <a:solidFill>
                  <a:srgbClr val="FFFFFF">
                    <a:alpha val="0"/>
                  </a:srgbClr>
                </a:solidFill>
              </a:rPr>
              <a:t>      &lt;numberBubbleBackColor&gt;#FFFFFF&lt;/numberBubbleBackColor&gt;</a:t>
            </a:r>
          </a:p>
          <a:p>
            <a:pPr marL="0" indent="0" algn="l" defTabSz="711200" rtl="0" eaLnBrk="1" latinLnBrk="0" hangingPunct="1">
              <a:spcBef>
                <a:spcPts val="1200"/>
              </a:spcBef>
              <a:buNone/>
            </a:pPr>
            <a:r>
              <a:rPr lang="en-US" sz="100">
                <a:solidFill>
                  <a:srgbClr val="FFFFFF">
                    <a:alpha val="0"/>
                  </a:srgbClr>
                </a:solidFill>
              </a:rPr>
              <a:t>      &lt;numberBubbleTextLineColor&gt;#002458&lt;/numberBubbleTextLineColor&gt;</a:t>
            </a:r>
          </a:p>
          <a:p>
            <a:pPr marL="0" indent="0" algn="l" defTabSz="711200" rtl="0" eaLnBrk="1" latinLnBrk="0" hangingPunct="1">
              <a:spcBef>
                <a:spcPts val="1200"/>
              </a:spcBef>
              <a:buNone/>
            </a:pPr>
            <a:r>
              <a:rPr lang="en-US" sz="100">
                <a:solidFill>
                  <a:srgbClr val="FFFFFF">
                    <a:alpha val="0"/>
                  </a:srgbClr>
                </a:solidFill>
              </a:rPr>
              <a:t>      &lt;valueChainTextLineColor&gt;#5C5C5C&lt;/valueChainTextLineColor&gt;</a:t>
            </a:r>
          </a:p>
          <a:p>
            <a:pPr marL="0" indent="0" algn="l" defTabSz="711200" rtl="0" eaLnBrk="1" latinLnBrk="0" hangingPunct="1">
              <a:spcBef>
                <a:spcPts val="1200"/>
              </a:spcBef>
              <a:buNone/>
            </a:pPr>
            <a:r>
              <a:rPr lang="en-US" sz="100">
                <a:solidFill>
                  <a:srgbClr val="FFFFFF">
                    <a:alpha val="0"/>
                  </a:srgbClr>
                </a:solidFill>
              </a:rPr>
              <a:t>      &lt;agendaHighlightColor&gt;#002458&lt;/agendaHighlightColor&gt;</a:t>
            </a:r>
          </a:p>
          <a:p>
            <a:pPr marL="0" indent="0" algn="l" defTabSz="711200" rtl="0" eaLnBrk="1" latinLnBrk="0" hangingPunct="1">
              <a:spcBef>
                <a:spcPts val="1200"/>
              </a:spcBef>
              <a:buNone/>
            </a:pPr>
            <a:r>
              <a:rPr lang="en-US" sz="100">
                <a:solidFill>
                  <a:srgbClr val="FFFFFF">
                    <a:alpha val="0"/>
                  </a:srgbClr>
                </a:solidFill>
              </a:rPr>
              <a:t>      &lt;sequenceArrowFillColor&gt;#002458&lt;/sequenceArrowFillColor&gt;</a:t>
            </a:r>
          </a:p>
          <a:p>
            <a:pPr marL="0" indent="0" algn="l" defTabSz="711200" rtl="0" eaLnBrk="1" latinLnBrk="0" hangingPunct="1">
              <a:spcBef>
                <a:spcPts val="1200"/>
              </a:spcBef>
              <a:buNone/>
            </a:pPr>
            <a:r>
              <a:rPr lang="en-US" sz="100">
                <a:solidFill>
                  <a:srgbClr val="FFFFFF">
                    <a:alpha val="0"/>
                  </a:srgbClr>
                </a:solidFill>
              </a:rPr>
              <a:t>      &lt;!-- The &lt;tableAccentNumber&gt; defines which table layout from the "Light Style 1" row should be applied for newly created tables. Valid values are 0, 1, 2, 3, 4, 5, and 6 - representing the layouts on the Table Layouts drop-down from left to right. The highlight colors used in those table layouts link to the Theme color palette, they cannot be specified here. --&gt;</a:t>
            </a:r>
          </a:p>
          <a:p>
            <a:pPr marL="0" indent="0" algn="l" defTabSz="711200" rtl="0" eaLnBrk="1" latinLnBrk="0" hangingPunct="1">
              <a:spcBef>
                <a:spcPts val="1200"/>
              </a:spcBef>
              <a:buNone/>
            </a:pPr>
            <a:r>
              <a:rPr lang="en-US" sz="100">
                <a:solidFill>
                  <a:srgbClr val="FFFFFF">
                    <a:alpha val="0"/>
                  </a:srgbClr>
                </a:solidFill>
              </a:rPr>
              <a:t>      &lt;tableAccentNumber&gt;0&lt;/tableAccentNumber&gt;</a:t>
            </a:r>
          </a:p>
          <a:p>
            <a:pPr marL="0" indent="0" algn="l" defTabSz="711200" rtl="0" eaLnBrk="1" latinLnBrk="0" hangingPunct="1">
              <a:spcBef>
                <a:spcPts val="1200"/>
              </a:spcBef>
              <a:buNone/>
            </a:pPr>
            <a:r>
              <a:rPr lang="en-US" sz="100">
                <a:solidFill>
                  <a:srgbClr val="FFFFFF">
                    <a:alpha val="0"/>
                  </a:srgbClr>
                </a:solidFill>
              </a:rPr>
              <a:t>      &lt;!-- The &lt;notesFontSize&gt; tag determines what font size should be applied to newly created notes/source boxes.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&lt;notesFontSize&gt;8&lt;/notesFontSize&gt;</a:t>
            </a:r>
          </a:p>
          <a:p>
            <a:pPr marL="0" indent="0" algn="l" defTabSz="711200" rtl="0" eaLnBrk="1" latinLnBrk="0" hangingPunct="1">
              <a:spcBef>
                <a:spcPts val="1200"/>
              </a:spcBef>
              <a:buNone/>
            </a:pPr>
            <a:r>
              <a:rPr lang="en-US" sz="100">
                <a:solidFill>
                  <a:srgbClr val="FFFFFF">
                    <a:alpha val="0"/>
                  </a:srgbClr>
                </a:solidFill>
              </a:rPr>
              <a:t>      &lt;notesTextColor&gt;#080808&lt;/notesTextColor&gt;</a:t>
            </a:r>
          </a:p>
          <a:p>
            <a:pPr marL="0" indent="0" algn="l" defTabSz="711200" rtl="0" eaLnBrk="1" latinLnBrk="0" hangingPunct="1">
              <a:spcBef>
                <a:spcPts val="1200"/>
              </a:spcBef>
              <a:buNone/>
            </a:pPr>
            <a:r>
              <a:rPr lang="en-US" sz="100">
                <a:solidFill>
                  <a:srgbClr val="FFFFFF">
                    <a:alpha val="0"/>
                  </a:srgbClr>
                </a:solidFill>
              </a:rPr>
              <a:t>      &lt;!-- The &lt;statusStickerRunningAgendaFontSize&gt; tag determines what font size should be applied to newly created status stickers and running agendas.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&lt;statusStickerRunningAgendaFontSize&gt;12&lt;/statusStickerRunningAgendaFontSize&gt;</a:t>
            </a:r>
          </a:p>
          <a:p>
            <a:pPr marL="0" indent="0" algn="l" defTabSz="711200" rtl="0" eaLnBrk="1" latinLnBrk="0" hangingPunct="1">
              <a:spcBef>
                <a:spcPts val="1200"/>
              </a:spcBef>
              <a:buNone/>
            </a:pPr>
            <a:r>
              <a:rPr lang="en-US" sz="100">
                <a:solidFill>
                  <a:srgbClr val="FFFFFF">
                    <a:alpha val="0"/>
                  </a:srgbClr>
                </a:solidFill>
              </a:rPr>
              <a:t>      &lt;!-- The &lt;columnSpacing&gt; tag determines the width of the spacing between columns in pt.Valid values are integer numbers, min. 28, max. 85 (~1-3cm).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&lt;columnSpacing&gt;42&lt;/columnSpacing&gt;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 Instructions for &lt;colors&gt; tag:Use any number of &lt;color&gt;...&lt;/color&gt; lines. Each line creates a client color on the client color palette in the order they appear here.The client color hex code goes between the &lt;color&gt; and &lt;/color&gt; tags.The &lt;color&gt; tag may have the option "contrastingTextColor". If it is set to a valid RGB hex code then that color will be used for text if the user applies the client color to fill a shape. Hence, contrastingTextColor usually is white (#FFFFFF), black (#000000) or another dark color. --&gt;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&lt;color contrastingTextColor="#FFFFFF"&gt;#002458&lt;/color&gt;</a:t>
            </a:r>
          </a:p>
          <a:p>
            <a:pPr marL="0" indent="0" algn="l" defTabSz="711200" rtl="0" eaLnBrk="1" latinLnBrk="0" hangingPunct="1">
              <a:spcBef>
                <a:spcPts val="1200"/>
              </a:spcBef>
              <a:buNone/>
            </a:pPr>
            <a:r>
              <a:rPr lang="en-US" sz="100">
                <a:solidFill>
                  <a:srgbClr val="FFFFFF">
                    <a:alpha val="0"/>
                  </a:srgbClr>
                </a:solidFill>
              </a:rPr>
              <a:t>      &lt;color contrastingTextColor="#FFFFFF"&gt;#256BB4&lt;/color&gt;</a:t>
            </a:r>
          </a:p>
          <a:p>
            <a:pPr marL="0" indent="0" algn="l" defTabSz="711200" rtl="0" eaLnBrk="1" latinLnBrk="0" hangingPunct="1">
              <a:spcBef>
                <a:spcPts val="1200"/>
              </a:spcBef>
              <a:buNone/>
            </a:pPr>
            <a:r>
              <a:rPr lang="en-US" sz="100">
                <a:solidFill>
                  <a:srgbClr val="FFFFFF">
                    <a:alpha val="0"/>
                  </a:srgbClr>
                </a:solidFill>
              </a:rPr>
              <a:t>      &lt;color contrastingTextColor="#FFFFFF"&gt;#00AAA6&lt;/color&gt;</a:t>
            </a:r>
          </a:p>
          <a:p>
            <a:pPr marL="0" indent="0" algn="l" defTabSz="711200" rtl="0" eaLnBrk="1" latinLnBrk="0" hangingPunct="1">
              <a:spcBef>
                <a:spcPts val="1200"/>
              </a:spcBef>
              <a:buNone/>
            </a:pPr>
            <a:r>
              <a:rPr lang="en-US" sz="100">
                <a:solidFill>
                  <a:srgbClr val="FFFFFF">
                    <a:alpha val="0"/>
                  </a:srgbClr>
                </a:solidFill>
              </a:rPr>
              <a:t>      &lt;color contrastingTextColor="#FFFFFF"&gt;#5C5C5C&lt;/color&gt;</a:t>
            </a:r>
          </a:p>
          <a:p>
            <a:pPr marL="0" indent="0" algn="l" defTabSz="711200" rtl="0" eaLnBrk="1" latinLnBrk="0" hangingPunct="1">
              <a:spcBef>
                <a:spcPts val="1200"/>
              </a:spcBef>
              <a:buNone/>
            </a:pPr>
            <a:r>
              <a:rPr lang="en-US" sz="100">
                <a:solidFill>
                  <a:srgbClr val="FFFFFF">
                    <a:alpha val="0"/>
                  </a:srgbClr>
                </a:solidFill>
              </a:rPr>
              <a:t>      &lt;color contrastingTextColor="#FFFFFF"&gt;#333333&lt;/color&gt;</a:t>
            </a:r>
          </a:p>
          <a:p>
            <a:pPr marL="0" indent="0" algn="l" defTabSz="711200" rtl="0" eaLnBrk="1" latinLnBrk="0" hangingPunct="1">
              <a:spcBef>
                <a:spcPts val="1200"/>
              </a:spcBef>
              <a:buNone/>
            </a:pPr>
            <a:r>
              <a:rPr lang="en-US" sz="100">
                <a:solidFill>
                  <a:srgbClr val="FFFFFF">
                    <a:alpha val="0"/>
                  </a:srgbClr>
                </a:solidFill>
              </a:rPr>
              <a:t>      &lt;color contrastingTextColor="#FFFFFF"&gt;#CC0000&lt;/color&gt;</a:t>
            </a:r>
          </a:p>
          <a:p>
            <a:pPr marL="0" indent="0" algn="l" defTabSz="711200" rtl="0" eaLnBrk="1" latinLnBrk="0" hangingPunct="1">
              <a:spcBef>
                <a:spcPts val="1200"/>
              </a:spcBef>
              <a:buNone/>
            </a:pPr>
            <a:r>
              <a:rPr lang="en-US" sz="100">
                <a:solidFill>
                  <a:srgbClr val="FFFFFF">
                    <a:alpha val="0"/>
                  </a:srgbClr>
                </a:solidFill>
              </a:rPr>
              <a:t>      &lt;color contrastingTextColor="#000000"&gt;#D5E6FF&lt;/color&gt;</a:t>
            </a:r>
          </a:p>
          <a:p>
            <a:pPr marL="0" indent="0" algn="l" defTabSz="711200" rtl="0" eaLnBrk="1" latinLnBrk="0" hangingPunct="1">
              <a:spcBef>
                <a:spcPts val="1200"/>
              </a:spcBef>
              <a:buNone/>
            </a:pPr>
            <a:r>
              <a:rPr lang="en-US" sz="100">
                <a:solidFill>
                  <a:srgbClr val="FFFFFF">
                    <a:alpha val="0"/>
                  </a:srgbClr>
                </a:solidFill>
              </a:rPr>
              <a:t>      &lt;color contrastingTextColor="#000000"&gt;#CEE1F5&lt;/color&gt;</a:t>
            </a:r>
          </a:p>
          <a:p>
            <a:pPr marL="0" indent="0" algn="l" defTabSz="711200" rtl="0" eaLnBrk="1" latinLnBrk="0" hangingPunct="1">
              <a:spcBef>
                <a:spcPts val="1200"/>
              </a:spcBef>
              <a:buNone/>
            </a:pPr>
            <a:r>
              <a:rPr lang="en-US" sz="100">
                <a:solidFill>
                  <a:srgbClr val="FFFFFF">
                    <a:alpha val="0"/>
                  </a:srgbClr>
                </a:solidFill>
              </a:rPr>
              <a:t>      &lt;color contrastingTextColor="#000000"&gt;#BBFFFD&lt;/color&gt;</a:t>
            </a:r>
          </a:p>
          <a:p>
            <a:pPr marL="0" indent="0" algn="l" defTabSz="711200" rtl="0" eaLnBrk="1" latinLnBrk="0" hangingPunct="1">
              <a:spcBef>
                <a:spcPts val="1200"/>
              </a:spcBef>
              <a:buNone/>
            </a:pPr>
            <a:r>
              <a:rPr lang="en-US" sz="100">
                <a:solidFill>
                  <a:srgbClr val="FFFFFF">
                    <a:alpha val="0"/>
                  </a:srgbClr>
                </a:solidFill>
              </a:rPr>
              <a:t>      &lt;color contrastingTextColor="#000000"&gt;#DEDEDE&lt;/color&gt;</a:t>
            </a:r>
          </a:p>
          <a:p>
            <a:pPr marL="0" indent="0" algn="l" defTabSz="711200" rtl="0" eaLnBrk="1" latinLnBrk="0" hangingPunct="1">
              <a:spcBef>
                <a:spcPts val="1200"/>
              </a:spcBef>
              <a:buNone/>
            </a:pPr>
            <a:r>
              <a:rPr lang="en-US" sz="100">
                <a:solidFill>
                  <a:srgbClr val="FFFFFF">
                    <a:alpha val="0"/>
                  </a:srgbClr>
                </a:solidFill>
              </a:rPr>
              <a:t>      &lt;color contrastingTextColor="#000000"&gt;#D6D6D6&lt;/color&gt;</a:t>
            </a:r>
          </a:p>
          <a:p>
            <a:pPr marL="0" indent="0" algn="l" defTabSz="711200" rtl="0" eaLnBrk="1" latinLnBrk="0" hangingPunct="1">
              <a:spcBef>
                <a:spcPts val="1200"/>
              </a:spcBef>
              <a:buNone/>
            </a:pPr>
            <a:r>
              <a:rPr lang="en-US" sz="100">
                <a:solidFill>
                  <a:srgbClr val="FFFFFF">
                    <a:alpha val="0"/>
                  </a:srgbClr>
                </a:solidFill>
              </a:rPr>
              <a:t>      &lt;color contrastingTextColor="#000000"&gt;#FFC2C2&lt;/color&gt;</a:t>
            </a:r>
          </a:p>
          <a:p>
            <a:pPr marL="0" indent="0" algn="l" defTabSz="711200" rtl="0" eaLnBrk="1" latinLnBrk="0" hangingPunct="1">
              <a:spcBef>
                <a:spcPts val="1200"/>
              </a:spcBef>
              <a:buNone/>
            </a:pPr>
            <a:r>
              <a:rPr lang="en-US" sz="100">
                <a:solidFill>
                  <a:srgbClr val="FFFFFF">
                    <a:alpha val="0"/>
                  </a:srgbClr>
                </a:solidFill>
              </a:rPr>
              <a:t>      &lt;color contrastingTextColor="#000000"&gt;#95C1FF&lt;/color&gt;</a:t>
            </a:r>
          </a:p>
          <a:p>
            <a:pPr marL="0" indent="0" algn="l" defTabSz="711200" rtl="0" eaLnBrk="1" latinLnBrk="0" hangingPunct="1">
              <a:spcBef>
                <a:spcPts val="1200"/>
              </a:spcBef>
              <a:buNone/>
            </a:pPr>
            <a:r>
              <a:rPr lang="en-US" sz="100">
                <a:solidFill>
                  <a:srgbClr val="FFFFFF">
                    <a:alpha val="0"/>
                  </a:srgbClr>
                </a:solidFill>
              </a:rPr>
              <a:t>      &lt;color contrastingTextColor="#000000"&gt;#9EC4EB&lt;/color&gt;</a:t>
            </a:r>
          </a:p>
          <a:p>
            <a:pPr marL="0" indent="0" algn="l" defTabSz="711200" rtl="0" eaLnBrk="1" latinLnBrk="0" hangingPunct="1">
              <a:spcBef>
                <a:spcPts val="1200"/>
              </a:spcBef>
              <a:buNone/>
            </a:pPr>
            <a:r>
              <a:rPr lang="en-US" sz="100">
                <a:solidFill>
                  <a:srgbClr val="FFFFFF">
                    <a:alpha val="0"/>
                  </a:srgbClr>
                </a:solidFill>
              </a:rPr>
              <a:t>      &lt;color contrastingTextColor="#000000"&gt;#77FFFC&lt;/color&gt;</a:t>
            </a:r>
          </a:p>
          <a:p>
            <a:pPr marL="0" indent="0" algn="l" defTabSz="711200" rtl="0" eaLnBrk="1" latinLnBrk="0" hangingPunct="1">
              <a:spcBef>
                <a:spcPts val="1200"/>
              </a:spcBef>
              <a:buNone/>
            </a:pPr>
            <a:r>
              <a:rPr lang="en-US" sz="100">
                <a:solidFill>
                  <a:srgbClr val="FFFFFF">
                    <a:alpha val="0"/>
                  </a:srgbClr>
                </a:solidFill>
              </a:rPr>
              <a:t>      &lt;color contrastingTextColor="#000000"&gt;#BEBEBE&lt;/color&gt;</a:t>
            </a:r>
          </a:p>
          <a:p>
            <a:pPr marL="0" indent="0" algn="l" defTabSz="711200" rtl="0" eaLnBrk="1" latinLnBrk="0" hangingPunct="1">
              <a:spcBef>
                <a:spcPts val="1200"/>
              </a:spcBef>
              <a:buNone/>
            </a:pPr>
            <a:r>
              <a:rPr lang="en-US" sz="100">
                <a:solidFill>
                  <a:srgbClr val="FFFFFF">
                    <a:alpha val="0"/>
                  </a:srgbClr>
                </a:solidFill>
              </a:rPr>
              <a:t>      &lt;color contrastingTextColor="#000000"&gt;#ADADAD&lt;/color&gt;</a:t>
            </a:r>
          </a:p>
          <a:p>
            <a:pPr marL="0" indent="0" algn="l" defTabSz="711200" rtl="0" eaLnBrk="1" latinLnBrk="0" hangingPunct="1">
              <a:spcBef>
                <a:spcPts val="1200"/>
              </a:spcBef>
              <a:buNone/>
            </a:pPr>
            <a:r>
              <a:rPr lang="en-US" sz="100">
                <a:solidFill>
                  <a:srgbClr val="FFFFFF">
                    <a:alpha val="0"/>
                  </a:srgbClr>
                </a:solidFill>
              </a:rPr>
              <a:t>      &lt;color contrastingTextColor="#000000"&gt;#FF8585&lt;/color&gt;</a:t>
            </a:r>
          </a:p>
          <a:p>
            <a:pPr marL="0" indent="0" algn="l" defTabSz="711200" rtl="0" eaLnBrk="1" latinLnBrk="0" hangingPunct="1">
              <a:spcBef>
                <a:spcPts val="1200"/>
              </a:spcBef>
              <a:buNone/>
            </a:pPr>
            <a:r>
              <a:rPr lang="en-US" sz="100">
                <a:solidFill>
                  <a:srgbClr val="FFFFFF">
                    <a:alpha val="0"/>
                  </a:srgbClr>
                </a:solidFill>
              </a:rPr>
              <a:t>      &lt;color contrastingTextColor="#000000"&gt;#2C82FF&lt;/color&gt;</a:t>
            </a:r>
          </a:p>
          <a:p>
            <a:pPr marL="0" indent="0" algn="l" defTabSz="711200" rtl="0" eaLnBrk="1" latinLnBrk="0" hangingPunct="1">
              <a:spcBef>
                <a:spcPts val="1200"/>
              </a:spcBef>
              <a:buNone/>
            </a:pPr>
            <a:r>
              <a:rPr lang="en-US" sz="100">
                <a:solidFill>
                  <a:srgbClr val="FFFFFF">
                    <a:alpha val="0"/>
                  </a:srgbClr>
                </a:solidFill>
              </a:rPr>
              <a:t>      &lt;color contrastingTextColor="#000000"&gt;#6DA6E1&lt;/color&gt;</a:t>
            </a:r>
          </a:p>
          <a:p>
            <a:pPr marL="0" indent="0" algn="l" defTabSz="711200" rtl="0" eaLnBrk="1" latinLnBrk="0" hangingPunct="1">
              <a:spcBef>
                <a:spcPts val="1200"/>
              </a:spcBef>
              <a:buNone/>
            </a:pPr>
            <a:r>
              <a:rPr lang="en-US" sz="100">
                <a:solidFill>
                  <a:srgbClr val="FFFFFF">
                    <a:alpha val="0"/>
                  </a:srgbClr>
                </a:solidFill>
              </a:rPr>
              <a:t>      &lt;color contrastingTextColor="#000000"&gt;#33FFFA&lt;/color&gt;</a:t>
            </a:r>
          </a:p>
          <a:p>
            <a:pPr marL="0" indent="0" algn="l" defTabSz="711200" rtl="0" eaLnBrk="1" latinLnBrk="0" hangingPunct="1">
              <a:spcBef>
                <a:spcPts val="1200"/>
              </a:spcBef>
              <a:buNone/>
            </a:pPr>
            <a:r>
              <a:rPr lang="en-US" sz="100">
                <a:solidFill>
                  <a:srgbClr val="FFFFFF">
                    <a:alpha val="0"/>
                  </a:srgbClr>
                </a:solidFill>
              </a:rPr>
              <a:t>      &lt;color contrastingTextColor="#000000"&gt;#9D9D9D&lt;/color&gt;</a:t>
            </a:r>
          </a:p>
          <a:p>
            <a:pPr marL="0" indent="0" algn="l" defTabSz="711200" rtl="0" eaLnBrk="1" latinLnBrk="0" hangingPunct="1">
              <a:spcBef>
                <a:spcPts val="1200"/>
              </a:spcBef>
              <a:buNone/>
            </a:pPr>
            <a:r>
              <a:rPr lang="en-US" sz="100">
                <a:solidFill>
                  <a:srgbClr val="FFFFFF">
                    <a:alpha val="0"/>
                  </a:srgbClr>
                </a:solidFill>
              </a:rPr>
              <a:t>      &lt;color contrastingTextColor="#000000"&gt;#858585&lt;/color&gt;</a:t>
            </a:r>
          </a:p>
          <a:p>
            <a:pPr marL="0" indent="0" algn="l" defTabSz="711200" rtl="0" eaLnBrk="1" latinLnBrk="0" hangingPunct="1">
              <a:spcBef>
                <a:spcPts val="1200"/>
              </a:spcBef>
              <a:buNone/>
            </a:pPr>
            <a:r>
              <a:rPr lang="en-US" sz="100">
                <a:solidFill>
                  <a:srgbClr val="FFFFFF">
                    <a:alpha val="0"/>
                  </a:srgbClr>
                </a:solidFill>
              </a:rPr>
              <a:t>      &lt;color contrastingTextColor="#FFFFFF"&gt;#FF4747&lt;/color&gt;</a:t>
            </a:r>
          </a:p>
          <a:p>
            <a:pPr marL="0" indent="0" algn="l" defTabSz="711200" rtl="0" eaLnBrk="1" latinLnBrk="0" hangingPunct="1">
              <a:spcBef>
                <a:spcPts val="1200"/>
              </a:spcBef>
              <a:buNone/>
            </a:pPr>
            <a:r>
              <a:rPr lang="en-US" sz="100">
                <a:solidFill>
                  <a:srgbClr val="FFFFFF">
                    <a:alpha val="0"/>
                  </a:srgbClr>
                </a:solidFill>
              </a:rPr>
              <a:t>      &lt;color contrastingTextColor="#FFFFFF"&gt;#004FC2&lt;/color&gt;</a:t>
            </a:r>
          </a:p>
          <a:p>
            <a:pPr marL="0" indent="0" algn="l" defTabSz="711200" rtl="0" eaLnBrk="1" latinLnBrk="0" hangingPunct="1">
              <a:spcBef>
                <a:spcPts val="1200"/>
              </a:spcBef>
              <a:buNone/>
            </a:pPr>
            <a:r>
              <a:rPr lang="en-US" sz="100">
                <a:solidFill>
                  <a:srgbClr val="FFFFFF">
                    <a:alpha val="0"/>
                  </a:srgbClr>
                </a:solidFill>
              </a:rPr>
              <a:t>      &lt;color contrastingTextColor="#FFFFFF"&gt;#1C5087&lt;/color&gt;</a:t>
            </a:r>
          </a:p>
          <a:p>
            <a:pPr marL="0" indent="0" algn="l" defTabSz="711200" rtl="0" eaLnBrk="1" latinLnBrk="0" hangingPunct="1">
              <a:spcBef>
                <a:spcPts val="1200"/>
              </a:spcBef>
              <a:buNone/>
            </a:pPr>
            <a:r>
              <a:rPr lang="en-US" sz="100">
                <a:solidFill>
                  <a:srgbClr val="FFFFFF">
                    <a:alpha val="0"/>
                  </a:srgbClr>
                </a:solidFill>
              </a:rPr>
              <a:t>      &lt;color contrastingTextColor="#FFFFFF"&gt;#007F7D&lt;/color&gt;</a:t>
            </a:r>
          </a:p>
          <a:p>
            <a:pPr marL="0" indent="0" algn="l" defTabSz="711200" rtl="0" eaLnBrk="1" latinLnBrk="0" hangingPunct="1">
              <a:spcBef>
                <a:spcPts val="1200"/>
              </a:spcBef>
              <a:buNone/>
            </a:pPr>
            <a:r>
              <a:rPr lang="en-US" sz="100">
                <a:solidFill>
                  <a:srgbClr val="FFFFFF">
                    <a:alpha val="0"/>
                  </a:srgbClr>
                </a:solidFill>
              </a:rPr>
              <a:t>      &lt;color contrastingTextColor="#FFFFFF"&gt;#454545&lt;/color&gt;</a:t>
            </a:r>
          </a:p>
          <a:p>
            <a:pPr marL="0" indent="0" algn="l" defTabSz="711200" rtl="0" eaLnBrk="1" latinLnBrk="0" hangingPunct="1">
              <a:spcBef>
                <a:spcPts val="1200"/>
              </a:spcBef>
              <a:buNone/>
            </a:pPr>
            <a:r>
              <a:rPr lang="en-US" sz="100">
                <a:solidFill>
                  <a:srgbClr val="FFFFFF">
                    <a:alpha val="0"/>
                  </a:srgbClr>
                </a:solidFill>
              </a:rPr>
              <a:t>      &lt;color contrastingTextColor="#FFFFFF"&gt;#262626&lt;/color&gt;</a:t>
            </a:r>
          </a:p>
          <a:p>
            <a:pPr marL="0" indent="0" algn="l" defTabSz="711200" rtl="0" eaLnBrk="1" latinLnBrk="0" hangingPunct="1">
              <a:spcBef>
                <a:spcPts val="1200"/>
              </a:spcBef>
              <a:buNone/>
            </a:pPr>
            <a:r>
              <a:rPr lang="en-US" sz="100">
                <a:solidFill>
                  <a:srgbClr val="FFFFFF">
                    <a:alpha val="0"/>
                  </a:srgbClr>
                </a:solidFill>
              </a:rPr>
              <a:t>      &lt;color contrastingTextColor="#FFFFFF"&gt;#990000&lt;/color&gt;</a:t>
            </a:r>
          </a:p>
          <a:p>
            <a:pPr marL="0" indent="0" algn="l" defTabSz="711200" rtl="0" eaLnBrk="1" latinLnBrk="0" hangingPunct="1">
              <a:spcBef>
                <a:spcPts val="1200"/>
              </a:spcBef>
              <a:buNone/>
            </a:pPr>
            <a:r>
              <a:rPr lang="en-US" sz="100">
                <a:solidFill>
                  <a:srgbClr val="FFFFFF">
                    <a:alpha val="0"/>
                  </a:srgbClr>
                </a:solidFill>
              </a:rPr>
              <a:t>      &lt;color contrastingTextColor="#FFFFFF"&gt;#003582&lt;/color&gt;</a:t>
            </a:r>
          </a:p>
          <a:p>
            <a:pPr marL="0" indent="0" algn="l" defTabSz="711200" rtl="0" eaLnBrk="1" latinLnBrk="0" hangingPunct="1">
              <a:spcBef>
                <a:spcPts val="1200"/>
              </a:spcBef>
              <a:buNone/>
            </a:pPr>
            <a:r>
              <a:rPr lang="en-US" sz="100">
                <a:solidFill>
                  <a:srgbClr val="FFFFFF">
                    <a:alpha val="0"/>
                  </a:srgbClr>
                </a:solidFill>
              </a:rPr>
              <a:t>      &lt;color contrastingTextColor="#FFFFFF"&gt;#13355A&lt;/color&gt;</a:t>
            </a:r>
          </a:p>
          <a:p>
            <a:pPr marL="0" indent="0" algn="l" defTabSz="711200" rtl="0" eaLnBrk="1" latinLnBrk="0" hangingPunct="1">
              <a:spcBef>
                <a:spcPts val="1200"/>
              </a:spcBef>
              <a:buNone/>
            </a:pPr>
            <a:r>
              <a:rPr lang="en-US" sz="100">
                <a:solidFill>
                  <a:srgbClr val="FFFFFF">
                    <a:alpha val="0"/>
                  </a:srgbClr>
                </a:solidFill>
              </a:rPr>
              <a:t>      &lt;color contrastingTextColor="#FFFFFF"&gt;#005553&lt;/color&gt;</a:t>
            </a:r>
          </a:p>
          <a:p>
            <a:pPr marL="0" indent="0" algn="l" defTabSz="711200" rtl="0" eaLnBrk="1" latinLnBrk="0" hangingPunct="1">
              <a:spcBef>
                <a:spcPts val="1200"/>
              </a:spcBef>
              <a:buNone/>
            </a:pPr>
            <a:r>
              <a:rPr lang="en-US" sz="100">
                <a:solidFill>
                  <a:srgbClr val="FFFFFF">
                    <a:alpha val="0"/>
                  </a:srgbClr>
                </a:solidFill>
              </a:rPr>
              <a:t>      &lt;color contrastingTextColor="#FFFFFF"&gt;#2E2E2E&lt;/color&gt;</a:t>
            </a:r>
          </a:p>
          <a:p>
            <a:pPr marL="0" indent="0" algn="l" defTabSz="711200" rtl="0" eaLnBrk="1" latinLnBrk="0" hangingPunct="1">
              <a:spcBef>
                <a:spcPts val="1200"/>
              </a:spcBef>
              <a:buNone/>
            </a:pPr>
            <a:r>
              <a:rPr lang="en-US" sz="100">
                <a:solidFill>
                  <a:srgbClr val="FFFFFF">
                    <a:alpha val="0"/>
                  </a:srgbClr>
                </a:solidFill>
              </a:rPr>
              <a:t>      &lt;color contrastingTextColor="#FFFFFF"&gt;#191919&lt;/color&gt;</a:t>
            </a:r>
          </a:p>
          <a:p>
            <a:pPr marL="0" indent="0" algn="l" defTabSz="711200" rtl="0" eaLnBrk="1" latinLnBrk="0" hangingPunct="1">
              <a:spcBef>
                <a:spcPts val="1200"/>
              </a:spcBef>
              <a:buNone/>
            </a:pPr>
            <a:r>
              <a:rPr lang="en-US" sz="100">
                <a:solidFill>
                  <a:srgbClr val="FFFFFF">
                    <a:alpha val="0"/>
                  </a:srgbClr>
                </a:solidFill>
              </a:rPr>
              <a:t>      &lt;color contrastingTextColor="#FFFFFF"&gt;#660000&lt;/color&gt;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&lt;/template&gt;</a:t>
            </a:r>
          </a:p>
          <a:p>
            <a:pPr marL="0" indent="0" algn="l" defTabSz="711200" rtl="0" eaLnBrk="1" latinLnBrk="0" hangingPunct="1">
              <a:spcBef>
                <a:spcPts val="1200"/>
              </a:spcBef>
              <a:buNone/>
            </a:pPr>
            <a:r>
              <a:rPr lang="en-US" sz="100">
                <a:solidFill>
                  <a:srgbClr val="FFFFFF">
                    <a:alpha val="0"/>
                  </a:srgbClr>
                </a:solidFill>
              </a:rPr>
              <a:t>  &lt;Guides&gt;</a:t>
            </a:r>
          </a:p>
          <a:p>
            <a:pPr marL="0" indent="0" algn="l" defTabSz="711200" rtl="0" eaLnBrk="1" latinLnBrk="0" hangingPunct="1">
              <a:spcBef>
                <a:spcPts val="1200"/>
              </a:spcBef>
              <a:buNone/>
            </a:pPr>
            <a:r>
              <a:rPr lang="en-US" sz="100">
                <a:solidFill>
                  <a:srgbClr val="FFFFFF">
                    <a:alpha val="0"/>
                  </a:srgbClr>
                </a:solidFill>
              </a:rPr>
              <a:t>    &lt;LeftGuide xmlns="28" /&gt;</a:t>
            </a:r>
          </a:p>
          <a:p>
            <a:pPr marL="0" indent="0" algn="l" defTabSz="711200" rtl="0" eaLnBrk="1" latinLnBrk="0" hangingPunct="1">
              <a:spcBef>
                <a:spcPts val="1200"/>
              </a:spcBef>
              <a:buNone/>
            </a:pPr>
            <a:r>
              <a:rPr lang="en-US" sz="100">
                <a:solidFill>
                  <a:srgbClr val="FFFFFF">
                    <a:alpha val="0"/>
                  </a:srgbClr>
                </a:solidFill>
              </a:rPr>
              <a:t>    &lt;RightGuide xmlns="933" /&gt;</a:t>
            </a:r>
          </a:p>
          <a:p>
            <a:pPr marL="0" indent="0" algn="l" defTabSz="711200" rtl="0" eaLnBrk="1" latinLnBrk="0" hangingPunct="1">
              <a:spcBef>
                <a:spcPts val="1200"/>
              </a:spcBef>
              <a:buNone/>
            </a:pPr>
            <a:r>
              <a:rPr lang="en-US" sz="100">
                <a:solidFill>
                  <a:srgbClr val="FFFFFF">
                    <a:alpha val="0"/>
                  </a:srgbClr>
                </a:solidFill>
              </a:rPr>
              <a:t>    &lt;UpperStickerGuide xmlns="72" /&gt;</a:t>
            </a:r>
          </a:p>
          <a:p>
            <a:pPr marL="0" indent="0" algn="l" defTabSz="711200" rtl="0" eaLnBrk="1" latinLnBrk="0" hangingPunct="1">
              <a:spcBef>
                <a:spcPts val="1200"/>
              </a:spcBef>
              <a:buNone/>
            </a:pPr>
            <a:r>
              <a:rPr lang="en-US" sz="100">
                <a:solidFill>
                  <a:srgbClr val="FFFFFF">
                    <a:alpha val="0"/>
                  </a:srgbClr>
                </a:solidFill>
              </a:rPr>
              <a:t>    &lt;LowerStickerGuide xmlns="102" /&gt;</a:t>
            </a:r>
          </a:p>
          <a:p>
            <a:pPr marL="0" indent="0" algn="l" defTabSz="711200" rtl="0" eaLnBrk="1" latinLnBrk="0" hangingPunct="1">
              <a:spcBef>
                <a:spcPts val="1200"/>
              </a:spcBef>
              <a:buNone/>
            </a:pPr>
            <a:r>
              <a:rPr lang="en-US" sz="100">
                <a:solidFill>
                  <a:srgbClr val="FFFFFF">
                    <a:alpha val="0"/>
                  </a:srgbClr>
                </a:solidFill>
              </a:rPr>
              <a:t>    &lt;BottomGuide xmlns="496" /&gt;</a:t>
            </a:r>
          </a:p>
          <a:p>
            <a:pPr marL="0" indent="0" algn="l" defTabSz="711200" rtl="0" eaLnBrk="1" latinLnBrk="0" hangingPunct="1">
              <a:spcBef>
                <a:spcPts val="1200"/>
              </a:spcBef>
              <a:buNone/>
            </a:pPr>
            <a:r>
              <a:rPr lang="en-US" sz="100">
                <a:solidFill>
                  <a:srgbClr val="FFFFFF">
                    <a:alpha val="0"/>
                  </a:srgbClr>
                </a:solidFill>
              </a:rPr>
              <a:t>  &lt;/Guides&gt;</a:t>
            </a:r>
          </a:p>
          <a:p>
            <a:pPr marL="0" indent="0" algn="l" defTabSz="711200" rtl="0" eaLnBrk="1" latinLnBrk="0" hangingPunct="1">
              <a:spcBef>
                <a:spcPts val="1200"/>
              </a:spcBef>
              <a:buNone/>
            </a:pPr>
            <a:r>
              <a:rPr lang="en-US" sz="100">
                <a:solidFill>
                  <a:srgbClr val="FFFFFF">
                    <a:alpha val="0"/>
                  </a:srgbClr>
                </a:solidFill>
              </a:rPr>
              <a:t>&lt;/btfp&gt;</a:t>
            </a:r>
            <a:endParaRPr lang="en-US" sz="100" err="1">
              <a:solidFill>
                <a:srgbClr val="FFFFFF">
                  <a:alpha val="0"/>
                </a:srgbClr>
              </a:solidFill>
            </a:endParaRPr>
          </a:p>
        </p:txBody>
      </p:sp>
      <p:sp>
        <p:nvSpPr>
          <p:cNvPr id="5" name="TextBox 4">
            <a:extLst>
              <a:ext uri="{FF2B5EF4-FFF2-40B4-BE49-F238E27FC236}">
                <a16:creationId xmlns:a16="http://schemas.microsoft.com/office/drawing/2014/main" id="{874082B3-4421-463B-AA85-B7996D62492B}"/>
              </a:ext>
            </a:extLst>
          </p:cNvPr>
          <p:cNvSpPr txBox="1"/>
          <p:nvPr userDrawn="1"/>
        </p:nvSpPr>
        <p:spPr bwMode="gray">
          <a:xfrm>
            <a:off x="10902518" y="6622631"/>
            <a:ext cx="469777" cy="218620"/>
          </a:xfrm>
          <a:prstGeom prst="rect">
            <a:avLst/>
          </a:prstGeom>
        </p:spPr>
        <p:txBody>
          <a:bodyPr vert="horz" lIns="91440" tIns="45720" rIns="91440" bIns="45720" rtlCol="0" anchor="ctr"/>
          <a:lstStyle>
            <a:defPPr>
              <a:defRPr lang="en-US"/>
            </a:defPPr>
            <a:lvl1pPr marL="0" indent="0" algn="r">
              <a:spcBef>
                <a:spcPts val="0"/>
              </a:spcBef>
              <a:buFontTx/>
              <a:buNone/>
              <a:defRPr sz="800">
                <a:solidFill>
                  <a:schemeClr val="tx2"/>
                </a:solidFill>
              </a:defRPr>
            </a:lvl1pPr>
          </a:lstStyle>
          <a:p>
            <a:pPr lvl="0"/>
            <a:fld id="{7A43169B-F71D-445C-AF07-E52E22F2C1B2}" type="slidenum">
              <a:rPr lang="en-US" smtClean="0"/>
              <a:pPr lvl="0"/>
              <a:t>‹#›</a:t>
            </a:fld>
            <a:endParaRPr lang="en-US" err="1"/>
          </a:p>
        </p:txBody>
      </p:sp>
    </p:spTree>
    <p:custDataLst>
      <p:tags r:id="rId14"/>
    </p:custDataLst>
    <p:extLst>
      <p:ext uri="{BB962C8B-B14F-4D97-AF65-F5344CB8AC3E}">
        <p14:creationId xmlns:p14="http://schemas.microsoft.com/office/powerpoint/2010/main" val="3437132167"/>
      </p:ext>
    </p:extLst>
  </p:cSld>
  <p:clrMap bg1="lt1" tx1="dk1" bg2="lt2" tx2="dk2" accent1="accent1" accent2="accent2" accent3="accent3" accent4="accent4" accent5="accent5" accent6="accent6" hlink="hlink" folHlink="folHlink"/>
  <p:sldLayoutIdLst>
    <p:sldLayoutId id="2147483705" r:id="rId1"/>
    <p:sldLayoutId id="2147483709" r:id="rId2"/>
    <p:sldLayoutId id="2147483685" r:id="rId3"/>
    <p:sldLayoutId id="2147483712" r:id="rId4"/>
    <p:sldLayoutId id="2147483711" r:id="rId5"/>
    <p:sldLayoutId id="2147483710" r:id="rId6"/>
    <p:sldLayoutId id="2147483706" r:id="rId7"/>
    <p:sldLayoutId id="2147483707" r:id="rId8"/>
    <p:sldLayoutId id="2147483708" r:id="rId9"/>
    <p:sldLayoutId id="2147483715" r:id="rId10"/>
    <p:sldLayoutId id="2147483713" r:id="rId11"/>
    <p:sldLayoutId id="2147483714" r:id="rId12"/>
  </p:sldLayoutIdLst>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userDrawn="1">
          <p15:clr>
            <a:srgbClr val="A4A3A4"/>
          </p15:clr>
        </p15:guide>
        <p15:guide id="2" orient="horz" pos="576" userDrawn="1">
          <p15:clr>
            <a:srgbClr val="A4A3A4"/>
          </p15:clr>
        </p15:guide>
        <p15:guide id="3" orient="horz" pos="3968" userDrawn="1">
          <p15:clr>
            <a:srgbClr val="A4A3A4"/>
          </p15:clr>
        </p15:guide>
        <p15:guide id="4" pos="223" userDrawn="1">
          <p15:clr>
            <a:srgbClr val="A4A3A4"/>
          </p15:clr>
        </p15:guide>
        <p15:guide id="5" pos="746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56.xml"/><Relationship Id="rId7" Type="http://schemas.openxmlformats.org/officeDocument/2006/relationships/image" Target="../media/image22.em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1.jpeg"/><Relationship Id="rId5" Type="http://schemas.openxmlformats.org/officeDocument/2006/relationships/notesSlide" Target="../notesSlides/notesSlide2.xml"/><Relationship Id="rId4"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86.xml"/><Relationship Id="rId7" Type="http://schemas.openxmlformats.org/officeDocument/2006/relationships/image" Target="../media/image31.em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tags" Target="../tags/tag87.xml"/><Relationship Id="rId9"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92.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95.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37.emf"/><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36.jpeg"/><Relationship Id="rId5" Type="http://schemas.openxmlformats.org/officeDocument/2006/relationships/slideLayout" Target="../slideLayouts/slideLayout3.xml"/><Relationship Id="rId4" Type="http://schemas.openxmlformats.org/officeDocument/2006/relationships/tags" Target="../tags/tag10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41.emf"/><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15.xml"/><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43.xml"/><Relationship Id="rId7" Type="http://schemas.openxmlformats.org/officeDocument/2006/relationships/image" Target="../media/image26.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notesSlide" Target="../notesSlides/notesSlide3.xml"/><Relationship Id="rId9" Type="http://schemas.openxmlformats.org/officeDocument/2006/relationships/image" Target="../media/image28.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9.svg"/><Relationship Id="rId2" Type="http://schemas.openxmlformats.org/officeDocument/2006/relationships/slideLayout" Target="../slideLayouts/slideLayout3.xml"/><Relationship Id="rId1" Type="http://schemas.openxmlformats.org/officeDocument/2006/relationships/tags" Target="../tags/tag119.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20.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3.xml"/><Relationship Id="rId7" Type="http://schemas.openxmlformats.org/officeDocument/2006/relationships/diagramColors" Target="../diagrams/colors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26.xml"/></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29.xml"/><Relationship Id="rId7" Type="http://schemas.openxmlformats.org/officeDocument/2006/relationships/notesSlide" Target="../notesSlides/notesSlide38.xml"/><Relationship Id="rId12" Type="http://schemas.openxmlformats.org/officeDocument/2006/relationships/image" Target="../media/image55.emf"/><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3.xml"/><Relationship Id="rId11" Type="http://schemas.openxmlformats.org/officeDocument/2006/relationships/image" Target="../media/image54.emf"/><Relationship Id="rId5" Type="http://schemas.openxmlformats.org/officeDocument/2006/relationships/tags" Target="../tags/tag131.xml"/><Relationship Id="rId10" Type="http://schemas.openxmlformats.org/officeDocument/2006/relationships/image" Target="../media/image53.emf"/><Relationship Id="rId4" Type="http://schemas.openxmlformats.org/officeDocument/2006/relationships/tags" Target="../tags/tag130.xml"/><Relationship Id="rId9"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notesSlide" Target="../notesSlides/notesSlide39.xm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slideLayout" Target="../slideLayouts/slideLayout3.xml"/><Relationship Id="rId16" Type="http://schemas.openxmlformats.org/officeDocument/2006/relationships/image" Target="../media/image68.svg"/><Relationship Id="rId1" Type="http://schemas.openxmlformats.org/officeDocument/2006/relationships/tags" Target="../tags/tag132.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sv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3.xml"/><Relationship Id="rId1" Type="http://schemas.openxmlformats.org/officeDocument/2006/relationships/tags" Target="../tags/tag13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37.xml"/><Relationship Id="rId7" Type="http://schemas.openxmlformats.org/officeDocument/2006/relationships/image" Target="../media/image71.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70.png"/><Relationship Id="rId5" Type="http://schemas.openxmlformats.org/officeDocument/2006/relationships/notesSlide" Target="../notesSlides/notesSlide41.xml"/><Relationship Id="rId4"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56.xml.rels><?xml version="1.0" encoding="UTF-8" standalone="yes"?>
<Relationships xmlns="http://schemas.openxmlformats.org/package/2006/relationships"><Relationship Id="rId3" Type="http://schemas.openxmlformats.org/officeDocument/2006/relationships/tags" Target="../tags/tag142.xml"/><Relationship Id="rId7" Type="http://schemas.openxmlformats.org/officeDocument/2006/relationships/image" Target="../media/image37.emf"/><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36.jpeg"/><Relationship Id="rId5" Type="http://schemas.openxmlformats.org/officeDocument/2006/relationships/slideLayout" Target="../slideLayouts/slideLayout3.xml"/><Relationship Id="rId4" Type="http://schemas.openxmlformats.org/officeDocument/2006/relationships/tags" Target="../tags/tag14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144.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monkey.com/r/ArcBlueTraining" TargetMode="External"/><Relationship Id="rId2" Type="http://schemas.openxmlformats.org/officeDocument/2006/relationships/slideLayout" Target="../slideLayouts/slideLayout6.xml"/><Relationship Id="rId1" Type="http://schemas.openxmlformats.org/officeDocument/2006/relationships/tags" Target="../tags/tag145.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61116949-6879-D4EA-58A4-7312DB218676}"/>
              </a:ext>
            </a:extLst>
          </p:cNvPr>
          <p:cNvGrpSpPr/>
          <p:nvPr/>
        </p:nvGrpSpPr>
        <p:grpSpPr>
          <a:xfrm>
            <a:off x="0" y="6926580"/>
            <a:ext cx="12192000" cy="137160"/>
            <a:chOff x="0" y="6926580"/>
            <a:chExt cx="12192000" cy="137160"/>
          </a:xfrm>
        </p:grpSpPr>
        <p:sp>
          <p:nvSpPr>
            <p:cNvPr id="11" name="btfpColumnGapBlocker652344">
              <a:extLst>
                <a:ext uri="{FF2B5EF4-FFF2-40B4-BE49-F238E27FC236}">
                  <a16:creationId xmlns:a16="http://schemas.microsoft.com/office/drawing/2014/main" id="{CE13BF38-9D1B-2232-4AC8-68126B91390E}"/>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9" name="btfpColumnGapBlocker299310">
              <a:extLst>
                <a:ext uri="{FF2B5EF4-FFF2-40B4-BE49-F238E27FC236}">
                  <a16:creationId xmlns:a16="http://schemas.microsoft.com/office/drawing/2014/main" id="{9ADBEDD7-20E4-DD57-8A95-2ED27C322AD2}"/>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7" name="btfpColumnIndicator252570">
              <a:extLst>
                <a:ext uri="{FF2B5EF4-FFF2-40B4-BE49-F238E27FC236}">
                  <a16:creationId xmlns:a16="http://schemas.microsoft.com/office/drawing/2014/main" id="{89D150FC-4FB6-F0B7-B373-BB26F7E14F9D}"/>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 name="btfpColumnIndicator915928">
              <a:extLst>
                <a:ext uri="{FF2B5EF4-FFF2-40B4-BE49-F238E27FC236}">
                  <a16:creationId xmlns:a16="http://schemas.microsoft.com/office/drawing/2014/main" id="{D027F178-8DE3-DF15-2220-6EF7B2B11F73}"/>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898FBA26-F738-6ECB-3013-458FC9553718}"/>
              </a:ext>
            </a:extLst>
          </p:cNvPr>
          <p:cNvGrpSpPr/>
          <p:nvPr/>
        </p:nvGrpSpPr>
        <p:grpSpPr>
          <a:xfrm>
            <a:off x="0" y="-205740"/>
            <a:ext cx="12192000" cy="137160"/>
            <a:chOff x="0" y="-205740"/>
            <a:chExt cx="12192000" cy="137160"/>
          </a:xfrm>
        </p:grpSpPr>
        <p:sp>
          <p:nvSpPr>
            <p:cNvPr id="10" name="btfpColumnGapBlocker460368">
              <a:extLst>
                <a:ext uri="{FF2B5EF4-FFF2-40B4-BE49-F238E27FC236}">
                  <a16:creationId xmlns:a16="http://schemas.microsoft.com/office/drawing/2014/main" id="{40CE2F09-3995-D34C-3900-F9413E25E498}"/>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8" name="btfpColumnGapBlocker322046">
              <a:extLst>
                <a:ext uri="{FF2B5EF4-FFF2-40B4-BE49-F238E27FC236}">
                  <a16:creationId xmlns:a16="http://schemas.microsoft.com/office/drawing/2014/main" id="{29799B8D-9CB9-7A7A-244A-5FC1702961C2}"/>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6" name="btfpColumnIndicator338142">
              <a:extLst>
                <a:ext uri="{FF2B5EF4-FFF2-40B4-BE49-F238E27FC236}">
                  <a16:creationId xmlns:a16="http://schemas.microsoft.com/office/drawing/2014/main" id="{538BEE94-4F43-5CAC-12FE-CDF934F4CD41}"/>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299086">
              <a:extLst>
                <a:ext uri="{FF2B5EF4-FFF2-40B4-BE49-F238E27FC236}">
                  <a16:creationId xmlns:a16="http://schemas.microsoft.com/office/drawing/2014/main" id="{68810912-BBF5-FB6E-0E89-35D3AA7380D2}"/>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C823546-39B3-2E23-64B9-B746C1F2C421}"/>
              </a:ext>
            </a:extLst>
          </p:cNvPr>
          <p:cNvSpPr>
            <a:spLocks noGrp="1"/>
          </p:cNvSpPr>
          <p:nvPr>
            <p:ph type="ctrTitle"/>
          </p:nvPr>
        </p:nvSpPr>
        <p:spPr/>
        <p:txBody>
          <a:bodyPr>
            <a:normAutofit fontScale="90000"/>
          </a:bodyPr>
          <a:lstStyle/>
          <a:p>
            <a:r>
              <a:rPr lang="en-AU" dirty="0">
                <a:latin typeface="Arial"/>
                <a:cs typeface="Arial"/>
              </a:rPr>
              <a:t>City of Greater Dandenong</a:t>
            </a:r>
            <a:br>
              <a:rPr lang="en-AU" dirty="0">
                <a:latin typeface="Arial"/>
                <a:cs typeface="Arial"/>
              </a:rPr>
            </a:br>
            <a:r>
              <a:rPr lang="en-AU" dirty="0">
                <a:latin typeface="Arial"/>
                <a:cs typeface="Arial"/>
              </a:rPr>
              <a:t>Procurement Training</a:t>
            </a:r>
            <a:br>
              <a:rPr lang="en-AU" dirty="0">
                <a:latin typeface="Arial"/>
                <a:cs typeface="Arial"/>
              </a:rPr>
            </a:br>
            <a:br>
              <a:rPr lang="en-AU" dirty="0">
                <a:latin typeface="Arial"/>
                <a:cs typeface="Arial"/>
              </a:rPr>
            </a:br>
            <a:endParaRPr lang="en-AU" dirty="0"/>
          </a:p>
        </p:txBody>
      </p:sp>
      <p:sp>
        <p:nvSpPr>
          <p:cNvPr id="3" name="Subtitle 2">
            <a:extLst>
              <a:ext uri="{FF2B5EF4-FFF2-40B4-BE49-F238E27FC236}">
                <a16:creationId xmlns:a16="http://schemas.microsoft.com/office/drawing/2014/main" id="{9E134A10-4951-E43B-B353-6506D154F98D}"/>
              </a:ext>
            </a:extLst>
          </p:cNvPr>
          <p:cNvSpPr>
            <a:spLocks noGrp="1"/>
          </p:cNvSpPr>
          <p:nvPr>
            <p:ph type="subTitle" idx="1"/>
          </p:nvPr>
        </p:nvSpPr>
        <p:spPr/>
        <p:txBody>
          <a:bodyPr/>
          <a:lstStyle/>
          <a:p>
            <a:r>
              <a:rPr lang="en-AU" sz="2800" dirty="0">
                <a:latin typeface="Arial"/>
                <a:cs typeface="Arial"/>
              </a:rPr>
              <a:t>Unit 2: Specification to Evaluation</a:t>
            </a:r>
            <a:endParaRPr lang="en-US" sz="2800" dirty="0"/>
          </a:p>
          <a:p>
            <a:endParaRPr lang="en-US" sz="1600" dirty="0"/>
          </a:p>
          <a:p>
            <a:r>
              <a:rPr lang="en-US" sz="1600" dirty="0"/>
              <a:t>February 2025</a:t>
            </a:r>
            <a:endParaRPr lang="en-AU" sz="1600" dirty="0"/>
          </a:p>
        </p:txBody>
      </p:sp>
      <p:pic>
        <p:nvPicPr>
          <p:cNvPr id="18" name="Picture 2" descr="Greater Dandenong City Council">
            <a:extLst>
              <a:ext uri="{FF2B5EF4-FFF2-40B4-BE49-F238E27FC236}">
                <a16:creationId xmlns:a16="http://schemas.microsoft.com/office/drawing/2014/main" id="{D1053101-F738-857C-0CC2-ED6146B3F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226" y="491426"/>
            <a:ext cx="3416154" cy="17080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8183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btfpColumnIndicatorGroup2">
            <a:extLst>
              <a:ext uri="{FF2B5EF4-FFF2-40B4-BE49-F238E27FC236}">
                <a16:creationId xmlns:a16="http://schemas.microsoft.com/office/drawing/2014/main" id="{8590B721-E1F1-8179-CAD9-E4C40A1F55DD}"/>
              </a:ext>
            </a:extLst>
          </p:cNvPr>
          <p:cNvGrpSpPr/>
          <p:nvPr/>
        </p:nvGrpSpPr>
        <p:grpSpPr>
          <a:xfrm>
            <a:off x="0" y="6926580"/>
            <a:ext cx="12192000" cy="137160"/>
            <a:chOff x="0" y="6926580"/>
            <a:chExt cx="12192000" cy="137160"/>
          </a:xfrm>
        </p:grpSpPr>
        <p:sp>
          <p:nvSpPr>
            <p:cNvPr id="10" name="btfpColumnGapBlocker369952">
              <a:extLst>
                <a:ext uri="{FF2B5EF4-FFF2-40B4-BE49-F238E27FC236}">
                  <a16:creationId xmlns:a16="http://schemas.microsoft.com/office/drawing/2014/main" id="{46C739F6-30F6-0471-E084-1EE409046B92}"/>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 name="btfpColumnGapBlocker989895">
              <a:extLst>
                <a:ext uri="{FF2B5EF4-FFF2-40B4-BE49-F238E27FC236}">
                  <a16:creationId xmlns:a16="http://schemas.microsoft.com/office/drawing/2014/main" id="{012299B1-E6B5-7105-3C2B-282F00AC3300}"/>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5" name="btfpColumnIndicator322223">
              <a:extLst>
                <a:ext uri="{FF2B5EF4-FFF2-40B4-BE49-F238E27FC236}">
                  <a16:creationId xmlns:a16="http://schemas.microsoft.com/office/drawing/2014/main" id="{E8108992-DC95-190E-BDB4-80BD058C67DF}"/>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597701">
              <a:extLst>
                <a:ext uri="{FF2B5EF4-FFF2-40B4-BE49-F238E27FC236}">
                  <a16:creationId xmlns:a16="http://schemas.microsoft.com/office/drawing/2014/main" id="{261BFF63-843F-FCAB-8CB4-107EDD3CCA6F}"/>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IndicatorGroup1">
            <a:extLst>
              <a:ext uri="{FF2B5EF4-FFF2-40B4-BE49-F238E27FC236}">
                <a16:creationId xmlns:a16="http://schemas.microsoft.com/office/drawing/2014/main" id="{4681A330-8FB4-763F-4E16-D49590838DCF}"/>
              </a:ext>
            </a:extLst>
          </p:cNvPr>
          <p:cNvGrpSpPr/>
          <p:nvPr/>
        </p:nvGrpSpPr>
        <p:grpSpPr>
          <a:xfrm>
            <a:off x="0" y="-205740"/>
            <a:ext cx="12192000" cy="137160"/>
            <a:chOff x="0" y="-205740"/>
            <a:chExt cx="12192000" cy="137160"/>
          </a:xfrm>
        </p:grpSpPr>
        <p:sp>
          <p:nvSpPr>
            <p:cNvPr id="9" name="btfpColumnGapBlocker514710">
              <a:extLst>
                <a:ext uri="{FF2B5EF4-FFF2-40B4-BE49-F238E27FC236}">
                  <a16:creationId xmlns:a16="http://schemas.microsoft.com/office/drawing/2014/main" id="{8B7B1EAC-BB76-9F7C-620E-55B49FD13B93}"/>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 name="btfpColumnGapBlocker236310">
              <a:extLst>
                <a:ext uri="{FF2B5EF4-FFF2-40B4-BE49-F238E27FC236}">
                  <a16:creationId xmlns:a16="http://schemas.microsoft.com/office/drawing/2014/main" id="{7264956D-04E0-E6A4-D816-794B3EC76B26}"/>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 name="btfpColumnIndicator332333">
              <a:extLst>
                <a:ext uri="{FF2B5EF4-FFF2-40B4-BE49-F238E27FC236}">
                  <a16:creationId xmlns:a16="http://schemas.microsoft.com/office/drawing/2014/main" id="{974956D2-451C-AB3D-21A8-9D6D923407CA}"/>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 name="btfpColumnIndicator791361">
              <a:extLst>
                <a:ext uri="{FF2B5EF4-FFF2-40B4-BE49-F238E27FC236}">
                  <a16:creationId xmlns:a16="http://schemas.microsoft.com/office/drawing/2014/main" id="{8BD9D3E7-B76F-EBA4-0232-416D20A7FA2E}"/>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6" name="Diagram 5"/>
          <p:cNvGraphicFramePr/>
          <p:nvPr>
            <p:extLst>
              <p:ext uri="{D42A27DB-BD31-4B8C-83A1-F6EECF244321}">
                <p14:modId xmlns:p14="http://schemas.microsoft.com/office/powerpoint/2010/main" val="291852255"/>
              </p:ext>
            </p:extLst>
          </p:nvPr>
        </p:nvGraphicFramePr>
        <p:xfrm>
          <a:off x="2017312" y="1556792"/>
          <a:ext cx="8193489"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itle 13">
            <a:extLst>
              <a:ext uri="{FF2B5EF4-FFF2-40B4-BE49-F238E27FC236}">
                <a16:creationId xmlns:a16="http://schemas.microsoft.com/office/drawing/2014/main" id="{D8608489-D0E3-D8E8-D1C4-8B727BE9FFE5}"/>
              </a:ext>
            </a:extLst>
          </p:cNvPr>
          <p:cNvSpPr>
            <a:spLocks noGrp="1"/>
          </p:cNvSpPr>
          <p:nvPr>
            <p:ph type="title"/>
          </p:nvPr>
        </p:nvSpPr>
        <p:spPr/>
        <p:txBody>
          <a:bodyPr/>
          <a:lstStyle/>
          <a:p>
            <a:r>
              <a:rPr lang="en-AU" dirty="0"/>
              <a:t>Hierarchy of needs</a:t>
            </a:r>
          </a:p>
        </p:txBody>
      </p:sp>
    </p:spTree>
    <p:custDataLst>
      <p:tags r:id="rId1"/>
    </p:custDataLst>
    <p:extLst>
      <p:ext uri="{BB962C8B-B14F-4D97-AF65-F5344CB8AC3E}">
        <p14:creationId xmlns:p14="http://schemas.microsoft.com/office/powerpoint/2010/main" val="124393142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btfpColumnIndicatorGroup2">
            <a:extLst>
              <a:ext uri="{FF2B5EF4-FFF2-40B4-BE49-F238E27FC236}">
                <a16:creationId xmlns:a16="http://schemas.microsoft.com/office/drawing/2014/main" id="{B3F090AC-FEAA-866A-2227-00CCD5AD12B4}"/>
              </a:ext>
            </a:extLst>
          </p:cNvPr>
          <p:cNvGrpSpPr/>
          <p:nvPr/>
        </p:nvGrpSpPr>
        <p:grpSpPr>
          <a:xfrm>
            <a:off x="0" y="6926580"/>
            <a:ext cx="12192000" cy="137160"/>
            <a:chOff x="0" y="6926580"/>
            <a:chExt cx="12192000" cy="137160"/>
          </a:xfrm>
        </p:grpSpPr>
        <p:sp>
          <p:nvSpPr>
            <p:cNvPr id="20" name="btfpColumnGapBlocker841472">
              <a:extLst>
                <a:ext uri="{FF2B5EF4-FFF2-40B4-BE49-F238E27FC236}">
                  <a16:creationId xmlns:a16="http://schemas.microsoft.com/office/drawing/2014/main" id="{8907D8CB-4418-9EDB-E4C2-14BBF0BE5F6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706423">
              <a:extLst>
                <a:ext uri="{FF2B5EF4-FFF2-40B4-BE49-F238E27FC236}">
                  <a16:creationId xmlns:a16="http://schemas.microsoft.com/office/drawing/2014/main" id="{471D3B1D-D8AB-09B1-EF9A-F16E5838AA54}"/>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499591">
              <a:extLst>
                <a:ext uri="{FF2B5EF4-FFF2-40B4-BE49-F238E27FC236}">
                  <a16:creationId xmlns:a16="http://schemas.microsoft.com/office/drawing/2014/main" id="{BAE5111A-A02E-8EFC-D811-0A76AF4F496D}"/>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155257">
              <a:extLst>
                <a:ext uri="{FF2B5EF4-FFF2-40B4-BE49-F238E27FC236}">
                  <a16:creationId xmlns:a16="http://schemas.microsoft.com/office/drawing/2014/main" id="{A4B40AB8-1610-5428-A28A-C6FA86E1A548}"/>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1" name="btfpColumnIndicatorGroup1">
            <a:extLst>
              <a:ext uri="{FF2B5EF4-FFF2-40B4-BE49-F238E27FC236}">
                <a16:creationId xmlns:a16="http://schemas.microsoft.com/office/drawing/2014/main" id="{AC0126E4-659F-7183-2F86-CB9B46E75533}"/>
              </a:ext>
            </a:extLst>
          </p:cNvPr>
          <p:cNvGrpSpPr/>
          <p:nvPr/>
        </p:nvGrpSpPr>
        <p:grpSpPr>
          <a:xfrm>
            <a:off x="0" y="-205740"/>
            <a:ext cx="12192000" cy="137160"/>
            <a:chOff x="0" y="-205740"/>
            <a:chExt cx="12192000" cy="137160"/>
          </a:xfrm>
        </p:grpSpPr>
        <p:sp>
          <p:nvSpPr>
            <p:cNvPr id="19" name="btfpColumnGapBlocker109175">
              <a:extLst>
                <a:ext uri="{FF2B5EF4-FFF2-40B4-BE49-F238E27FC236}">
                  <a16:creationId xmlns:a16="http://schemas.microsoft.com/office/drawing/2014/main" id="{4DAE0699-5FCB-E434-4206-A3835E22E29B}"/>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7" name="btfpColumnGapBlocker560544">
              <a:extLst>
                <a:ext uri="{FF2B5EF4-FFF2-40B4-BE49-F238E27FC236}">
                  <a16:creationId xmlns:a16="http://schemas.microsoft.com/office/drawing/2014/main" id="{40D4B703-2F58-C813-D5B1-3DB80BFFC1A2}"/>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5" name="btfpColumnIndicator817055">
              <a:extLst>
                <a:ext uri="{FF2B5EF4-FFF2-40B4-BE49-F238E27FC236}">
                  <a16:creationId xmlns:a16="http://schemas.microsoft.com/office/drawing/2014/main" id="{A9F5C47C-9F48-AB10-5F34-95E9DCFB4001}"/>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btfpColumnIndicator634414">
              <a:extLst>
                <a:ext uri="{FF2B5EF4-FFF2-40B4-BE49-F238E27FC236}">
                  <a16:creationId xmlns:a16="http://schemas.microsoft.com/office/drawing/2014/main" id="{764C0C66-C47E-106F-984E-E908576D4EBC}"/>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BDDED24-DBCF-4BA2-A460-170F80891227}"/>
              </a:ext>
            </a:extLst>
          </p:cNvPr>
          <p:cNvSpPr>
            <a:spLocks noGrp="1"/>
          </p:cNvSpPr>
          <p:nvPr>
            <p:ph type="title"/>
          </p:nvPr>
        </p:nvSpPr>
        <p:spPr/>
        <p:txBody>
          <a:bodyPr/>
          <a:lstStyle/>
          <a:p>
            <a:r>
              <a:rPr lang="en-US" dirty="0"/>
              <a:t>The Magnificent Seven</a:t>
            </a:r>
            <a:endParaRPr lang="en-AU" sz="1500" dirty="0"/>
          </a:p>
        </p:txBody>
      </p:sp>
      <p:grpSp>
        <p:nvGrpSpPr>
          <p:cNvPr id="50" name="Group 49">
            <a:extLst>
              <a:ext uri="{FF2B5EF4-FFF2-40B4-BE49-F238E27FC236}">
                <a16:creationId xmlns:a16="http://schemas.microsoft.com/office/drawing/2014/main" id="{91672658-714C-BCEC-1F9D-77BD18FA1586}"/>
              </a:ext>
            </a:extLst>
          </p:cNvPr>
          <p:cNvGrpSpPr/>
          <p:nvPr/>
        </p:nvGrpSpPr>
        <p:grpSpPr>
          <a:xfrm>
            <a:off x="3847855" y="2070792"/>
            <a:ext cx="4498891" cy="3792965"/>
            <a:chOff x="3098472" y="1295400"/>
            <a:chExt cx="5998521" cy="5057287"/>
          </a:xfrm>
        </p:grpSpPr>
        <p:grpSp>
          <p:nvGrpSpPr>
            <p:cNvPr id="25" name="Graphic 23">
              <a:extLst>
                <a:ext uri="{FF2B5EF4-FFF2-40B4-BE49-F238E27FC236}">
                  <a16:creationId xmlns:a16="http://schemas.microsoft.com/office/drawing/2014/main" id="{54DAAE1B-0C96-9D54-2DF9-6FB3B3BEF540}"/>
                </a:ext>
              </a:extLst>
            </p:cNvPr>
            <p:cNvGrpSpPr/>
            <p:nvPr/>
          </p:nvGrpSpPr>
          <p:grpSpPr>
            <a:xfrm>
              <a:off x="3566947" y="1295400"/>
              <a:ext cx="5058106" cy="5057287"/>
              <a:chOff x="6661954" y="1484746"/>
              <a:chExt cx="5058106" cy="5057287"/>
            </a:xfrm>
          </p:grpSpPr>
          <p:sp>
            <p:nvSpPr>
              <p:cNvPr id="26" name="Freeform: Shape 25">
                <a:extLst>
                  <a:ext uri="{FF2B5EF4-FFF2-40B4-BE49-F238E27FC236}">
                    <a16:creationId xmlns:a16="http://schemas.microsoft.com/office/drawing/2014/main" id="{1A040220-BD9D-CA44-A6A7-45CF97941F11}"/>
                  </a:ext>
                </a:extLst>
              </p:cNvPr>
              <p:cNvSpPr/>
              <p:nvPr/>
            </p:nvSpPr>
            <p:spPr>
              <a:xfrm>
                <a:off x="6661954" y="2570378"/>
                <a:ext cx="1486692" cy="2019670"/>
              </a:xfrm>
              <a:custGeom>
                <a:avLst/>
                <a:gdLst>
                  <a:gd name="connsiteX0" fmla="*/ 490091 w 1486692"/>
                  <a:gd name="connsiteY0" fmla="*/ 1722658 h 2019670"/>
                  <a:gd name="connsiteX1" fmla="*/ 657496 w 1486692"/>
                  <a:gd name="connsiteY1" fmla="*/ 1622497 h 2019670"/>
                  <a:gd name="connsiteX2" fmla="*/ 852134 w 1486692"/>
                  <a:gd name="connsiteY2" fmla="*/ 1635692 h 2019670"/>
                  <a:gd name="connsiteX3" fmla="*/ 926255 w 1486692"/>
                  <a:gd name="connsiteY3" fmla="*/ 1726378 h 2019670"/>
                  <a:gd name="connsiteX4" fmla="*/ 926396 w 1486692"/>
                  <a:gd name="connsiteY4" fmla="*/ 1787655 h 2019670"/>
                  <a:gd name="connsiteX5" fmla="*/ 1004307 w 1486692"/>
                  <a:gd name="connsiteY5" fmla="*/ 1818188 h 2019670"/>
                  <a:gd name="connsiteX6" fmla="*/ 1254536 w 1486692"/>
                  <a:gd name="connsiteY6" fmla="*/ 1759228 h 2019670"/>
                  <a:gd name="connsiteX7" fmla="*/ 1337923 w 1486692"/>
                  <a:gd name="connsiteY7" fmla="*/ 1629165 h 2019670"/>
                  <a:gd name="connsiteX8" fmla="*/ 1323534 w 1486692"/>
                  <a:gd name="connsiteY8" fmla="*/ 1456005 h 2019670"/>
                  <a:gd name="connsiteX9" fmla="*/ 1470934 w 1486692"/>
                  <a:gd name="connsiteY9" fmla="*/ 864439 h 2019670"/>
                  <a:gd name="connsiteX10" fmla="*/ 1442156 w 1486692"/>
                  <a:gd name="connsiteY10" fmla="*/ 706089 h 2019670"/>
                  <a:gd name="connsiteX11" fmla="*/ 1165254 w 1486692"/>
                  <a:gd name="connsiteY11" fmla="*/ 488569 h 2019670"/>
                  <a:gd name="connsiteX12" fmla="*/ 1074498 w 1486692"/>
                  <a:gd name="connsiteY12" fmla="*/ 403849 h 2019670"/>
                  <a:gd name="connsiteX13" fmla="*/ 1078990 w 1486692"/>
                  <a:gd name="connsiteY13" fmla="*/ 385389 h 2019670"/>
                  <a:gd name="connsiteX14" fmla="*/ 1139283 w 1486692"/>
                  <a:gd name="connsiteY14" fmla="*/ 346082 h 2019670"/>
                  <a:gd name="connsiteX15" fmla="*/ 1187996 w 1486692"/>
                  <a:gd name="connsiteY15" fmla="*/ 353031 h 2019670"/>
                  <a:gd name="connsiteX16" fmla="*/ 1263521 w 1486692"/>
                  <a:gd name="connsiteY16" fmla="*/ 269785 h 2019670"/>
                  <a:gd name="connsiteX17" fmla="*/ 1177116 w 1486692"/>
                  <a:gd name="connsiteY17" fmla="*/ 148425 h 2019670"/>
                  <a:gd name="connsiteX18" fmla="*/ 1038279 w 1486692"/>
                  <a:gd name="connsiteY18" fmla="*/ 94309 h 2019670"/>
                  <a:gd name="connsiteX19" fmla="*/ 976020 w 1486692"/>
                  <a:gd name="connsiteY19" fmla="*/ 187872 h 2019670"/>
                  <a:gd name="connsiteX20" fmla="*/ 994691 w 1486692"/>
                  <a:gd name="connsiteY20" fmla="*/ 233356 h 2019670"/>
                  <a:gd name="connsiteX21" fmla="*/ 971318 w 1486692"/>
                  <a:gd name="connsiteY21" fmla="*/ 301371 h 2019670"/>
                  <a:gd name="connsiteX22" fmla="*/ 954542 w 1486692"/>
                  <a:gd name="connsiteY22" fmla="*/ 310215 h 2019670"/>
                  <a:gd name="connsiteX23" fmla="*/ 850450 w 1486692"/>
                  <a:gd name="connsiteY23" fmla="*/ 242621 h 2019670"/>
                  <a:gd name="connsiteX24" fmla="*/ 567652 w 1486692"/>
                  <a:gd name="connsiteY24" fmla="*/ 22223 h 2019670"/>
                  <a:gd name="connsiteX25" fmla="*/ 421375 w 1486692"/>
                  <a:gd name="connsiteY25" fmla="*/ 44403 h 2019670"/>
                  <a:gd name="connsiteX26" fmla="*/ 162 w 1486692"/>
                  <a:gd name="connsiteY26" fmla="*/ 1470955 h 2019670"/>
                  <a:gd name="connsiteX27" fmla="*/ 48312 w 1486692"/>
                  <a:gd name="connsiteY27" fmla="*/ 1936739 h 2019670"/>
                  <a:gd name="connsiteX28" fmla="*/ 176059 w 1486692"/>
                  <a:gd name="connsiteY28" fmla="*/ 2016686 h 2019670"/>
                  <a:gd name="connsiteX29" fmla="*/ 437308 w 1486692"/>
                  <a:gd name="connsiteY29" fmla="*/ 1953936 h 2019670"/>
                  <a:gd name="connsiteX30" fmla="*/ 492969 w 1486692"/>
                  <a:gd name="connsiteY30" fmla="*/ 1891817 h 2019670"/>
                  <a:gd name="connsiteX31" fmla="*/ 465244 w 1486692"/>
                  <a:gd name="connsiteY31" fmla="*/ 1837139 h 2019670"/>
                  <a:gd name="connsiteX32" fmla="*/ 490091 w 1486692"/>
                  <a:gd name="connsiteY32" fmla="*/ 1722658 h 201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6692" h="2019670">
                    <a:moveTo>
                      <a:pt x="490091" y="1722658"/>
                    </a:moveTo>
                    <a:cubicBezTo>
                      <a:pt x="526450" y="1674016"/>
                      <a:pt x="585901" y="1638500"/>
                      <a:pt x="657496" y="1622497"/>
                    </a:cubicBezTo>
                    <a:cubicBezTo>
                      <a:pt x="728599" y="1604247"/>
                      <a:pt x="797666" y="1608950"/>
                      <a:pt x="852134" y="1635692"/>
                    </a:cubicBezTo>
                    <a:cubicBezTo>
                      <a:pt x="889826" y="1654223"/>
                      <a:pt x="916850" y="1687282"/>
                      <a:pt x="926255" y="1726378"/>
                    </a:cubicBezTo>
                    <a:cubicBezTo>
                      <a:pt x="931169" y="1746804"/>
                      <a:pt x="931028" y="1767650"/>
                      <a:pt x="926396" y="1787655"/>
                    </a:cubicBezTo>
                    <a:cubicBezTo>
                      <a:pt x="918604" y="1820925"/>
                      <a:pt x="946470" y="1831805"/>
                      <a:pt x="1004307" y="1818188"/>
                    </a:cubicBezTo>
                    <a:lnTo>
                      <a:pt x="1254536" y="1759228"/>
                    </a:lnTo>
                    <a:cubicBezTo>
                      <a:pt x="1312373" y="1745611"/>
                      <a:pt x="1347118" y="1687844"/>
                      <a:pt x="1337923" y="1629165"/>
                    </a:cubicBezTo>
                    <a:cubicBezTo>
                      <a:pt x="1329149" y="1572661"/>
                      <a:pt x="1324235" y="1514824"/>
                      <a:pt x="1323534" y="1456005"/>
                    </a:cubicBezTo>
                    <a:cubicBezTo>
                      <a:pt x="1321147" y="1241713"/>
                      <a:pt x="1374843" y="1039845"/>
                      <a:pt x="1470934" y="864439"/>
                    </a:cubicBezTo>
                    <a:cubicBezTo>
                      <a:pt x="1499501" y="812357"/>
                      <a:pt x="1488832" y="742799"/>
                      <a:pt x="1442156" y="706089"/>
                    </a:cubicBezTo>
                    <a:lnTo>
                      <a:pt x="1165254" y="488569"/>
                    </a:lnTo>
                    <a:cubicBezTo>
                      <a:pt x="1118507" y="451859"/>
                      <a:pt x="1075621" y="414518"/>
                      <a:pt x="1074498" y="403849"/>
                    </a:cubicBezTo>
                    <a:cubicBezTo>
                      <a:pt x="1073796" y="397461"/>
                      <a:pt x="1074919" y="391074"/>
                      <a:pt x="1078990" y="385389"/>
                    </a:cubicBezTo>
                    <a:cubicBezTo>
                      <a:pt x="1094713" y="363559"/>
                      <a:pt x="1110154" y="344468"/>
                      <a:pt x="1139283" y="346082"/>
                    </a:cubicBezTo>
                    <a:cubicBezTo>
                      <a:pt x="1155568" y="346994"/>
                      <a:pt x="1171641" y="351346"/>
                      <a:pt x="1187996" y="353031"/>
                    </a:cubicBezTo>
                    <a:cubicBezTo>
                      <a:pt x="1237480" y="358295"/>
                      <a:pt x="1274260" y="318637"/>
                      <a:pt x="1263521" y="269785"/>
                    </a:cubicBezTo>
                    <a:cubicBezTo>
                      <a:pt x="1252922" y="221634"/>
                      <a:pt x="1217476" y="178607"/>
                      <a:pt x="1177116" y="148425"/>
                    </a:cubicBezTo>
                    <a:cubicBezTo>
                      <a:pt x="1137950" y="116699"/>
                      <a:pt x="1087623" y="92764"/>
                      <a:pt x="1038279" y="94309"/>
                    </a:cubicBezTo>
                    <a:cubicBezTo>
                      <a:pt x="988304" y="95853"/>
                      <a:pt x="958753" y="141196"/>
                      <a:pt x="976020" y="187872"/>
                    </a:cubicBezTo>
                    <a:cubicBezTo>
                      <a:pt x="981706" y="203244"/>
                      <a:pt x="989848" y="217774"/>
                      <a:pt x="994691" y="233356"/>
                    </a:cubicBezTo>
                    <a:cubicBezTo>
                      <a:pt x="1003395" y="261222"/>
                      <a:pt x="988584" y="280805"/>
                      <a:pt x="971318" y="301371"/>
                    </a:cubicBezTo>
                    <a:cubicBezTo>
                      <a:pt x="966825" y="306705"/>
                      <a:pt x="960859" y="309302"/>
                      <a:pt x="954542" y="310215"/>
                    </a:cubicBezTo>
                    <a:cubicBezTo>
                      <a:pt x="943943" y="311689"/>
                      <a:pt x="897337" y="279120"/>
                      <a:pt x="850450" y="242621"/>
                    </a:cubicBezTo>
                    <a:lnTo>
                      <a:pt x="567652" y="22223"/>
                    </a:lnTo>
                    <a:cubicBezTo>
                      <a:pt x="520765" y="-14276"/>
                      <a:pt x="454294" y="-5081"/>
                      <a:pt x="421375" y="44403"/>
                    </a:cubicBezTo>
                    <a:cubicBezTo>
                      <a:pt x="150018" y="452701"/>
                      <a:pt x="-5734" y="943895"/>
                      <a:pt x="162" y="1470955"/>
                    </a:cubicBezTo>
                    <a:cubicBezTo>
                      <a:pt x="1987" y="1630288"/>
                      <a:pt x="18411" y="1785970"/>
                      <a:pt x="48312" y="1936739"/>
                    </a:cubicBezTo>
                    <a:cubicBezTo>
                      <a:pt x="59824" y="1994998"/>
                      <a:pt x="118292" y="2030514"/>
                      <a:pt x="176059" y="2016686"/>
                    </a:cubicBezTo>
                    <a:lnTo>
                      <a:pt x="437308" y="1953936"/>
                    </a:lnTo>
                    <a:cubicBezTo>
                      <a:pt x="495075" y="1940038"/>
                      <a:pt x="515009" y="1917928"/>
                      <a:pt x="492969" y="1891817"/>
                    </a:cubicBezTo>
                    <a:cubicBezTo>
                      <a:pt x="479703" y="1876095"/>
                      <a:pt x="470157" y="1857564"/>
                      <a:pt x="465244" y="1837139"/>
                    </a:cubicBezTo>
                    <a:cubicBezTo>
                      <a:pt x="455838" y="1798043"/>
                      <a:pt x="464893" y="1756280"/>
                      <a:pt x="490091" y="1722658"/>
                    </a:cubicBezTo>
                    <a:close/>
                  </a:path>
                </a:pathLst>
              </a:custGeom>
              <a:solidFill>
                <a:schemeClr val="tx2">
                  <a:lumMod val="25000"/>
                  <a:lumOff val="75000"/>
                </a:schemeClr>
              </a:solidFill>
              <a:ln w="701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06A934B7-24BD-61F8-9490-528745054FDF}"/>
                  </a:ext>
                </a:extLst>
              </p:cNvPr>
              <p:cNvSpPr/>
              <p:nvPr/>
            </p:nvSpPr>
            <p:spPr>
              <a:xfrm>
                <a:off x="7234158" y="1493100"/>
                <a:ext cx="2125726" cy="1743902"/>
              </a:xfrm>
              <a:custGeom>
                <a:avLst/>
                <a:gdLst>
                  <a:gd name="connsiteX0" fmla="*/ 466567 w 2125726"/>
                  <a:gd name="connsiteY0" fmla="*/ 1100344 h 1743902"/>
                  <a:gd name="connsiteX1" fmla="*/ 649273 w 2125726"/>
                  <a:gd name="connsiteY1" fmla="*/ 1168779 h 1743902"/>
                  <a:gd name="connsiteX2" fmla="*/ 760315 w 2125726"/>
                  <a:gd name="connsiteY2" fmla="*/ 1329235 h 1743902"/>
                  <a:gd name="connsiteX3" fmla="*/ 735608 w 2125726"/>
                  <a:gd name="connsiteY3" fmla="*/ 1443716 h 1743902"/>
                  <a:gd name="connsiteX4" fmla="*/ 687808 w 2125726"/>
                  <a:gd name="connsiteY4" fmla="*/ 1482040 h 1743902"/>
                  <a:gd name="connsiteX5" fmla="*/ 712515 w 2125726"/>
                  <a:gd name="connsiteY5" fmla="*/ 1561987 h 1743902"/>
                  <a:gd name="connsiteX6" fmla="*/ 914734 w 2125726"/>
                  <a:gd name="connsiteY6" fmla="*/ 1720968 h 1743902"/>
                  <a:gd name="connsiteX7" fmla="*/ 1068381 w 2125726"/>
                  <a:gd name="connsiteY7" fmla="*/ 1705035 h 1743902"/>
                  <a:gd name="connsiteX8" fmla="*/ 1749159 w 2125726"/>
                  <a:gd name="connsiteY8" fmla="*/ 1332113 h 1743902"/>
                  <a:gd name="connsiteX9" fmla="*/ 1855006 w 2125726"/>
                  <a:gd name="connsiteY9" fmla="*/ 1210894 h 1743902"/>
                  <a:gd name="connsiteX10" fmla="*/ 1852409 w 2125726"/>
                  <a:gd name="connsiteY10" fmla="*/ 858748 h 1743902"/>
                  <a:gd name="connsiteX11" fmla="*/ 1862025 w 2125726"/>
                  <a:gd name="connsiteY11" fmla="*/ 735002 h 1743902"/>
                  <a:gd name="connsiteX12" fmla="*/ 1879222 w 2125726"/>
                  <a:gd name="connsiteY12" fmla="*/ 727000 h 1743902"/>
                  <a:gd name="connsiteX13" fmla="*/ 1947517 w 2125726"/>
                  <a:gd name="connsiteY13" fmla="*/ 749602 h 1743902"/>
                  <a:gd name="connsiteX14" fmla="*/ 1972435 w 2125726"/>
                  <a:gd name="connsiteY14" fmla="*/ 791997 h 1743902"/>
                  <a:gd name="connsiteX15" fmla="*/ 2084599 w 2125726"/>
                  <a:gd name="connsiteY15" fmla="*/ 799086 h 1743902"/>
                  <a:gd name="connsiteX16" fmla="*/ 2125590 w 2125726"/>
                  <a:gd name="connsiteY16" fmla="*/ 655827 h 1743902"/>
                  <a:gd name="connsiteX17" fmla="*/ 2081370 w 2125726"/>
                  <a:gd name="connsiteY17" fmla="*/ 513551 h 1743902"/>
                  <a:gd name="connsiteX18" fmla="*/ 1969346 w 2125726"/>
                  <a:gd name="connsiteY18" fmla="*/ 523167 h 1743902"/>
                  <a:gd name="connsiteX19" fmla="*/ 1945411 w 2125726"/>
                  <a:gd name="connsiteY19" fmla="*/ 566124 h 1743902"/>
                  <a:gd name="connsiteX20" fmla="*/ 1877607 w 2125726"/>
                  <a:gd name="connsiteY20" fmla="*/ 590269 h 1743902"/>
                  <a:gd name="connsiteX21" fmla="*/ 1860200 w 2125726"/>
                  <a:gd name="connsiteY21" fmla="*/ 582689 h 1743902"/>
                  <a:gd name="connsiteX22" fmla="*/ 1848197 w 2125726"/>
                  <a:gd name="connsiteY22" fmla="*/ 459153 h 1743902"/>
                  <a:gd name="connsiteX23" fmla="*/ 1844197 w 2125726"/>
                  <a:gd name="connsiteY23" fmla="*/ 100901 h 1743902"/>
                  <a:gd name="connsiteX24" fmla="*/ 1735682 w 2125726"/>
                  <a:gd name="connsiteY24" fmla="*/ 388 h 1743902"/>
                  <a:gd name="connsiteX25" fmla="*/ 24086 w 2125726"/>
                  <a:gd name="connsiteY25" fmla="*/ 888649 h 1743902"/>
                  <a:gd name="connsiteX26" fmla="*/ 41283 w 2125726"/>
                  <a:gd name="connsiteY26" fmla="*/ 1038365 h 1743902"/>
                  <a:gd name="connsiteX27" fmla="*/ 252767 w 2125726"/>
                  <a:gd name="connsiteY27" fmla="*/ 1203173 h 1743902"/>
                  <a:gd name="connsiteX28" fmla="*/ 336083 w 2125726"/>
                  <a:gd name="connsiteY28" fmla="*/ 1207946 h 1743902"/>
                  <a:gd name="connsiteX29" fmla="*/ 361562 w 2125726"/>
                  <a:gd name="connsiteY29" fmla="*/ 1152214 h 1743902"/>
                  <a:gd name="connsiteX30" fmla="*/ 466567 w 2125726"/>
                  <a:gd name="connsiteY30" fmla="*/ 1100274 h 1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25726" h="1743902">
                    <a:moveTo>
                      <a:pt x="466567" y="1100344"/>
                    </a:moveTo>
                    <a:cubicBezTo>
                      <a:pt x="527282" y="1098449"/>
                      <a:pt x="592068" y="1122805"/>
                      <a:pt x="649273" y="1168779"/>
                    </a:cubicBezTo>
                    <a:cubicBezTo>
                      <a:pt x="707882" y="1213000"/>
                      <a:pt x="747259" y="1269924"/>
                      <a:pt x="760315" y="1329235"/>
                    </a:cubicBezTo>
                    <a:cubicBezTo>
                      <a:pt x="769299" y="1370296"/>
                      <a:pt x="760315" y="1411990"/>
                      <a:pt x="735608" y="1443716"/>
                    </a:cubicBezTo>
                    <a:cubicBezTo>
                      <a:pt x="722692" y="1460281"/>
                      <a:pt x="706338" y="1473196"/>
                      <a:pt x="687808" y="1482040"/>
                    </a:cubicBezTo>
                    <a:cubicBezTo>
                      <a:pt x="656994" y="1496710"/>
                      <a:pt x="665838" y="1525277"/>
                      <a:pt x="712515" y="1561987"/>
                    </a:cubicBezTo>
                    <a:lnTo>
                      <a:pt x="914734" y="1720968"/>
                    </a:lnTo>
                    <a:cubicBezTo>
                      <a:pt x="961410" y="1757678"/>
                      <a:pt x="1028232" y="1748834"/>
                      <a:pt x="1068381" y="1705035"/>
                    </a:cubicBezTo>
                    <a:cubicBezTo>
                      <a:pt x="1244208" y="1513345"/>
                      <a:pt x="1481311" y="1378649"/>
                      <a:pt x="1749159" y="1332113"/>
                    </a:cubicBezTo>
                    <a:cubicBezTo>
                      <a:pt x="1807697" y="1321935"/>
                      <a:pt x="1855427" y="1270275"/>
                      <a:pt x="1855006" y="1210894"/>
                    </a:cubicBezTo>
                    <a:lnTo>
                      <a:pt x="1852409" y="858748"/>
                    </a:lnTo>
                    <a:cubicBezTo>
                      <a:pt x="1851988" y="799367"/>
                      <a:pt x="1854444" y="742512"/>
                      <a:pt x="1862025" y="735002"/>
                    </a:cubicBezTo>
                    <a:cubicBezTo>
                      <a:pt x="1866587" y="730510"/>
                      <a:pt x="1872273" y="727351"/>
                      <a:pt x="1879222" y="727000"/>
                    </a:cubicBezTo>
                    <a:cubicBezTo>
                      <a:pt x="1906104" y="725737"/>
                      <a:pt x="1930671" y="725807"/>
                      <a:pt x="1947517" y="749602"/>
                    </a:cubicBezTo>
                    <a:cubicBezTo>
                      <a:pt x="1956993" y="762938"/>
                      <a:pt x="1963590" y="778169"/>
                      <a:pt x="1972435" y="791997"/>
                    </a:cubicBezTo>
                    <a:cubicBezTo>
                      <a:pt x="1999177" y="833971"/>
                      <a:pt x="2053083" y="837972"/>
                      <a:pt x="2084599" y="799086"/>
                    </a:cubicBezTo>
                    <a:cubicBezTo>
                      <a:pt x="2115693" y="760762"/>
                      <a:pt x="2127135" y="706224"/>
                      <a:pt x="2125590" y="655827"/>
                    </a:cubicBezTo>
                    <a:cubicBezTo>
                      <a:pt x="2126011" y="605430"/>
                      <a:pt x="2113307" y="551173"/>
                      <a:pt x="2081370" y="513551"/>
                    </a:cubicBezTo>
                    <a:cubicBezTo>
                      <a:pt x="2049012" y="475438"/>
                      <a:pt x="1995176" y="480632"/>
                      <a:pt x="1969346" y="523167"/>
                    </a:cubicBezTo>
                    <a:cubicBezTo>
                      <a:pt x="1960853" y="537205"/>
                      <a:pt x="1954536" y="552577"/>
                      <a:pt x="1945411" y="566124"/>
                    </a:cubicBezTo>
                    <a:cubicBezTo>
                      <a:pt x="1929057" y="590269"/>
                      <a:pt x="1904490" y="590971"/>
                      <a:pt x="1877607" y="590269"/>
                    </a:cubicBezTo>
                    <a:cubicBezTo>
                      <a:pt x="1870658" y="590059"/>
                      <a:pt x="1864903" y="587040"/>
                      <a:pt x="1860200" y="582689"/>
                    </a:cubicBezTo>
                    <a:cubicBezTo>
                      <a:pt x="1852409" y="575319"/>
                      <a:pt x="1848829" y="518534"/>
                      <a:pt x="1848197" y="459153"/>
                    </a:cubicBezTo>
                    <a:lnTo>
                      <a:pt x="1844197" y="100901"/>
                    </a:lnTo>
                    <a:cubicBezTo>
                      <a:pt x="1843495" y="41520"/>
                      <a:pt x="1794853" y="-4736"/>
                      <a:pt x="1735682" y="388"/>
                    </a:cubicBezTo>
                    <a:cubicBezTo>
                      <a:pt x="1049499" y="59910"/>
                      <a:pt x="442913" y="392753"/>
                      <a:pt x="24086" y="888649"/>
                    </a:cubicBezTo>
                    <a:cubicBezTo>
                      <a:pt x="-14238" y="934062"/>
                      <a:pt x="-5604" y="1001866"/>
                      <a:pt x="41283" y="1038365"/>
                    </a:cubicBezTo>
                    <a:lnTo>
                      <a:pt x="252767" y="1203173"/>
                    </a:lnTo>
                    <a:cubicBezTo>
                      <a:pt x="299654" y="1239672"/>
                      <a:pt x="329345" y="1241427"/>
                      <a:pt x="336083" y="1207946"/>
                    </a:cubicBezTo>
                    <a:cubicBezTo>
                      <a:pt x="340084" y="1187801"/>
                      <a:pt x="348647" y="1168779"/>
                      <a:pt x="361562" y="1152214"/>
                    </a:cubicBezTo>
                    <a:cubicBezTo>
                      <a:pt x="386269" y="1120488"/>
                      <a:pt x="424523" y="1101537"/>
                      <a:pt x="466567" y="1100274"/>
                    </a:cubicBezTo>
                    <a:close/>
                  </a:path>
                </a:pathLst>
              </a:custGeom>
              <a:solidFill>
                <a:schemeClr val="accent1">
                  <a:lumMod val="20000"/>
                  <a:lumOff val="80000"/>
                </a:schemeClr>
              </a:solidFill>
              <a:ln w="701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154BC49-F240-AF02-FC7B-97D49B3707EB}"/>
                  </a:ext>
                </a:extLst>
              </p:cNvPr>
              <p:cNvSpPr/>
              <p:nvPr/>
            </p:nvSpPr>
            <p:spPr>
              <a:xfrm>
                <a:off x="10161753" y="2451168"/>
                <a:ext cx="1558308" cy="2148623"/>
              </a:xfrm>
              <a:custGeom>
                <a:avLst/>
                <a:gdLst>
                  <a:gd name="connsiteX0" fmla="*/ 744853 w 1558308"/>
                  <a:gd name="connsiteY0" fmla="*/ 424792 h 2148623"/>
                  <a:gd name="connsiteX1" fmla="*/ 637462 w 1558308"/>
                  <a:gd name="connsiteY1" fmla="*/ 587705 h 2148623"/>
                  <a:gd name="connsiteX2" fmla="*/ 456370 w 1558308"/>
                  <a:gd name="connsiteY2" fmla="*/ 660211 h 2148623"/>
                  <a:gd name="connsiteX3" fmla="*/ 350242 w 1558308"/>
                  <a:gd name="connsiteY3" fmla="*/ 610657 h 2148623"/>
                  <a:gd name="connsiteX4" fmla="*/ 323500 w 1558308"/>
                  <a:gd name="connsiteY4" fmla="*/ 555487 h 2148623"/>
                  <a:gd name="connsiteX5" fmla="*/ 240043 w 1558308"/>
                  <a:gd name="connsiteY5" fmla="*/ 561804 h 2148623"/>
                  <a:gd name="connsiteX6" fmla="*/ 40000 w 1558308"/>
                  <a:gd name="connsiteY6" fmla="*/ 723593 h 2148623"/>
                  <a:gd name="connsiteX7" fmla="*/ 21400 w 1558308"/>
                  <a:gd name="connsiteY7" fmla="*/ 876889 h 2148623"/>
                  <a:gd name="connsiteX8" fmla="*/ 234709 w 1558308"/>
                  <a:gd name="connsiteY8" fmla="*/ 1548262 h 2148623"/>
                  <a:gd name="connsiteX9" fmla="*/ 232322 w 1558308"/>
                  <a:gd name="connsiteY9" fmla="*/ 1639650 h 2148623"/>
                  <a:gd name="connsiteX10" fmla="*/ 328132 w 1558308"/>
                  <a:gd name="connsiteY10" fmla="*/ 1753780 h 2148623"/>
                  <a:gd name="connsiteX11" fmla="*/ 671926 w 1558308"/>
                  <a:gd name="connsiteY11" fmla="*/ 1829585 h 2148623"/>
                  <a:gd name="connsiteX12" fmla="*/ 790477 w 1558308"/>
                  <a:gd name="connsiteY12" fmla="*/ 1866506 h 2148623"/>
                  <a:gd name="connsiteX13" fmla="*/ 794408 w 1558308"/>
                  <a:gd name="connsiteY13" fmla="*/ 1885036 h 2148623"/>
                  <a:gd name="connsiteX14" fmla="*/ 757137 w 1558308"/>
                  <a:gd name="connsiteY14" fmla="*/ 1946593 h 2148623"/>
                  <a:gd name="connsiteX15" fmla="*/ 710249 w 1558308"/>
                  <a:gd name="connsiteY15" fmla="*/ 1961403 h 2148623"/>
                  <a:gd name="connsiteX16" fmla="*/ 678383 w 1558308"/>
                  <a:gd name="connsiteY16" fmla="*/ 2069216 h 2148623"/>
                  <a:gd name="connsiteX17" fmla="*/ 808867 w 1558308"/>
                  <a:gd name="connsiteY17" fmla="*/ 2141091 h 2148623"/>
                  <a:gd name="connsiteX18" fmla="*/ 957390 w 1558308"/>
                  <a:gd name="connsiteY18" fmla="*/ 2129650 h 2148623"/>
                  <a:gd name="connsiteX19" fmla="*/ 972902 w 1558308"/>
                  <a:gd name="connsiteY19" fmla="*/ 2018328 h 2148623"/>
                  <a:gd name="connsiteX20" fmla="*/ 936333 w 1558308"/>
                  <a:gd name="connsiteY20" fmla="*/ 1985408 h 2148623"/>
                  <a:gd name="connsiteX21" fmla="*/ 927840 w 1558308"/>
                  <a:gd name="connsiteY21" fmla="*/ 1913954 h 2148623"/>
                  <a:gd name="connsiteX22" fmla="*/ 939141 w 1558308"/>
                  <a:gd name="connsiteY22" fmla="*/ 1898723 h 2148623"/>
                  <a:gd name="connsiteX23" fmla="*/ 1062255 w 1558308"/>
                  <a:gd name="connsiteY23" fmla="*/ 1914516 h 2148623"/>
                  <a:gd name="connsiteX24" fmla="*/ 1412857 w 1558308"/>
                  <a:gd name="connsiteY24" fmla="*/ 1990392 h 2148623"/>
                  <a:gd name="connsiteX25" fmla="*/ 1534848 w 1558308"/>
                  <a:gd name="connsiteY25" fmla="*/ 1906935 h 2148623"/>
                  <a:gd name="connsiteX26" fmla="*/ 1558151 w 1558308"/>
                  <a:gd name="connsiteY26" fmla="*/ 1533451 h 2148623"/>
                  <a:gd name="connsiteX27" fmla="*/ 1049621 w 1558308"/>
                  <a:gd name="connsiteY27" fmla="*/ 40710 h 2148623"/>
                  <a:gd name="connsiteX28" fmla="*/ 899694 w 1558308"/>
                  <a:gd name="connsiteY28" fmla="*/ 24215 h 2148623"/>
                  <a:gd name="connsiteX29" fmla="*/ 692000 w 1558308"/>
                  <a:gd name="connsiteY29" fmla="*/ 193655 h 2148623"/>
                  <a:gd name="connsiteX30" fmla="*/ 668837 w 1558308"/>
                  <a:gd name="connsiteY30" fmla="*/ 273813 h 2148623"/>
                  <a:gd name="connsiteX31" fmla="*/ 717479 w 1558308"/>
                  <a:gd name="connsiteY31" fmla="*/ 311014 h 2148623"/>
                  <a:gd name="connsiteX32" fmla="*/ 744783 w 1558308"/>
                  <a:gd name="connsiteY32" fmla="*/ 424933 h 21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8308" h="2148623">
                    <a:moveTo>
                      <a:pt x="744853" y="424792"/>
                    </a:moveTo>
                    <a:cubicBezTo>
                      <a:pt x="733132" y="484384"/>
                      <a:pt x="695018" y="542151"/>
                      <a:pt x="637462" y="587705"/>
                    </a:cubicBezTo>
                    <a:cubicBezTo>
                      <a:pt x="581309" y="635013"/>
                      <a:pt x="517085" y="660703"/>
                      <a:pt x="456370" y="660211"/>
                    </a:cubicBezTo>
                    <a:cubicBezTo>
                      <a:pt x="414326" y="659860"/>
                      <a:pt x="375651" y="641821"/>
                      <a:pt x="350242" y="610657"/>
                    </a:cubicBezTo>
                    <a:cubicBezTo>
                      <a:pt x="336976" y="594373"/>
                      <a:pt x="327992" y="575561"/>
                      <a:pt x="323500" y="555487"/>
                    </a:cubicBezTo>
                    <a:cubicBezTo>
                      <a:pt x="316060" y="522147"/>
                      <a:pt x="286229" y="524393"/>
                      <a:pt x="240043" y="561804"/>
                    </a:cubicBezTo>
                    <a:lnTo>
                      <a:pt x="40000" y="723593"/>
                    </a:lnTo>
                    <a:cubicBezTo>
                      <a:pt x="-6185" y="760935"/>
                      <a:pt x="-12362" y="828037"/>
                      <a:pt x="21400" y="876889"/>
                    </a:cubicBezTo>
                    <a:cubicBezTo>
                      <a:pt x="153428" y="1067737"/>
                      <a:pt x="231901" y="1298734"/>
                      <a:pt x="234709" y="1548262"/>
                    </a:cubicBezTo>
                    <a:cubicBezTo>
                      <a:pt x="235060" y="1579005"/>
                      <a:pt x="234217" y="1609468"/>
                      <a:pt x="232322" y="1639650"/>
                    </a:cubicBezTo>
                    <a:cubicBezTo>
                      <a:pt x="229094" y="1690046"/>
                      <a:pt x="270085" y="1740935"/>
                      <a:pt x="328132" y="1753780"/>
                    </a:cubicBezTo>
                    <a:lnTo>
                      <a:pt x="671926" y="1829585"/>
                    </a:lnTo>
                    <a:cubicBezTo>
                      <a:pt x="729903" y="1842360"/>
                      <a:pt x="784792" y="1857451"/>
                      <a:pt x="790477" y="1866506"/>
                    </a:cubicBezTo>
                    <a:cubicBezTo>
                      <a:pt x="793847" y="1871910"/>
                      <a:pt x="795671" y="1878157"/>
                      <a:pt x="794408" y="1885036"/>
                    </a:cubicBezTo>
                    <a:cubicBezTo>
                      <a:pt x="789705" y="1911498"/>
                      <a:pt x="784090" y="1935433"/>
                      <a:pt x="757137" y="1946593"/>
                    </a:cubicBezTo>
                    <a:cubicBezTo>
                      <a:pt x="742046" y="1952840"/>
                      <a:pt x="725691" y="1955928"/>
                      <a:pt x="710249" y="1961403"/>
                    </a:cubicBezTo>
                    <a:cubicBezTo>
                      <a:pt x="663362" y="1978108"/>
                      <a:pt x="647499" y="2029839"/>
                      <a:pt x="678383" y="2069216"/>
                    </a:cubicBezTo>
                    <a:cubicBezTo>
                      <a:pt x="708846" y="2108031"/>
                      <a:pt x="759453" y="2131334"/>
                      <a:pt x="808867" y="2141091"/>
                    </a:cubicBezTo>
                    <a:cubicBezTo>
                      <a:pt x="857931" y="2152672"/>
                      <a:pt x="913662" y="2152391"/>
                      <a:pt x="957390" y="2129650"/>
                    </a:cubicBezTo>
                    <a:cubicBezTo>
                      <a:pt x="1001751" y="2106557"/>
                      <a:pt x="1008700" y="2052932"/>
                      <a:pt x="972902" y="2018328"/>
                    </a:cubicBezTo>
                    <a:cubicBezTo>
                      <a:pt x="961110" y="2006957"/>
                      <a:pt x="947493" y="1997341"/>
                      <a:pt x="936333" y="1985408"/>
                    </a:cubicBezTo>
                    <a:cubicBezTo>
                      <a:pt x="916399" y="1964070"/>
                      <a:pt x="921242" y="1939995"/>
                      <a:pt x="927840" y="1913954"/>
                    </a:cubicBezTo>
                    <a:cubicBezTo>
                      <a:pt x="929595" y="1907216"/>
                      <a:pt x="933806" y="1902232"/>
                      <a:pt x="939141" y="1898723"/>
                    </a:cubicBezTo>
                    <a:cubicBezTo>
                      <a:pt x="948055" y="1892757"/>
                      <a:pt x="1004207" y="1901952"/>
                      <a:pt x="1062255" y="1914516"/>
                    </a:cubicBezTo>
                    <a:lnTo>
                      <a:pt x="1412857" y="1990392"/>
                    </a:lnTo>
                    <a:cubicBezTo>
                      <a:pt x="1470904" y="2002956"/>
                      <a:pt x="1526776" y="1965755"/>
                      <a:pt x="1534848" y="1906935"/>
                    </a:cubicBezTo>
                    <a:cubicBezTo>
                      <a:pt x="1551553" y="1784944"/>
                      <a:pt x="1559555" y="1660286"/>
                      <a:pt x="1558151" y="1533451"/>
                    </a:cubicBezTo>
                    <a:cubicBezTo>
                      <a:pt x="1551834" y="972629"/>
                      <a:pt x="1363302" y="456589"/>
                      <a:pt x="1049621" y="40710"/>
                    </a:cubicBezTo>
                    <a:cubicBezTo>
                      <a:pt x="1013823" y="-6739"/>
                      <a:pt x="945739" y="-13337"/>
                      <a:pt x="899694" y="24215"/>
                    </a:cubicBezTo>
                    <a:lnTo>
                      <a:pt x="692000" y="193655"/>
                    </a:lnTo>
                    <a:cubicBezTo>
                      <a:pt x="645955" y="231207"/>
                      <a:pt x="637602" y="259845"/>
                      <a:pt x="668837" y="273813"/>
                    </a:cubicBezTo>
                    <a:cubicBezTo>
                      <a:pt x="687578" y="282235"/>
                      <a:pt x="704213" y="294799"/>
                      <a:pt x="717479" y="311014"/>
                    </a:cubicBezTo>
                    <a:cubicBezTo>
                      <a:pt x="742888" y="342178"/>
                      <a:pt x="752855" y="383731"/>
                      <a:pt x="744783" y="424933"/>
                    </a:cubicBezTo>
                    <a:close/>
                  </a:path>
                </a:pathLst>
              </a:custGeom>
              <a:solidFill>
                <a:schemeClr val="tx2">
                  <a:lumMod val="90000"/>
                  <a:lumOff val="10000"/>
                </a:schemeClr>
              </a:solidFill>
              <a:ln w="701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AC4F655-0E84-FFDF-57DE-8FF7DE3EF553}"/>
                  </a:ext>
                </a:extLst>
              </p:cNvPr>
              <p:cNvSpPr/>
              <p:nvPr/>
            </p:nvSpPr>
            <p:spPr>
              <a:xfrm>
                <a:off x="6778445" y="4254139"/>
                <a:ext cx="1875867" cy="2017762"/>
              </a:xfrm>
              <a:custGeom>
                <a:avLst/>
                <a:gdLst>
                  <a:gd name="connsiteX0" fmla="*/ 1360339 w 1875867"/>
                  <a:gd name="connsiteY0" fmla="*/ 1527568 h 2017762"/>
                  <a:gd name="connsiteX1" fmla="*/ 1386380 w 1875867"/>
                  <a:gd name="connsiteY1" fmla="*/ 1334194 h 2017762"/>
                  <a:gd name="connsiteX2" fmla="*/ 1518057 w 1875867"/>
                  <a:gd name="connsiteY2" fmla="*/ 1190233 h 2017762"/>
                  <a:gd name="connsiteX3" fmla="*/ 1635205 w 1875867"/>
                  <a:gd name="connsiteY3" fmla="*/ 1188829 h 2017762"/>
                  <a:gd name="connsiteX4" fmla="*/ 1683215 w 1875867"/>
                  <a:gd name="connsiteY4" fmla="*/ 1226942 h 2017762"/>
                  <a:gd name="connsiteX5" fmla="*/ 1755652 w 1875867"/>
                  <a:gd name="connsiteY5" fmla="*/ 1185039 h 2017762"/>
                  <a:gd name="connsiteX6" fmla="*/ 1865570 w 1875867"/>
                  <a:gd name="connsiteY6" fmla="*/ 952638 h 2017762"/>
                  <a:gd name="connsiteX7" fmla="*/ 1815875 w 1875867"/>
                  <a:gd name="connsiteY7" fmla="*/ 806361 h 2017762"/>
                  <a:gd name="connsiteX8" fmla="*/ 1300747 w 1875867"/>
                  <a:gd name="connsiteY8" fmla="*/ 225534 h 2017762"/>
                  <a:gd name="connsiteX9" fmla="*/ 1158892 w 1875867"/>
                  <a:gd name="connsiteY9" fmla="*/ 149378 h 2017762"/>
                  <a:gd name="connsiteX10" fmla="*/ 816363 w 1875867"/>
                  <a:gd name="connsiteY10" fmla="*/ 230237 h 2017762"/>
                  <a:gd name="connsiteX11" fmla="*/ 693529 w 1875867"/>
                  <a:gd name="connsiteY11" fmla="*/ 248346 h 2017762"/>
                  <a:gd name="connsiteX12" fmla="*/ 681878 w 1875867"/>
                  <a:gd name="connsiteY12" fmla="*/ 233396 h 2017762"/>
                  <a:gd name="connsiteX13" fmla="*/ 688756 w 1875867"/>
                  <a:gd name="connsiteY13" fmla="*/ 161801 h 2017762"/>
                  <a:gd name="connsiteX14" fmla="*/ 724553 w 1875867"/>
                  <a:gd name="connsiteY14" fmla="*/ 128110 h 2017762"/>
                  <a:gd name="connsiteX15" fmla="*/ 706514 w 1875867"/>
                  <a:gd name="connsiteY15" fmla="*/ 17139 h 2017762"/>
                  <a:gd name="connsiteX16" fmla="*/ 557781 w 1875867"/>
                  <a:gd name="connsiteY16" fmla="*/ 8996 h 2017762"/>
                  <a:gd name="connsiteX17" fmla="*/ 428911 w 1875867"/>
                  <a:gd name="connsiteY17" fmla="*/ 83750 h 2017762"/>
                  <a:gd name="connsiteX18" fmla="*/ 463234 w 1875867"/>
                  <a:gd name="connsiteY18" fmla="*/ 190790 h 2017762"/>
                  <a:gd name="connsiteX19" fmla="*/ 510472 w 1875867"/>
                  <a:gd name="connsiteY19" fmla="*/ 204547 h 2017762"/>
                  <a:gd name="connsiteX20" fmla="*/ 549077 w 1875867"/>
                  <a:gd name="connsiteY20" fmla="*/ 265262 h 2017762"/>
                  <a:gd name="connsiteX21" fmla="*/ 545497 w 1875867"/>
                  <a:gd name="connsiteY21" fmla="*/ 283863 h 2017762"/>
                  <a:gd name="connsiteX22" fmla="*/ 427718 w 1875867"/>
                  <a:gd name="connsiteY22" fmla="*/ 323099 h 2017762"/>
                  <a:gd name="connsiteX23" fmla="*/ 78730 w 1875867"/>
                  <a:gd name="connsiteY23" fmla="*/ 406907 h 2017762"/>
                  <a:gd name="connsiteX24" fmla="*/ 4890 w 1875867"/>
                  <a:gd name="connsiteY24" fmla="*/ 535075 h 2017762"/>
                  <a:gd name="connsiteX25" fmla="*/ 1252105 w 1875867"/>
                  <a:gd name="connsiteY25" fmla="*/ 2006338 h 2017762"/>
                  <a:gd name="connsiteX26" fmla="*/ 1394241 w 1875867"/>
                  <a:gd name="connsiteY26" fmla="*/ 1956292 h 2017762"/>
                  <a:gd name="connsiteX27" fmla="*/ 1508090 w 1875867"/>
                  <a:gd name="connsiteY27" fmla="*/ 1712942 h 2017762"/>
                  <a:gd name="connsiteX28" fmla="*/ 1494192 w 1875867"/>
                  <a:gd name="connsiteY28" fmla="*/ 1630678 h 2017762"/>
                  <a:gd name="connsiteX29" fmla="*/ 1434179 w 1875867"/>
                  <a:gd name="connsiteY29" fmla="*/ 1618254 h 2017762"/>
                  <a:gd name="connsiteX30" fmla="*/ 1360128 w 1875867"/>
                  <a:gd name="connsiteY30" fmla="*/ 1527498 h 20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5867" h="2017762">
                    <a:moveTo>
                      <a:pt x="1360339" y="1527568"/>
                    </a:moveTo>
                    <a:cubicBezTo>
                      <a:pt x="1345038" y="1468819"/>
                      <a:pt x="1354303" y="1400173"/>
                      <a:pt x="1386380" y="1334194"/>
                    </a:cubicBezTo>
                    <a:cubicBezTo>
                      <a:pt x="1416421" y="1267232"/>
                      <a:pt x="1463168" y="1216133"/>
                      <a:pt x="1518057" y="1190233"/>
                    </a:cubicBezTo>
                    <a:cubicBezTo>
                      <a:pt x="1556030" y="1172334"/>
                      <a:pt x="1598776" y="1171773"/>
                      <a:pt x="1635205" y="1188829"/>
                    </a:cubicBezTo>
                    <a:cubicBezTo>
                      <a:pt x="1654227" y="1197743"/>
                      <a:pt x="1670511" y="1210799"/>
                      <a:pt x="1683215" y="1226942"/>
                    </a:cubicBezTo>
                    <a:cubicBezTo>
                      <a:pt x="1704343" y="1253755"/>
                      <a:pt x="1730243" y="1238735"/>
                      <a:pt x="1755652" y="1185039"/>
                    </a:cubicBezTo>
                    <a:lnTo>
                      <a:pt x="1865570" y="952638"/>
                    </a:lnTo>
                    <a:cubicBezTo>
                      <a:pt x="1890979" y="898942"/>
                      <a:pt x="1867465" y="835771"/>
                      <a:pt x="1815875" y="806361"/>
                    </a:cubicBezTo>
                    <a:cubicBezTo>
                      <a:pt x="1586493" y="675456"/>
                      <a:pt x="1404068" y="471412"/>
                      <a:pt x="1300747" y="225534"/>
                    </a:cubicBezTo>
                    <a:cubicBezTo>
                      <a:pt x="1277725" y="170786"/>
                      <a:pt x="1216729" y="135691"/>
                      <a:pt x="1158892" y="149378"/>
                    </a:cubicBezTo>
                    <a:lnTo>
                      <a:pt x="816363" y="230237"/>
                    </a:lnTo>
                    <a:cubicBezTo>
                      <a:pt x="758526" y="243854"/>
                      <a:pt x="702584" y="254102"/>
                      <a:pt x="693529" y="248346"/>
                    </a:cubicBezTo>
                    <a:cubicBezTo>
                      <a:pt x="688124" y="244907"/>
                      <a:pt x="683773" y="240064"/>
                      <a:pt x="681878" y="233396"/>
                    </a:cubicBezTo>
                    <a:cubicBezTo>
                      <a:pt x="674648" y="207495"/>
                      <a:pt x="669313" y="183560"/>
                      <a:pt x="688756" y="161801"/>
                    </a:cubicBezTo>
                    <a:cubicBezTo>
                      <a:pt x="699636" y="149588"/>
                      <a:pt x="713042" y="139761"/>
                      <a:pt x="724553" y="128110"/>
                    </a:cubicBezTo>
                    <a:cubicBezTo>
                      <a:pt x="759508" y="92734"/>
                      <a:pt x="751436" y="39249"/>
                      <a:pt x="706514" y="17139"/>
                    </a:cubicBezTo>
                    <a:cubicBezTo>
                      <a:pt x="662224" y="-4620"/>
                      <a:pt x="606493" y="-3708"/>
                      <a:pt x="557781" y="8996"/>
                    </a:cubicBezTo>
                    <a:cubicBezTo>
                      <a:pt x="508577" y="19806"/>
                      <a:pt x="458461" y="44302"/>
                      <a:pt x="428911" y="83750"/>
                    </a:cubicBezTo>
                    <a:cubicBezTo>
                      <a:pt x="398940" y="123828"/>
                      <a:pt x="415996" y="175138"/>
                      <a:pt x="463234" y="190790"/>
                    </a:cubicBezTo>
                    <a:cubicBezTo>
                      <a:pt x="478816" y="195984"/>
                      <a:pt x="495241" y="198651"/>
                      <a:pt x="510472" y="204547"/>
                    </a:cubicBezTo>
                    <a:cubicBezTo>
                      <a:pt x="537636" y="215076"/>
                      <a:pt x="543813" y="238870"/>
                      <a:pt x="549077" y="265262"/>
                    </a:cubicBezTo>
                    <a:cubicBezTo>
                      <a:pt x="550481" y="272071"/>
                      <a:pt x="548796" y="278388"/>
                      <a:pt x="545497" y="283863"/>
                    </a:cubicBezTo>
                    <a:cubicBezTo>
                      <a:pt x="540022" y="293128"/>
                      <a:pt x="485484" y="309201"/>
                      <a:pt x="427718" y="323099"/>
                    </a:cubicBezTo>
                    <a:lnTo>
                      <a:pt x="78730" y="406907"/>
                    </a:lnTo>
                    <a:cubicBezTo>
                      <a:pt x="20964" y="420804"/>
                      <a:pt x="-13289" y="478501"/>
                      <a:pt x="4890" y="535075"/>
                    </a:cubicBezTo>
                    <a:cubicBezTo>
                      <a:pt x="210969" y="1174931"/>
                      <a:pt x="664681" y="1702483"/>
                      <a:pt x="1252105" y="2006338"/>
                    </a:cubicBezTo>
                    <a:cubicBezTo>
                      <a:pt x="1304889" y="2033642"/>
                      <a:pt x="1369043" y="2010058"/>
                      <a:pt x="1394241" y="1956292"/>
                    </a:cubicBezTo>
                    <a:lnTo>
                      <a:pt x="1508090" y="1712942"/>
                    </a:lnTo>
                    <a:cubicBezTo>
                      <a:pt x="1533288" y="1659105"/>
                      <a:pt x="1528375" y="1629766"/>
                      <a:pt x="1494192" y="1630678"/>
                    </a:cubicBezTo>
                    <a:cubicBezTo>
                      <a:pt x="1473697" y="1631240"/>
                      <a:pt x="1453201" y="1627169"/>
                      <a:pt x="1434179" y="1618254"/>
                    </a:cubicBezTo>
                    <a:cubicBezTo>
                      <a:pt x="1397751" y="1601198"/>
                      <a:pt x="1370797" y="1568139"/>
                      <a:pt x="1360128" y="1527498"/>
                    </a:cubicBezTo>
                    <a:close/>
                  </a:path>
                </a:pathLst>
              </a:custGeom>
              <a:solidFill>
                <a:schemeClr val="accent1">
                  <a:lumMod val="60000"/>
                  <a:lumOff val="40000"/>
                </a:schemeClr>
              </a:solidFill>
              <a:ln w="701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5E0D12B3-95CA-6E0A-D44D-7E5C32F25584}"/>
                  </a:ext>
                </a:extLst>
              </p:cNvPr>
              <p:cNvSpPr/>
              <p:nvPr/>
            </p:nvSpPr>
            <p:spPr>
              <a:xfrm>
                <a:off x="8203423" y="5124128"/>
                <a:ext cx="2082061" cy="1417904"/>
              </a:xfrm>
              <a:custGeom>
                <a:avLst/>
                <a:gdLst>
                  <a:gd name="connsiteX0" fmla="*/ 1714409 w 2082061"/>
                  <a:gd name="connsiteY0" fmla="*/ 814314 h 1417904"/>
                  <a:gd name="connsiteX1" fmla="*/ 1579503 w 2082061"/>
                  <a:gd name="connsiteY1" fmla="*/ 673372 h 1417904"/>
                  <a:gd name="connsiteX2" fmla="*/ 1549111 w 2082061"/>
                  <a:gd name="connsiteY2" fmla="*/ 480699 h 1417904"/>
                  <a:gd name="connsiteX3" fmla="*/ 1621056 w 2082061"/>
                  <a:gd name="connsiteY3" fmla="*/ 388258 h 1417904"/>
                  <a:gd name="connsiteX4" fmla="*/ 1680788 w 2082061"/>
                  <a:gd name="connsiteY4" fmla="*/ 374500 h 1417904"/>
                  <a:gd name="connsiteX5" fmla="*/ 1693212 w 2082061"/>
                  <a:gd name="connsiteY5" fmla="*/ 291746 h 1417904"/>
                  <a:gd name="connsiteX6" fmla="*/ 1580065 w 2082061"/>
                  <a:gd name="connsiteY6" fmla="*/ 60889 h 1417904"/>
                  <a:gd name="connsiteX7" fmla="*/ 1434770 w 2082061"/>
                  <a:gd name="connsiteY7" fmla="*/ 8668 h 1417904"/>
                  <a:gd name="connsiteX8" fmla="*/ 1001204 w 2082061"/>
                  <a:gd name="connsiteY8" fmla="*/ 94300 h 1417904"/>
                  <a:gd name="connsiteX9" fmla="*/ 659446 w 2082061"/>
                  <a:gd name="connsiteY9" fmla="*/ 49168 h 1417904"/>
                  <a:gd name="connsiteX10" fmla="*/ 511414 w 2082061"/>
                  <a:gd name="connsiteY10" fmla="*/ 112550 h 1417904"/>
                  <a:gd name="connsiteX11" fmla="*/ 361066 w 2082061"/>
                  <a:gd name="connsiteY11" fmla="*/ 430723 h 1417904"/>
                  <a:gd name="connsiteX12" fmla="*/ 298667 w 2082061"/>
                  <a:gd name="connsiteY12" fmla="*/ 538045 h 1417904"/>
                  <a:gd name="connsiteX13" fmla="*/ 279715 w 2082061"/>
                  <a:gd name="connsiteY13" fmla="*/ 537764 h 1417904"/>
                  <a:gd name="connsiteX14" fmla="*/ 227985 w 2082061"/>
                  <a:gd name="connsiteY14" fmla="*/ 487718 h 1417904"/>
                  <a:gd name="connsiteX15" fmla="*/ 223984 w 2082061"/>
                  <a:gd name="connsiteY15" fmla="*/ 438725 h 1417904"/>
                  <a:gd name="connsiteX16" fmla="*/ 125998 w 2082061"/>
                  <a:gd name="connsiteY16" fmla="*/ 383626 h 1417904"/>
                  <a:gd name="connsiteX17" fmla="*/ 26889 w 2082061"/>
                  <a:gd name="connsiteY17" fmla="*/ 494877 h 1417904"/>
                  <a:gd name="connsiteX18" fmla="*/ 4990 w 2082061"/>
                  <a:gd name="connsiteY18" fmla="*/ 642277 h 1417904"/>
                  <a:gd name="connsiteX19" fmla="*/ 110065 w 2082061"/>
                  <a:gd name="connsiteY19" fmla="*/ 682216 h 1417904"/>
                  <a:gd name="connsiteX20" fmla="*/ 150284 w 2082061"/>
                  <a:gd name="connsiteY20" fmla="*/ 653859 h 1417904"/>
                  <a:gd name="connsiteX21" fmla="*/ 221808 w 2082061"/>
                  <a:gd name="connsiteY21" fmla="*/ 661510 h 1417904"/>
                  <a:gd name="connsiteX22" fmla="*/ 234162 w 2082061"/>
                  <a:gd name="connsiteY22" fmla="*/ 675899 h 1417904"/>
                  <a:gd name="connsiteX23" fmla="*/ 191416 w 2082061"/>
                  <a:gd name="connsiteY23" fmla="*/ 792415 h 1417904"/>
                  <a:gd name="connsiteX24" fmla="*/ 39383 w 2082061"/>
                  <a:gd name="connsiteY24" fmla="*/ 1117538 h 1417904"/>
                  <a:gd name="connsiteX25" fmla="*/ 93570 w 2082061"/>
                  <a:gd name="connsiteY25" fmla="*/ 1255181 h 1417904"/>
                  <a:gd name="connsiteX26" fmla="*/ 1016014 w 2082061"/>
                  <a:gd name="connsiteY26" fmla="*/ 1417742 h 1417904"/>
                  <a:gd name="connsiteX27" fmla="*/ 2021423 w 2082061"/>
                  <a:gd name="connsiteY27" fmla="*/ 1197555 h 1417904"/>
                  <a:gd name="connsiteX28" fmla="*/ 2070837 w 2082061"/>
                  <a:gd name="connsiteY28" fmla="*/ 1055068 h 1417904"/>
                  <a:gd name="connsiteX29" fmla="*/ 1951583 w 2082061"/>
                  <a:gd name="connsiteY29" fmla="*/ 814385 h 1417904"/>
                  <a:gd name="connsiteX30" fmla="*/ 1878655 w 2082061"/>
                  <a:gd name="connsiteY30" fmla="*/ 773955 h 1417904"/>
                  <a:gd name="connsiteX31" fmla="*/ 1831557 w 2082061"/>
                  <a:gd name="connsiteY31" fmla="*/ 813121 h 1417904"/>
                  <a:gd name="connsiteX32" fmla="*/ 1714409 w 2082061"/>
                  <a:gd name="connsiteY32" fmla="*/ 814385 h 14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82061" h="1417904">
                    <a:moveTo>
                      <a:pt x="1714409" y="814314"/>
                    </a:moveTo>
                    <a:cubicBezTo>
                      <a:pt x="1658889" y="789678"/>
                      <a:pt x="1611019" y="739632"/>
                      <a:pt x="1579503" y="673372"/>
                    </a:cubicBezTo>
                    <a:cubicBezTo>
                      <a:pt x="1545882" y="608165"/>
                      <a:pt x="1535073" y="539729"/>
                      <a:pt x="1549111" y="480699"/>
                    </a:cubicBezTo>
                    <a:cubicBezTo>
                      <a:pt x="1558797" y="439848"/>
                      <a:pt x="1585048" y="406156"/>
                      <a:pt x="1621056" y="388258"/>
                    </a:cubicBezTo>
                    <a:cubicBezTo>
                      <a:pt x="1639867" y="378923"/>
                      <a:pt x="1660223" y="374360"/>
                      <a:pt x="1680788" y="374500"/>
                    </a:cubicBezTo>
                    <a:cubicBezTo>
                      <a:pt x="1714971" y="374711"/>
                      <a:pt x="1719393" y="345091"/>
                      <a:pt x="1693212" y="291746"/>
                    </a:cubicBezTo>
                    <a:lnTo>
                      <a:pt x="1580065" y="60889"/>
                    </a:lnTo>
                    <a:cubicBezTo>
                      <a:pt x="1553954" y="7545"/>
                      <a:pt x="1489940" y="-13372"/>
                      <a:pt x="1434770" y="8668"/>
                    </a:cubicBezTo>
                    <a:cubicBezTo>
                      <a:pt x="1300566" y="62293"/>
                      <a:pt x="1154359" y="92616"/>
                      <a:pt x="1001204" y="94300"/>
                    </a:cubicBezTo>
                    <a:cubicBezTo>
                      <a:pt x="882722" y="95634"/>
                      <a:pt x="768031" y="79841"/>
                      <a:pt x="659446" y="49168"/>
                    </a:cubicBezTo>
                    <a:cubicBezTo>
                      <a:pt x="602311" y="33024"/>
                      <a:pt x="536823" y="58854"/>
                      <a:pt x="511414" y="112550"/>
                    </a:cubicBezTo>
                    <a:lnTo>
                      <a:pt x="361066" y="430723"/>
                    </a:lnTo>
                    <a:cubicBezTo>
                      <a:pt x="335657" y="484419"/>
                      <a:pt x="308844" y="534535"/>
                      <a:pt x="298667" y="538045"/>
                    </a:cubicBezTo>
                    <a:cubicBezTo>
                      <a:pt x="292630" y="540150"/>
                      <a:pt x="286103" y="540501"/>
                      <a:pt x="279715" y="537764"/>
                    </a:cubicBezTo>
                    <a:cubicBezTo>
                      <a:pt x="254938" y="527305"/>
                      <a:pt x="232898" y="516496"/>
                      <a:pt x="227985" y="487718"/>
                    </a:cubicBezTo>
                    <a:cubicBezTo>
                      <a:pt x="225248" y="471644"/>
                      <a:pt x="225879" y="455009"/>
                      <a:pt x="223984" y="438725"/>
                    </a:cubicBezTo>
                    <a:cubicBezTo>
                      <a:pt x="218088" y="389311"/>
                      <a:pt x="171271" y="362287"/>
                      <a:pt x="125998" y="383626"/>
                    </a:cubicBezTo>
                    <a:cubicBezTo>
                      <a:pt x="81357" y="404683"/>
                      <a:pt x="47385" y="448832"/>
                      <a:pt x="26889" y="494877"/>
                    </a:cubicBezTo>
                    <a:cubicBezTo>
                      <a:pt x="4639" y="540080"/>
                      <a:pt x="-7434" y="594478"/>
                      <a:pt x="4990" y="642277"/>
                    </a:cubicBezTo>
                    <a:cubicBezTo>
                      <a:pt x="17624" y="690709"/>
                      <a:pt x="68372" y="709380"/>
                      <a:pt x="110065" y="682216"/>
                    </a:cubicBezTo>
                    <a:cubicBezTo>
                      <a:pt x="123822" y="673302"/>
                      <a:pt x="136176" y="662142"/>
                      <a:pt x="150284" y="653859"/>
                    </a:cubicBezTo>
                    <a:cubicBezTo>
                      <a:pt x="175482" y="639189"/>
                      <a:pt x="197873" y="649226"/>
                      <a:pt x="221808" y="661510"/>
                    </a:cubicBezTo>
                    <a:cubicBezTo>
                      <a:pt x="227985" y="664668"/>
                      <a:pt x="231916" y="669933"/>
                      <a:pt x="234162" y="675899"/>
                    </a:cubicBezTo>
                    <a:cubicBezTo>
                      <a:pt x="237952" y="685936"/>
                      <a:pt x="216544" y="738579"/>
                      <a:pt x="191416" y="792415"/>
                    </a:cubicBezTo>
                    <a:lnTo>
                      <a:pt x="39383" y="1117538"/>
                    </a:lnTo>
                    <a:cubicBezTo>
                      <a:pt x="14185" y="1171374"/>
                      <a:pt x="37979" y="1234124"/>
                      <a:pt x="93570" y="1255181"/>
                    </a:cubicBezTo>
                    <a:cubicBezTo>
                      <a:pt x="380088" y="1363555"/>
                      <a:pt x="691242" y="1421392"/>
                      <a:pt x="1016014" y="1417742"/>
                    </a:cubicBezTo>
                    <a:cubicBezTo>
                      <a:pt x="1374196" y="1413741"/>
                      <a:pt x="1714199" y="1335339"/>
                      <a:pt x="2021423" y="1197555"/>
                    </a:cubicBezTo>
                    <a:cubicBezTo>
                      <a:pt x="2075610" y="1173269"/>
                      <a:pt x="2097229" y="1108272"/>
                      <a:pt x="2070837" y="1055068"/>
                    </a:cubicBezTo>
                    <a:lnTo>
                      <a:pt x="1951583" y="814385"/>
                    </a:lnTo>
                    <a:cubicBezTo>
                      <a:pt x="1925192" y="761180"/>
                      <a:pt x="1899151" y="746651"/>
                      <a:pt x="1878655" y="773955"/>
                    </a:cubicBezTo>
                    <a:cubicBezTo>
                      <a:pt x="1866302" y="790379"/>
                      <a:pt x="1850298" y="803786"/>
                      <a:pt x="1831557" y="813121"/>
                    </a:cubicBezTo>
                    <a:cubicBezTo>
                      <a:pt x="1795480" y="830950"/>
                      <a:pt x="1752804" y="831441"/>
                      <a:pt x="1714409" y="814385"/>
                    </a:cubicBezTo>
                    <a:close/>
                  </a:path>
                </a:pathLst>
              </a:custGeom>
              <a:solidFill>
                <a:schemeClr val="accent1"/>
              </a:solidFill>
              <a:ln w="701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ED747CBF-8D86-86F2-7894-C047D24D044E}"/>
                  </a:ext>
                </a:extLst>
              </p:cNvPr>
              <p:cNvSpPr/>
              <p:nvPr/>
            </p:nvSpPr>
            <p:spPr>
              <a:xfrm>
                <a:off x="9818387" y="4277921"/>
                <a:ext cx="1825452" cy="1923207"/>
              </a:xfrm>
              <a:custGeom>
                <a:avLst/>
                <a:gdLst>
                  <a:gd name="connsiteX0" fmla="*/ 1331289 w 1825452"/>
                  <a:gd name="connsiteY0" fmla="*/ 367261 h 1923207"/>
                  <a:gd name="connsiteX1" fmla="*/ 1137002 w 1825452"/>
                  <a:gd name="connsiteY1" fmla="*/ 384879 h 1923207"/>
                  <a:gd name="connsiteX2" fmla="*/ 967352 w 1825452"/>
                  <a:gd name="connsiteY2" fmla="*/ 288508 h 1923207"/>
                  <a:gd name="connsiteX3" fmla="*/ 939907 w 1825452"/>
                  <a:gd name="connsiteY3" fmla="*/ 174588 h 1923207"/>
                  <a:gd name="connsiteX4" fmla="*/ 966369 w 1825452"/>
                  <a:gd name="connsiteY4" fmla="*/ 119348 h 1923207"/>
                  <a:gd name="connsiteX5" fmla="*/ 909444 w 1825452"/>
                  <a:gd name="connsiteY5" fmla="*/ 58002 h 1923207"/>
                  <a:gd name="connsiteX6" fmla="*/ 658373 w 1825452"/>
                  <a:gd name="connsiteY6" fmla="*/ 2551 h 1923207"/>
                  <a:gd name="connsiteX7" fmla="*/ 526976 w 1825452"/>
                  <a:gd name="connsiteY7" fmla="*/ 83551 h 1923207"/>
                  <a:gd name="connsiteX8" fmla="*/ 75160 w 1825452"/>
                  <a:gd name="connsiteY8" fmla="*/ 714845 h 1923207"/>
                  <a:gd name="connsiteX9" fmla="*/ 32484 w 1825452"/>
                  <a:gd name="connsiteY9" fmla="*/ 870176 h 1923207"/>
                  <a:gd name="connsiteX10" fmla="*/ 187535 w 1825452"/>
                  <a:gd name="connsiteY10" fmla="*/ 1186174 h 1923207"/>
                  <a:gd name="connsiteX11" fmla="*/ 232527 w 1825452"/>
                  <a:gd name="connsiteY11" fmla="*/ 1301848 h 1923207"/>
                  <a:gd name="connsiteX12" fmla="*/ 220524 w 1825452"/>
                  <a:gd name="connsiteY12" fmla="*/ 1316518 h 1923207"/>
                  <a:gd name="connsiteX13" fmla="*/ 149141 w 1825452"/>
                  <a:gd name="connsiteY13" fmla="*/ 1325783 h 1923207"/>
                  <a:gd name="connsiteX14" fmla="*/ 108290 w 1825452"/>
                  <a:gd name="connsiteY14" fmla="*/ 1298338 h 1923207"/>
                  <a:gd name="connsiteX15" fmla="*/ 4127 w 1825452"/>
                  <a:gd name="connsiteY15" fmla="*/ 1340593 h 1923207"/>
                  <a:gd name="connsiteX16" fmla="*/ 29325 w 1825452"/>
                  <a:gd name="connsiteY16" fmla="*/ 1487432 h 1923207"/>
                  <a:gd name="connsiteX17" fmla="*/ 130891 w 1825452"/>
                  <a:gd name="connsiteY17" fmla="*/ 1596438 h 1923207"/>
                  <a:gd name="connsiteX18" fmla="*/ 227614 w 1825452"/>
                  <a:gd name="connsiteY18" fmla="*/ 1539162 h 1923207"/>
                  <a:gd name="connsiteX19" fmla="*/ 230562 w 1825452"/>
                  <a:gd name="connsiteY19" fmla="*/ 1490099 h 1923207"/>
                  <a:gd name="connsiteX20" fmla="*/ 281169 w 1825452"/>
                  <a:gd name="connsiteY20" fmla="*/ 1438930 h 1923207"/>
                  <a:gd name="connsiteX21" fmla="*/ 300121 w 1825452"/>
                  <a:gd name="connsiteY21" fmla="*/ 1438228 h 1923207"/>
                  <a:gd name="connsiteX22" fmla="*/ 364555 w 1825452"/>
                  <a:gd name="connsiteY22" fmla="*/ 1544286 h 1923207"/>
                  <a:gd name="connsiteX23" fmla="*/ 523818 w 1825452"/>
                  <a:gd name="connsiteY23" fmla="*/ 1865759 h 1923207"/>
                  <a:gd name="connsiteX24" fmla="*/ 665111 w 1825452"/>
                  <a:gd name="connsiteY24" fmla="*/ 1909066 h 1923207"/>
                  <a:gd name="connsiteX25" fmla="*/ 1822202 w 1825452"/>
                  <a:gd name="connsiteY25" fmla="*/ 365998 h 1923207"/>
                  <a:gd name="connsiteX26" fmla="*/ 1741623 w 1825452"/>
                  <a:gd name="connsiteY26" fmla="*/ 238532 h 1923207"/>
                  <a:gd name="connsiteX27" fmla="*/ 1479181 w 1825452"/>
                  <a:gd name="connsiteY27" fmla="*/ 181748 h 1923207"/>
                  <a:gd name="connsiteX28" fmla="*/ 1402041 w 1825452"/>
                  <a:gd name="connsiteY28" fmla="*/ 213614 h 1923207"/>
                  <a:gd name="connsiteX29" fmla="*/ 1403305 w 1825452"/>
                  <a:gd name="connsiteY29" fmla="*/ 274891 h 1923207"/>
                  <a:gd name="connsiteX30" fmla="*/ 1331289 w 1825452"/>
                  <a:gd name="connsiteY30" fmla="*/ 367261 h 192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25452" h="1923207">
                    <a:moveTo>
                      <a:pt x="1331289" y="367261"/>
                    </a:moveTo>
                    <a:cubicBezTo>
                      <a:pt x="1277383" y="395267"/>
                      <a:pt x="1208456" y="401514"/>
                      <a:pt x="1137002" y="384879"/>
                    </a:cubicBezTo>
                    <a:cubicBezTo>
                      <a:pt x="1065057" y="370490"/>
                      <a:pt x="1004833" y="336307"/>
                      <a:pt x="967352" y="288508"/>
                    </a:cubicBezTo>
                    <a:cubicBezTo>
                      <a:pt x="941451" y="255448"/>
                      <a:pt x="931414" y="213965"/>
                      <a:pt x="939907" y="174588"/>
                    </a:cubicBezTo>
                    <a:cubicBezTo>
                      <a:pt x="944329" y="154093"/>
                      <a:pt x="953524" y="135282"/>
                      <a:pt x="966369" y="119348"/>
                    </a:cubicBezTo>
                    <a:cubicBezTo>
                      <a:pt x="987777" y="92746"/>
                      <a:pt x="967422" y="70847"/>
                      <a:pt x="909444" y="58002"/>
                    </a:cubicBezTo>
                    <a:lnTo>
                      <a:pt x="658373" y="2551"/>
                    </a:lnTo>
                    <a:cubicBezTo>
                      <a:pt x="600395" y="-10294"/>
                      <a:pt x="544103" y="26697"/>
                      <a:pt x="526976" y="83551"/>
                    </a:cubicBezTo>
                    <a:cubicBezTo>
                      <a:pt x="449486" y="340519"/>
                      <a:pt x="288469" y="561619"/>
                      <a:pt x="75160" y="714845"/>
                    </a:cubicBezTo>
                    <a:cubicBezTo>
                      <a:pt x="26939" y="749519"/>
                      <a:pt x="6303" y="816831"/>
                      <a:pt x="32484" y="870176"/>
                    </a:cubicBezTo>
                    <a:lnTo>
                      <a:pt x="187535" y="1186174"/>
                    </a:lnTo>
                    <a:cubicBezTo>
                      <a:pt x="213716" y="1239519"/>
                      <a:pt x="236107" y="1291811"/>
                      <a:pt x="232527" y="1301848"/>
                    </a:cubicBezTo>
                    <a:cubicBezTo>
                      <a:pt x="230351" y="1307884"/>
                      <a:pt x="226631" y="1313219"/>
                      <a:pt x="220524" y="1316518"/>
                    </a:cubicBezTo>
                    <a:cubicBezTo>
                      <a:pt x="196870" y="1329363"/>
                      <a:pt x="174690" y="1339891"/>
                      <a:pt x="149141" y="1325783"/>
                    </a:cubicBezTo>
                    <a:cubicBezTo>
                      <a:pt x="134822" y="1317851"/>
                      <a:pt x="122258" y="1307042"/>
                      <a:pt x="108290" y="1298338"/>
                    </a:cubicBezTo>
                    <a:cubicBezTo>
                      <a:pt x="65965" y="1272087"/>
                      <a:pt x="15638" y="1291881"/>
                      <a:pt x="4127" y="1340593"/>
                    </a:cubicBezTo>
                    <a:cubicBezTo>
                      <a:pt x="-7244" y="1388604"/>
                      <a:pt x="6092" y="1442720"/>
                      <a:pt x="29325" y="1487432"/>
                    </a:cubicBezTo>
                    <a:cubicBezTo>
                      <a:pt x="50804" y="1532986"/>
                      <a:pt x="85829" y="1576363"/>
                      <a:pt x="130891" y="1596438"/>
                    </a:cubicBezTo>
                    <a:cubicBezTo>
                      <a:pt x="176585" y="1616723"/>
                      <a:pt x="222841" y="1588717"/>
                      <a:pt x="227614" y="1539162"/>
                    </a:cubicBezTo>
                    <a:cubicBezTo>
                      <a:pt x="229158" y="1522878"/>
                      <a:pt x="228175" y="1506243"/>
                      <a:pt x="230562" y="1490099"/>
                    </a:cubicBezTo>
                    <a:cubicBezTo>
                      <a:pt x="234773" y="1461251"/>
                      <a:pt x="256602" y="1449950"/>
                      <a:pt x="281169" y="1438930"/>
                    </a:cubicBezTo>
                    <a:cubicBezTo>
                      <a:pt x="287556" y="1436052"/>
                      <a:pt x="294014" y="1436263"/>
                      <a:pt x="300121" y="1438228"/>
                    </a:cubicBezTo>
                    <a:cubicBezTo>
                      <a:pt x="310298" y="1441457"/>
                      <a:pt x="338164" y="1491082"/>
                      <a:pt x="364555" y="1544286"/>
                    </a:cubicBezTo>
                    <a:lnTo>
                      <a:pt x="523818" y="1865759"/>
                    </a:lnTo>
                    <a:cubicBezTo>
                      <a:pt x="550209" y="1918963"/>
                      <a:pt x="614083" y="1939459"/>
                      <a:pt x="665111" y="1909066"/>
                    </a:cubicBezTo>
                    <a:cubicBezTo>
                      <a:pt x="1231549" y="1571590"/>
                      <a:pt x="1654306" y="1019401"/>
                      <a:pt x="1822202" y="365998"/>
                    </a:cubicBezTo>
                    <a:cubicBezTo>
                      <a:pt x="1837012" y="308442"/>
                      <a:pt x="1799671" y="251096"/>
                      <a:pt x="1741623" y="238532"/>
                    </a:cubicBezTo>
                    <a:lnTo>
                      <a:pt x="1479181" y="181748"/>
                    </a:lnTo>
                    <a:cubicBezTo>
                      <a:pt x="1421133" y="169184"/>
                      <a:pt x="1393548" y="180484"/>
                      <a:pt x="1402041" y="213614"/>
                    </a:cubicBezTo>
                    <a:cubicBezTo>
                      <a:pt x="1407165" y="233478"/>
                      <a:pt x="1407727" y="254395"/>
                      <a:pt x="1403305" y="274891"/>
                    </a:cubicBezTo>
                    <a:cubicBezTo>
                      <a:pt x="1394812" y="314197"/>
                      <a:pt x="1368560" y="347889"/>
                      <a:pt x="1331289" y="367261"/>
                    </a:cubicBezTo>
                    <a:close/>
                  </a:path>
                </a:pathLst>
              </a:custGeom>
              <a:solidFill>
                <a:schemeClr val="accent1">
                  <a:lumMod val="75000"/>
                </a:schemeClr>
              </a:solidFill>
              <a:ln w="701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15478550-928F-4D45-17DA-30C11238A2B1}"/>
                  </a:ext>
                </a:extLst>
              </p:cNvPr>
              <p:cNvSpPr/>
              <p:nvPr/>
            </p:nvSpPr>
            <p:spPr>
              <a:xfrm>
                <a:off x="9154996" y="1484746"/>
                <a:ext cx="1895515" cy="1660916"/>
              </a:xfrm>
              <a:custGeom>
                <a:avLst/>
                <a:gdLst>
                  <a:gd name="connsiteX0" fmla="*/ 216755 w 1895515"/>
                  <a:gd name="connsiteY0" fmla="*/ 477966 h 1660916"/>
                  <a:gd name="connsiteX1" fmla="*/ 277118 w 1895515"/>
                  <a:gd name="connsiteY1" fmla="*/ 663479 h 1660916"/>
                  <a:gd name="connsiteX2" fmla="*/ 220896 w 1895515"/>
                  <a:gd name="connsiteY2" fmla="*/ 850327 h 1660916"/>
                  <a:gd name="connsiteX3" fmla="*/ 115961 w 1895515"/>
                  <a:gd name="connsiteY3" fmla="*/ 902408 h 1660916"/>
                  <a:gd name="connsiteX4" fmla="*/ 56159 w 1895515"/>
                  <a:gd name="connsiteY4" fmla="*/ 888931 h 1660916"/>
                  <a:gd name="connsiteX5" fmla="*/ 9061 w 1895515"/>
                  <a:gd name="connsiteY5" fmla="*/ 958069 h 1660916"/>
                  <a:gd name="connsiteX6" fmla="*/ 10816 w 1895515"/>
                  <a:gd name="connsiteY6" fmla="*/ 1215387 h 1660916"/>
                  <a:gd name="connsiteX7" fmla="*/ 119049 w 1895515"/>
                  <a:gd name="connsiteY7" fmla="*/ 1325446 h 1660916"/>
                  <a:gd name="connsiteX8" fmla="*/ 776945 w 1895515"/>
                  <a:gd name="connsiteY8" fmla="*/ 1577220 h 1660916"/>
                  <a:gd name="connsiteX9" fmla="*/ 846925 w 1895515"/>
                  <a:gd name="connsiteY9" fmla="*/ 1636039 h 1660916"/>
                  <a:gd name="connsiteX10" fmla="*/ 995869 w 1895515"/>
                  <a:gd name="connsiteY10" fmla="*/ 1632319 h 1660916"/>
                  <a:gd name="connsiteX11" fmla="*/ 1269472 w 1895515"/>
                  <a:gd name="connsiteY11" fmla="*/ 1410798 h 1660916"/>
                  <a:gd name="connsiteX12" fmla="*/ 1372231 w 1895515"/>
                  <a:gd name="connsiteY12" fmla="*/ 1341169 h 1660916"/>
                  <a:gd name="connsiteX13" fmla="*/ 1389217 w 1895515"/>
                  <a:gd name="connsiteY13" fmla="*/ 1349662 h 1660916"/>
                  <a:gd name="connsiteX14" fmla="*/ 1414135 w 1895515"/>
                  <a:gd name="connsiteY14" fmla="*/ 1417185 h 1660916"/>
                  <a:gd name="connsiteX15" fmla="*/ 1396517 w 1895515"/>
                  <a:gd name="connsiteY15" fmla="*/ 1463090 h 1660916"/>
                  <a:gd name="connsiteX16" fmla="*/ 1460881 w 1895515"/>
                  <a:gd name="connsiteY16" fmla="*/ 1555250 h 1660916"/>
                  <a:gd name="connsiteX17" fmla="*/ 1598455 w 1895515"/>
                  <a:gd name="connsiteY17" fmla="*/ 1498045 h 1660916"/>
                  <a:gd name="connsiteX18" fmla="*/ 1682122 w 1895515"/>
                  <a:gd name="connsiteY18" fmla="*/ 1374720 h 1660916"/>
                  <a:gd name="connsiteX19" fmla="*/ 1604772 w 1895515"/>
                  <a:gd name="connsiteY19" fmla="*/ 1293159 h 1660916"/>
                  <a:gd name="connsiteX20" fmla="*/ 1556271 w 1895515"/>
                  <a:gd name="connsiteY20" fmla="*/ 1301231 h 1660916"/>
                  <a:gd name="connsiteX21" fmla="*/ 1495134 w 1895515"/>
                  <a:gd name="connsiteY21" fmla="*/ 1263328 h 1660916"/>
                  <a:gd name="connsiteX22" fmla="*/ 1490221 w 1895515"/>
                  <a:gd name="connsiteY22" fmla="*/ 1245008 h 1660916"/>
                  <a:gd name="connsiteX23" fmla="*/ 1579293 w 1895515"/>
                  <a:gd name="connsiteY23" fmla="*/ 1158603 h 1660916"/>
                  <a:gd name="connsiteX24" fmla="*/ 1857177 w 1895515"/>
                  <a:gd name="connsiteY24" fmla="*/ 931818 h 1660916"/>
                  <a:gd name="connsiteX25" fmla="*/ 1867986 w 1895515"/>
                  <a:gd name="connsiteY25" fmla="*/ 784418 h 1660916"/>
                  <a:gd name="connsiteX26" fmla="*/ 1590524 w 1895515"/>
                  <a:gd name="connsiteY26" fmla="*/ 533346 h 1660916"/>
                  <a:gd name="connsiteX27" fmla="*/ 106345 w 1895515"/>
                  <a:gd name="connsiteY27" fmla="*/ 39 h 1660916"/>
                  <a:gd name="connsiteX28" fmla="*/ 6 w 1895515"/>
                  <a:gd name="connsiteY28" fmla="*/ 106939 h 1660916"/>
                  <a:gd name="connsiteX29" fmla="*/ 3024 w 1895515"/>
                  <a:gd name="connsiteY29" fmla="*/ 374926 h 1660916"/>
                  <a:gd name="connsiteX30" fmla="*/ 51245 w 1895515"/>
                  <a:gd name="connsiteY30" fmla="*/ 443011 h 1660916"/>
                  <a:gd name="connsiteX31" fmla="*/ 110697 w 1895515"/>
                  <a:gd name="connsiteY31" fmla="*/ 428201 h 1660916"/>
                  <a:gd name="connsiteX32" fmla="*/ 216755 w 1895515"/>
                  <a:gd name="connsiteY32" fmla="*/ 477896 h 16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95515" h="1660916">
                    <a:moveTo>
                      <a:pt x="216755" y="477966"/>
                    </a:moveTo>
                    <a:cubicBezTo>
                      <a:pt x="256061" y="524292"/>
                      <a:pt x="277469" y="590060"/>
                      <a:pt x="277118" y="663479"/>
                    </a:cubicBezTo>
                    <a:cubicBezTo>
                      <a:pt x="279084" y="736829"/>
                      <a:pt x="259150" y="803159"/>
                      <a:pt x="220896" y="850327"/>
                    </a:cubicBezTo>
                    <a:cubicBezTo>
                      <a:pt x="194434" y="882965"/>
                      <a:pt x="156180" y="901917"/>
                      <a:pt x="115961" y="902408"/>
                    </a:cubicBezTo>
                    <a:cubicBezTo>
                      <a:pt x="94974" y="902619"/>
                      <a:pt x="74619" y="897916"/>
                      <a:pt x="56159" y="888931"/>
                    </a:cubicBezTo>
                    <a:cubicBezTo>
                      <a:pt x="25485" y="873981"/>
                      <a:pt x="8640" y="898688"/>
                      <a:pt x="9061" y="958069"/>
                    </a:cubicBezTo>
                    <a:lnTo>
                      <a:pt x="10816" y="1215387"/>
                    </a:lnTo>
                    <a:cubicBezTo>
                      <a:pt x="11237" y="1274769"/>
                      <a:pt x="59809" y="1321445"/>
                      <a:pt x="119049" y="1325446"/>
                    </a:cubicBezTo>
                    <a:cubicBezTo>
                      <a:pt x="350608" y="1341239"/>
                      <a:pt x="580131" y="1423853"/>
                      <a:pt x="776945" y="1577220"/>
                    </a:cubicBezTo>
                    <a:cubicBezTo>
                      <a:pt x="801161" y="1596101"/>
                      <a:pt x="824534" y="1615754"/>
                      <a:pt x="846925" y="1636039"/>
                    </a:cubicBezTo>
                    <a:cubicBezTo>
                      <a:pt x="884337" y="1669941"/>
                      <a:pt x="949684" y="1669660"/>
                      <a:pt x="995869" y="1632319"/>
                    </a:cubicBezTo>
                    <a:lnTo>
                      <a:pt x="1269472" y="1410798"/>
                    </a:lnTo>
                    <a:cubicBezTo>
                      <a:pt x="1315657" y="1373386"/>
                      <a:pt x="1361632" y="1339905"/>
                      <a:pt x="1372231" y="1341169"/>
                    </a:cubicBezTo>
                    <a:cubicBezTo>
                      <a:pt x="1378618" y="1341941"/>
                      <a:pt x="1384584" y="1344398"/>
                      <a:pt x="1389217" y="1349662"/>
                    </a:cubicBezTo>
                    <a:cubicBezTo>
                      <a:pt x="1406975" y="1369877"/>
                      <a:pt x="1422206" y="1389109"/>
                      <a:pt x="1414135" y="1417185"/>
                    </a:cubicBezTo>
                    <a:cubicBezTo>
                      <a:pt x="1409642" y="1432908"/>
                      <a:pt x="1401851" y="1447578"/>
                      <a:pt x="1396517" y="1463090"/>
                    </a:cubicBezTo>
                    <a:cubicBezTo>
                      <a:pt x="1380373" y="1510188"/>
                      <a:pt x="1410906" y="1554829"/>
                      <a:pt x="1460881" y="1555250"/>
                    </a:cubicBezTo>
                    <a:cubicBezTo>
                      <a:pt x="1510226" y="1555671"/>
                      <a:pt x="1559990" y="1530613"/>
                      <a:pt x="1598455" y="1498045"/>
                    </a:cubicBezTo>
                    <a:cubicBezTo>
                      <a:pt x="1638113" y="1466950"/>
                      <a:pt x="1672576" y="1423151"/>
                      <a:pt x="1682122" y="1374720"/>
                    </a:cubicBezTo>
                    <a:cubicBezTo>
                      <a:pt x="1691738" y="1325657"/>
                      <a:pt x="1654116" y="1286771"/>
                      <a:pt x="1604772" y="1293159"/>
                    </a:cubicBezTo>
                    <a:cubicBezTo>
                      <a:pt x="1588488" y="1295264"/>
                      <a:pt x="1572554" y="1299967"/>
                      <a:pt x="1556271" y="1301231"/>
                    </a:cubicBezTo>
                    <a:cubicBezTo>
                      <a:pt x="1527212" y="1303547"/>
                      <a:pt x="1511348" y="1284736"/>
                      <a:pt x="1495134" y="1263328"/>
                    </a:cubicBezTo>
                    <a:cubicBezTo>
                      <a:pt x="1490923" y="1257783"/>
                      <a:pt x="1489730" y="1251395"/>
                      <a:pt x="1490221" y="1245008"/>
                    </a:cubicBezTo>
                    <a:cubicBezTo>
                      <a:pt x="1491134" y="1234339"/>
                      <a:pt x="1533318" y="1196155"/>
                      <a:pt x="1579293" y="1158603"/>
                    </a:cubicBezTo>
                    <a:lnTo>
                      <a:pt x="1857177" y="931818"/>
                    </a:lnTo>
                    <a:cubicBezTo>
                      <a:pt x="1903222" y="894266"/>
                      <a:pt x="1908978" y="827444"/>
                      <a:pt x="1867986" y="784418"/>
                    </a:cubicBezTo>
                    <a:cubicBezTo>
                      <a:pt x="1783056" y="695346"/>
                      <a:pt x="1690545" y="611258"/>
                      <a:pt x="1590524" y="533346"/>
                    </a:cubicBezTo>
                    <a:cubicBezTo>
                      <a:pt x="1148042" y="188430"/>
                      <a:pt x="627088" y="14147"/>
                      <a:pt x="106345" y="39"/>
                    </a:cubicBezTo>
                    <a:cubicBezTo>
                      <a:pt x="46964" y="-1576"/>
                      <a:pt x="-625" y="47558"/>
                      <a:pt x="6" y="106939"/>
                    </a:cubicBezTo>
                    <a:lnTo>
                      <a:pt x="3024" y="374926"/>
                    </a:lnTo>
                    <a:cubicBezTo>
                      <a:pt x="3656" y="434307"/>
                      <a:pt x="20853" y="458663"/>
                      <a:pt x="51245" y="443011"/>
                    </a:cubicBezTo>
                    <a:cubicBezTo>
                      <a:pt x="69495" y="433606"/>
                      <a:pt x="89710" y="428411"/>
                      <a:pt x="110697" y="428201"/>
                    </a:cubicBezTo>
                    <a:cubicBezTo>
                      <a:pt x="150916" y="427780"/>
                      <a:pt x="189591" y="445889"/>
                      <a:pt x="216755" y="477896"/>
                    </a:cubicBezTo>
                    <a:close/>
                  </a:path>
                </a:pathLst>
              </a:custGeom>
              <a:solidFill>
                <a:schemeClr val="tx2"/>
              </a:solidFill>
              <a:ln w="7015" cap="flat">
                <a:noFill/>
                <a:prstDash val="solid"/>
                <a:miter/>
              </a:ln>
            </p:spPr>
            <p:txBody>
              <a:bodyPr rtlCol="0" anchor="ctr"/>
              <a:lstStyle/>
              <a:p>
                <a:endParaRPr lang="en-AU"/>
              </a:p>
            </p:txBody>
          </p:sp>
        </p:grpSp>
        <p:sp>
          <p:nvSpPr>
            <p:cNvPr id="68612" name="Title 1">
              <a:extLst>
                <a:ext uri="{FF2B5EF4-FFF2-40B4-BE49-F238E27FC236}">
                  <a16:creationId xmlns:a16="http://schemas.microsoft.com/office/drawing/2014/main" id="{9995F2B1-4909-4C41-87BC-8DCF401B4666}"/>
                </a:ext>
              </a:extLst>
            </p:cNvPr>
            <p:cNvSpPr txBox="1">
              <a:spLocks/>
            </p:cNvSpPr>
            <p:nvPr/>
          </p:nvSpPr>
          <p:spPr bwMode="auto">
            <a:xfrm>
              <a:off x="5064388" y="3717032"/>
              <a:ext cx="20632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87313" defTabSz="801688">
                <a:spcBef>
                  <a:spcPct val="20000"/>
                </a:spcBef>
                <a:buFont typeface="Wingdings 3" panose="05040102010807070707" pitchFamily="18" charset="2"/>
                <a:buChar char="}"/>
                <a:defRPr sz="2400">
                  <a:solidFill>
                    <a:srgbClr val="595959"/>
                  </a:solidFill>
                  <a:latin typeface="Century Gothic" panose="020B0502020202020204" pitchFamily="34" charset="0"/>
                </a:defRPr>
              </a:lvl1pPr>
              <a:lvl2pPr marL="742950" indent="-285750" defTabSz="801688">
                <a:spcBef>
                  <a:spcPct val="20000"/>
                </a:spcBef>
                <a:buFont typeface="Arial" panose="020B0604020202020204" pitchFamily="34" charset="0"/>
                <a:buChar char="•"/>
                <a:defRPr sz="2400">
                  <a:solidFill>
                    <a:srgbClr val="595959"/>
                  </a:solidFill>
                  <a:latin typeface="Century Gothic" panose="020B0502020202020204" pitchFamily="34" charset="0"/>
                </a:defRPr>
              </a:lvl2pPr>
              <a:lvl3pPr marL="1143000" indent="-228600" defTabSz="801688">
                <a:spcBef>
                  <a:spcPct val="20000"/>
                </a:spcBef>
                <a:buFont typeface="Wingdings" panose="05000000000000000000" pitchFamily="2" charset="2"/>
                <a:buChar char="§"/>
                <a:defRPr sz="2400">
                  <a:solidFill>
                    <a:srgbClr val="595959"/>
                  </a:solidFill>
                  <a:latin typeface="Century Gothic" panose="020B0502020202020204" pitchFamily="34" charset="0"/>
                </a:defRPr>
              </a:lvl3pPr>
              <a:lvl4pPr marL="1600200" indent="-228600" defTabSz="801688">
                <a:spcBef>
                  <a:spcPct val="20000"/>
                </a:spcBef>
                <a:buChar char="–"/>
                <a:defRPr sz="2400">
                  <a:solidFill>
                    <a:srgbClr val="595959"/>
                  </a:solidFill>
                  <a:latin typeface="Century Gothic" panose="020B0502020202020204" pitchFamily="34" charset="0"/>
                </a:defRPr>
              </a:lvl4pPr>
              <a:lvl5pPr marL="2057400" indent="-228600" defTabSz="801688">
                <a:spcBef>
                  <a:spcPct val="20000"/>
                </a:spcBef>
                <a:buChar char="»"/>
                <a:defRPr sz="2000">
                  <a:solidFill>
                    <a:schemeClr val="tx1"/>
                  </a:solidFill>
                  <a:latin typeface="Century Gothic" panose="020B0502020202020204" pitchFamily="34" charset="0"/>
                </a:defRPr>
              </a:lvl5pPr>
              <a:lvl6pPr marL="2514600" indent="-228600" defTabSz="801688"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defTabSz="801688"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defTabSz="801688"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defTabSz="801688"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a:spcBef>
                  <a:spcPct val="0"/>
                </a:spcBef>
                <a:buFontTx/>
                <a:buNone/>
              </a:pPr>
              <a:r>
                <a:rPr lang="en-AU" altLang="en-US" sz="1350" b="1">
                  <a:solidFill>
                    <a:schemeClr val="tx2"/>
                  </a:solidFill>
                  <a:latin typeface="Arial" panose="020B0604020202020204" pitchFamily="34" charset="0"/>
                </a:rPr>
                <a:t>The Magnificent Seven</a:t>
              </a:r>
            </a:p>
          </p:txBody>
        </p:sp>
        <p:sp>
          <p:nvSpPr>
            <p:cNvPr id="33" name="Rechteck 23">
              <a:extLst>
                <a:ext uri="{FF2B5EF4-FFF2-40B4-BE49-F238E27FC236}">
                  <a16:creationId xmlns:a16="http://schemas.microsoft.com/office/drawing/2014/main" id="{BDC9B513-8570-4BCE-880B-46C7378421CA}"/>
                </a:ext>
              </a:extLst>
            </p:cNvPr>
            <p:cNvSpPr/>
            <p:nvPr/>
          </p:nvSpPr>
          <p:spPr bwMode="gray">
            <a:xfrm>
              <a:off x="4011891" y="1908300"/>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tx2"/>
                  </a:solidFill>
                  <a:latin typeface="Arial" panose="020B0604020202020204" pitchFamily="34" charset="0"/>
                </a:rPr>
                <a:t>Environment</a:t>
              </a:r>
              <a:endParaRPr lang="de-DE" sz="1200">
                <a:solidFill>
                  <a:schemeClr val="tx2"/>
                </a:solidFill>
                <a:latin typeface="Arial" panose="020B0604020202020204" pitchFamily="34" charset="0"/>
              </a:endParaRPr>
            </a:p>
          </p:txBody>
        </p:sp>
        <p:sp>
          <p:nvSpPr>
            <p:cNvPr id="34" name="Rechteck 23">
              <a:extLst>
                <a:ext uri="{FF2B5EF4-FFF2-40B4-BE49-F238E27FC236}">
                  <a16:creationId xmlns:a16="http://schemas.microsoft.com/office/drawing/2014/main" id="{E54F34A2-301B-9D0E-748E-6B1189EEB86F}"/>
                </a:ext>
              </a:extLst>
            </p:cNvPr>
            <p:cNvSpPr/>
            <p:nvPr/>
          </p:nvSpPr>
          <p:spPr bwMode="gray">
            <a:xfrm>
              <a:off x="5795482" y="1908300"/>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bg1"/>
                  </a:solidFill>
                  <a:latin typeface="Arial" panose="020B0604020202020204" pitchFamily="34" charset="0"/>
                </a:rPr>
                <a:t>Cost</a:t>
              </a:r>
              <a:endParaRPr lang="de-DE" sz="1200">
                <a:solidFill>
                  <a:schemeClr val="bg1"/>
                </a:solidFill>
                <a:latin typeface="Arial" panose="020B0604020202020204" pitchFamily="34" charset="0"/>
              </a:endParaRPr>
            </a:p>
          </p:txBody>
        </p:sp>
        <p:sp>
          <p:nvSpPr>
            <p:cNvPr id="45" name="Rechteck 23">
              <a:extLst>
                <a:ext uri="{FF2B5EF4-FFF2-40B4-BE49-F238E27FC236}">
                  <a16:creationId xmlns:a16="http://schemas.microsoft.com/office/drawing/2014/main" id="{FA7237A5-D962-EBB9-60B8-22755260B08B}"/>
                </a:ext>
              </a:extLst>
            </p:cNvPr>
            <p:cNvSpPr/>
            <p:nvPr/>
          </p:nvSpPr>
          <p:spPr bwMode="gray">
            <a:xfrm>
              <a:off x="6747493" y="3277249"/>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bg1"/>
                  </a:solidFill>
                  <a:latin typeface="Arial" panose="020B0604020202020204" pitchFamily="34" charset="0"/>
                </a:rPr>
                <a:t>Innovation</a:t>
              </a:r>
              <a:endParaRPr lang="de-DE" sz="1200">
                <a:solidFill>
                  <a:schemeClr val="bg1"/>
                </a:solidFill>
                <a:latin typeface="Arial" panose="020B0604020202020204" pitchFamily="34" charset="0"/>
              </a:endParaRPr>
            </a:p>
          </p:txBody>
        </p:sp>
        <p:sp>
          <p:nvSpPr>
            <p:cNvPr id="46" name="Rechteck 23">
              <a:extLst>
                <a:ext uri="{FF2B5EF4-FFF2-40B4-BE49-F238E27FC236}">
                  <a16:creationId xmlns:a16="http://schemas.microsoft.com/office/drawing/2014/main" id="{ABB27AD3-94D6-1133-B327-0B75C830C6AB}"/>
                </a:ext>
              </a:extLst>
            </p:cNvPr>
            <p:cNvSpPr/>
            <p:nvPr/>
          </p:nvSpPr>
          <p:spPr bwMode="gray">
            <a:xfrm>
              <a:off x="6392386" y="4833321"/>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bg1"/>
                  </a:solidFill>
                  <a:latin typeface="Arial" panose="020B0604020202020204" pitchFamily="34" charset="0"/>
                </a:rPr>
                <a:t>Service</a:t>
              </a:r>
              <a:endParaRPr lang="de-DE" sz="1200">
                <a:solidFill>
                  <a:schemeClr val="bg1"/>
                </a:solidFill>
                <a:latin typeface="Arial" panose="020B0604020202020204" pitchFamily="34" charset="0"/>
              </a:endParaRPr>
            </a:p>
          </p:txBody>
        </p:sp>
        <p:sp>
          <p:nvSpPr>
            <p:cNvPr id="47" name="Rechteck 23">
              <a:extLst>
                <a:ext uri="{FF2B5EF4-FFF2-40B4-BE49-F238E27FC236}">
                  <a16:creationId xmlns:a16="http://schemas.microsoft.com/office/drawing/2014/main" id="{8E3C7D37-4CE6-2022-7C7E-79607306AE8B}"/>
                </a:ext>
              </a:extLst>
            </p:cNvPr>
            <p:cNvSpPr/>
            <p:nvPr/>
          </p:nvSpPr>
          <p:spPr bwMode="gray">
            <a:xfrm>
              <a:off x="4921250" y="5585474"/>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bg1"/>
                  </a:solidFill>
                  <a:latin typeface="Arial" panose="020B0604020202020204" pitchFamily="34" charset="0"/>
                </a:rPr>
                <a:t>Quality</a:t>
              </a:r>
              <a:endParaRPr lang="de-DE" sz="1200">
                <a:solidFill>
                  <a:schemeClr val="bg1"/>
                </a:solidFill>
                <a:latin typeface="Arial" panose="020B0604020202020204" pitchFamily="34" charset="0"/>
              </a:endParaRPr>
            </a:p>
          </p:txBody>
        </p:sp>
        <p:sp>
          <p:nvSpPr>
            <p:cNvPr id="48" name="Rechteck 23">
              <a:extLst>
                <a:ext uri="{FF2B5EF4-FFF2-40B4-BE49-F238E27FC236}">
                  <a16:creationId xmlns:a16="http://schemas.microsoft.com/office/drawing/2014/main" id="{727A5B76-BB45-E632-87A2-DF4B9A69FB45}"/>
                </a:ext>
              </a:extLst>
            </p:cNvPr>
            <p:cNvSpPr/>
            <p:nvPr/>
          </p:nvSpPr>
          <p:spPr bwMode="gray">
            <a:xfrm>
              <a:off x="3418672" y="4833321"/>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bg1"/>
                  </a:solidFill>
                  <a:latin typeface="Arial" panose="020B0604020202020204" pitchFamily="34" charset="0"/>
                </a:rPr>
                <a:t>OHS</a:t>
              </a:r>
              <a:endParaRPr lang="de-DE" sz="1200">
                <a:solidFill>
                  <a:schemeClr val="bg1"/>
                </a:solidFill>
                <a:latin typeface="Arial" panose="020B0604020202020204" pitchFamily="34" charset="0"/>
              </a:endParaRPr>
            </a:p>
          </p:txBody>
        </p:sp>
        <p:sp>
          <p:nvSpPr>
            <p:cNvPr id="49" name="Rechteck 23">
              <a:extLst>
                <a:ext uri="{FF2B5EF4-FFF2-40B4-BE49-F238E27FC236}">
                  <a16:creationId xmlns:a16="http://schemas.microsoft.com/office/drawing/2014/main" id="{190A3885-0709-6CDD-6B9E-8C2349F8473F}"/>
                </a:ext>
              </a:extLst>
            </p:cNvPr>
            <p:cNvSpPr/>
            <p:nvPr/>
          </p:nvSpPr>
          <p:spPr bwMode="gray">
            <a:xfrm>
              <a:off x="3098472" y="3277249"/>
              <a:ext cx="2349500" cy="53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54000" bIns="81000"/>
            <a:lstStyle/>
            <a:p>
              <a:pPr algn="ctr">
                <a:lnSpc>
                  <a:spcPct val="85000"/>
                </a:lnSpc>
                <a:spcAft>
                  <a:spcPts val="300"/>
                </a:spcAft>
                <a:defRPr/>
              </a:pPr>
              <a:r>
                <a:rPr lang="de-DE" sz="1050" b="1">
                  <a:solidFill>
                    <a:schemeClr val="tx2"/>
                  </a:solidFill>
                  <a:latin typeface="Arial" panose="020B0604020202020204" pitchFamily="34" charset="0"/>
                </a:rPr>
                <a:t>Delivery</a:t>
              </a:r>
              <a:endParaRPr lang="de-DE" sz="1200">
                <a:solidFill>
                  <a:schemeClr val="tx2"/>
                </a:solidFill>
                <a:latin typeface="Arial" panose="020B0604020202020204" pitchFamily="34" charset="0"/>
              </a:endParaRPr>
            </a:p>
          </p:txBody>
        </p:sp>
      </p:grpSp>
      <p:sp>
        <p:nvSpPr>
          <p:cNvPr id="43" name="btfpBulletedList802419">
            <a:extLst>
              <a:ext uri="{FF2B5EF4-FFF2-40B4-BE49-F238E27FC236}">
                <a16:creationId xmlns:a16="http://schemas.microsoft.com/office/drawing/2014/main" id="{46AFA028-04DC-FFE7-B8CA-D3E9327C14A9}"/>
              </a:ext>
            </a:extLst>
          </p:cNvPr>
          <p:cNvSpPr txBox="1"/>
          <p:nvPr>
            <p:custDataLst>
              <p:tags r:id="rId2"/>
            </p:custDataLst>
          </p:nvPr>
        </p:nvSpPr>
        <p:spPr bwMode="gray">
          <a:xfrm>
            <a:off x="355599" y="1296369"/>
            <a:ext cx="11493500" cy="380480"/>
          </a:xfrm>
          <a:prstGeom prst="rect">
            <a:avLst/>
          </a:prstGeom>
          <a:noFill/>
        </p:spPr>
        <p:txBody>
          <a:bodyPr vert="horz" wrap="square" lIns="36000" tIns="36000" rIns="36000" bIns="36000" rtlCol="0">
            <a:spAutoFit/>
          </a:bodyPr>
          <a:lstStyle/>
          <a:p>
            <a:r>
              <a:rPr lang="en-US" sz="2000" dirty="0"/>
              <a:t>Seven ‘buckets’ of needs that can be defined and challenged</a:t>
            </a:r>
            <a:endParaRPr lang="en-AU" dirty="0"/>
          </a:p>
        </p:txBody>
      </p:sp>
    </p:spTree>
    <p:custDataLst>
      <p:tags r:id="rId1"/>
    </p:custDataLst>
    <p:extLst>
      <p:ext uri="{BB962C8B-B14F-4D97-AF65-F5344CB8AC3E}">
        <p14:creationId xmlns:p14="http://schemas.microsoft.com/office/powerpoint/2010/main" val="1653618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btfpColumnIndicatorGroup2">
            <a:extLst>
              <a:ext uri="{FF2B5EF4-FFF2-40B4-BE49-F238E27FC236}">
                <a16:creationId xmlns:a16="http://schemas.microsoft.com/office/drawing/2014/main" id="{ACA2E1B6-CDF9-779A-70B7-F7239F840808}"/>
              </a:ext>
            </a:extLst>
          </p:cNvPr>
          <p:cNvGrpSpPr/>
          <p:nvPr/>
        </p:nvGrpSpPr>
        <p:grpSpPr>
          <a:xfrm>
            <a:off x="0" y="6926580"/>
            <a:ext cx="12192000" cy="137160"/>
            <a:chOff x="0" y="6926580"/>
            <a:chExt cx="12192000" cy="137160"/>
          </a:xfrm>
        </p:grpSpPr>
        <p:sp>
          <p:nvSpPr>
            <p:cNvPr id="27" name="btfpColumnGapBlocker650727">
              <a:extLst>
                <a:ext uri="{FF2B5EF4-FFF2-40B4-BE49-F238E27FC236}">
                  <a16:creationId xmlns:a16="http://schemas.microsoft.com/office/drawing/2014/main" id="{6DA402EA-574E-E40B-9CDA-CE152CCA5845}"/>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5" name="btfpColumnGapBlocker334323">
              <a:extLst>
                <a:ext uri="{FF2B5EF4-FFF2-40B4-BE49-F238E27FC236}">
                  <a16:creationId xmlns:a16="http://schemas.microsoft.com/office/drawing/2014/main" id="{D0178D0A-4D3A-DD0C-3B44-DF7EB79A48D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3" name="btfpColumnIndicator352061">
              <a:extLst>
                <a:ext uri="{FF2B5EF4-FFF2-40B4-BE49-F238E27FC236}">
                  <a16:creationId xmlns:a16="http://schemas.microsoft.com/office/drawing/2014/main" id="{65FE156A-3097-0DF0-A2FD-C41D08CF3EB9}"/>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520377">
              <a:extLst>
                <a:ext uri="{FF2B5EF4-FFF2-40B4-BE49-F238E27FC236}">
                  <a16:creationId xmlns:a16="http://schemas.microsoft.com/office/drawing/2014/main" id="{69CDA2C0-D72C-6516-D9B5-B50863654AEB}"/>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8" name="btfpColumnIndicatorGroup1">
            <a:extLst>
              <a:ext uri="{FF2B5EF4-FFF2-40B4-BE49-F238E27FC236}">
                <a16:creationId xmlns:a16="http://schemas.microsoft.com/office/drawing/2014/main" id="{55030002-DF53-AB36-839C-7411D0C8A9A2}"/>
              </a:ext>
            </a:extLst>
          </p:cNvPr>
          <p:cNvGrpSpPr/>
          <p:nvPr/>
        </p:nvGrpSpPr>
        <p:grpSpPr>
          <a:xfrm>
            <a:off x="0" y="-205740"/>
            <a:ext cx="12192000" cy="137160"/>
            <a:chOff x="0" y="-205740"/>
            <a:chExt cx="12192000" cy="137160"/>
          </a:xfrm>
        </p:grpSpPr>
        <p:sp>
          <p:nvSpPr>
            <p:cNvPr id="26" name="btfpColumnGapBlocker364955">
              <a:extLst>
                <a:ext uri="{FF2B5EF4-FFF2-40B4-BE49-F238E27FC236}">
                  <a16:creationId xmlns:a16="http://schemas.microsoft.com/office/drawing/2014/main" id="{8E236CA6-0CDA-3918-5560-B88DCD20F0F1}"/>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4" name="btfpColumnGapBlocker130701">
              <a:extLst>
                <a:ext uri="{FF2B5EF4-FFF2-40B4-BE49-F238E27FC236}">
                  <a16:creationId xmlns:a16="http://schemas.microsoft.com/office/drawing/2014/main" id="{279F3805-61BE-27F6-79B1-B023E44F0666}"/>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2" name="btfpColumnIndicator919375">
              <a:extLst>
                <a:ext uri="{FF2B5EF4-FFF2-40B4-BE49-F238E27FC236}">
                  <a16:creationId xmlns:a16="http://schemas.microsoft.com/office/drawing/2014/main" id="{DD5AC02F-5DD1-3B60-8228-92F96B81917B}"/>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818562">
              <a:extLst>
                <a:ext uri="{FF2B5EF4-FFF2-40B4-BE49-F238E27FC236}">
                  <a16:creationId xmlns:a16="http://schemas.microsoft.com/office/drawing/2014/main" id="{4FFD3CC8-1948-12ED-1A7E-775D029F565D}"/>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4" name="Graphic 9">
            <a:extLst>
              <a:ext uri="{FF2B5EF4-FFF2-40B4-BE49-F238E27FC236}">
                <a16:creationId xmlns:a16="http://schemas.microsoft.com/office/drawing/2014/main" id="{8FD5543B-3DD5-4A09-B351-76053C234976}"/>
              </a:ext>
            </a:extLst>
          </p:cNvPr>
          <p:cNvGrpSpPr/>
          <p:nvPr/>
        </p:nvGrpSpPr>
        <p:grpSpPr>
          <a:xfrm>
            <a:off x="9331883" y="552303"/>
            <a:ext cx="1716829" cy="1716829"/>
            <a:chOff x="479427" y="885372"/>
            <a:chExt cx="2964542" cy="2964542"/>
          </a:xfrm>
        </p:grpSpPr>
        <p:sp>
          <p:nvSpPr>
            <p:cNvPr id="5" name="Freeform: Shape 4">
              <a:extLst>
                <a:ext uri="{FF2B5EF4-FFF2-40B4-BE49-F238E27FC236}">
                  <a16:creationId xmlns:a16="http://schemas.microsoft.com/office/drawing/2014/main" id="{17368F1F-DAA1-4D7F-BA82-778C8EB5FE60}"/>
                </a:ext>
              </a:extLst>
            </p:cNvPr>
            <p:cNvSpPr/>
            <p:nvPr/>
          </p:nvSpPr>
          <p:spPr>
            <a:xfrm>
              <a:off x="441092" y="1613729"/>
              <a:ext cx="2504527" cy="2197850"/>
            </a:xfrm>
            <a:custGeom>
              <a:avLst/>
              <a:gdLst>
                <a:gd name="connsiteX0" fmla="*/ 2491749 w 2504526"/>
                <a:gd name="connsiteY0" fmla="*/ 290270 h 2197850"/>
                <a:gd name="connsiteX1" fmla="*/ 2491749 w 2504526"/>
                <a:gd name="connsiteY1" fmla="*/ 1370845 h 2197850"/>
                <a:gd name="connsiteX2" fmla="*/ 2239814 w 2504526"/>
                <a:gd name="connsiteY2" fmla="*/ 1622831 h 2197850"/>
                <a:gd name="connsiteX3" fmla="*/ 1162816 w 2504526"/>
                <a:gd name="connsiteY3" fmla="*/ 1622831 h 2197850"/>
                <a:gd name="connsiteX4" fmla="*/ 651688 w 2504526"/>
                <a:gd name="connsiteY4" fmla="*/ 2185072 h 2197850"/>
                <a:gd name="connsiteX5" fmla="*/ 651688 w 2504526"/>
                <a:gd name="connsiteY5" fmla="*/ 1622831 h 2197850"/>
                <a:gd name="connsiteX6" fmla="*/ 290270 w 2504526"/>
                <a:gd name="connsiteY6" fmla="*/ 1622831 h 2197850"/>
                <a:gd name="connsiteX7" fmla="*/ 38335 w 2504526"/>
                <a:gd name="connsiteY7" fmla="*/ 1370896 h 2197850"/>
                <a:gd name="connsiteX8" fmla="*/ 38335 w 2504526"/>
                <a:gd name="connsiteY8" fmla="*/ 290321 h 2197850"/>
                <a:gd name="connsiteX9" fmla="*/ 290270 w 2504526"/>
                <a:gd name="connsiteY9" fmla="*/ 38335 h 2197850"/>
                <a:gd name="connsiteX10" fmla="*/ 2239763 w 2504526"/>
                <a:gd name="connsiteY10" fmla="*/ 38335 h 2197850"/>
                <a:gd name="connsiteX11" fmla="*/ 2491749 w 2504526"/>
                <a:gd name="connsiteY11" fmla="*/ 290270 h 21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4526" h="2197850">
                  <a:moveTo>
                    <a:pt x="2491749" y="290270"/>
                  </a:moveTo>
                  <a:lnTo>
                    <a:pt x="2491749" y="1370845"/>
                  </a:lnTo>
                  <a:cubicBezTo>
                    <a:pt x="2491749" y="1510025"/>
                    <a:pt x="2378943" y="1622831"/>
                    <a:pt x="2239814" y="1622831"/>
                  </a:cubicBezTo>
                  <a:lnTo>
                    <a:pt x="1162816" y="1622831"/>
                  </a:lnTo>
                  <a:lnTo>
                    <a:pt x="651688" y="2185072"/>
                  </a:lnTo>
                  <a:lnTo>
                    <a:pt x="651688" y="1622831"/>
                  </a:lnTo>
                  <a:lnTo>
                    <a:pt x="290270" y="1622831"/>
                  </a:lnTo>
                  <a:cubicBezTo>
                    <a:pt x="151141" y="1622831"/>
                    <a:pt x="38335" y="1510025"/>
                    <a:pt x="38335" y="1370896"/>
                  </a:cubicBezTo>
                  <a:lnTo>
                    <a:pt x="38335" y="290321"/>
                  </a:lnTo>
                  <a:cubicBezTo>
                    <a:pt x="38335" y="151141"/>
                    <a:pt x="151141" y="38335"/>
                    <a:pt x="290270" y="38335"/>
                  </a:cubicBezTo>
                  <a:lnTo>
                    <a:pt x="2239763" y="38335"/>
                  </a:lnTo>
                  <a:cubicBezTo>
                    <a:pt x="2378943" y="38335"/>
                    <a:pt x="2491749" y="151141"/>
                    <a:pt x="2491749" y="290270"/>
                  </a:cubicBezTo>
                  <a:close/>
                </a:path>
              </a:pathLst>
            </a:custGeom>
            <a:solidFill>
              <a:srgbClr val="0070C0"/>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6" name="Freeform: Shape 5">
              <a:extLst>
                <a:ext uri="{FF2B5EF4-FFF2-40B4-BE49-F238E27FC236}">
                  <a16:creationId xmlns:a16="http://schemas.microsoft.com/office/drawing/2014/main" id="{14BB2B13-DB29-488F-A5B9-13BCCE10F5F4}"/>
                </a:ext>
              </a:extLst>
            </p:cNvPr>
            <p:cNvSpPr/>
            <p:nvPr/>
          </p:nvSpPr>
          <p:spPr>
            <a:xfrm>
              <a:off x="952220" y="898150"/>
              <a:ext cx="2504527" cy="1635609"/>
            </a:xfrm>
            <a:custGeom>
              <a:avLst/>
              <a:gdLst>
                <a:gd name="connsiteX0" fmla="*/ 2239814 w 2504526"/>
                <a:gd name="connsiteY0" fmla="*/ 38335 h 1635609"/>
                <a:gd name="connsiteX1" fmla="*/ 290270 w 2504526"/>
                <a:gd name="connsiteY1" fmla="*/ 38335 h 1635609"/>
                <a:gd name="connsiteX2" fmla="*/ 38335 w 2504526"/>
                <a:gd name="connsiteY2" fmla="*/ 290321 h 1635609"/>
                <a:gd name="connsiteX3" fmla="*/ 38335 w 2504526"/>
                <a:gd name="connsiteY3" fmla="*/ 753914 h 1635609"/>
                <a:gd name="connsiteX4" fmla="*/ 1728686 w 2504526"/>
                <a:gd name="connsiteY4" fmla="*/ 753914 h 1635609"/>
                <a:gd name="connsiteX5" fmla="*/ 1980621 w 2504526"/>
                <a:gd name="connsiteY5" fmla="*/ 1005900 h 1635609"/>
                <a:gd name="connsiteX6" fmla="*/ 1980621 w 2504526"/>
                <a:gd name="connsiteY6" fmla="*/ 1622831 h 1635609"/>
                <a:gd name="connsiteX7" fmla="*/ 2239814 w 2504526"/>
                <a:gd name="connsiteY7" fmla="*/ 1622831 h 1635609"/>
                <a:gd name="connsiteX8" fmla="*/ 2491749 w 2504526"/>
                <a:gd name="connsiteY8" fmla="*/ 1370845 h 1635609"/>
                <a:gd name="connsiteX9" fmla="*/ 2491749 w 2504526"/>
                <a:gd name="connsiteY9" fmla="*/ 290321 h 1635609"/>
                <a:gd name="connsiteX10" fmla="*/ 2239814 w 2504526"/>
                <a:gd name="connsiteY10" fmla="*/ 38335 h 163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526" h="1635609">
                  <a:moveTo>
                    <a:pt x="2239814" y="38335"/>
                  </a:moveTo>
                  <a:lnTo>
                    <a:pt x="290270" y="38335"/>
                  </a:lnTo>
                  <a:cubicBezTo>
                    <a:pt x="151141" y="38335"/>
                    <a:pt x="38335" y="151141"/>
                    <a:pt x="38335" y="290321"/>
                  </a:cubicBezTo>
                  <a:lnTo>
                    <a:pt x="38335" y="753914"/>
                  </a:lnTo>
                  <a:lnTo>
                    <a:pt x="1728686" y="753914"/>
                  </a:lnTo>
                  <a:cubicBezTo>
                    <a:pt x="1867815" y="753914"/>
                    <a:pt x="1980621" y="866720"/>
                    <a:pt x="1980621" y="1005900"/>
                  </a:cubicBezTo>
                  <a:lnTo>
                    <a:pt x="1980621" y="1622831"/>
                  </a:lnTo>
                  <a:lnTo>
                    <a:pt x="2239814" y="1622831"/>
                  </a:lnTo>
                  <a:cubicBezTo>
                    <a:pt x="2378943" y="1622831"/>
                    <a:pt x="2491749" y="1510025"/>
                    <a:pt x="2491749" y="1370845"/>
                  </a:cubicBezTo>
                  <a:lnTo>
                    <a:pt x="2491749" y="290321"/>
                  </a:lnTo>
                  <a:cubicBezTo>
                    <a:pt x="2491749" y="151141"/>
                    <a:pt x="2378943" y="38335"/>
                    <a:pt x="2239814" y="38335"/>
                  </a:cubicBezTo>
                  <a:close/>
                </a:path>
              </a:pathLst>
            </a:custGeom>
            <a:solidFill>
              <a:schemeClr val="accent2"/>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7" name="Freeform: Shape 6">
              <a:extLst>
                <a:ext uri="{FF2B5EF4-FFF2-40B4-BE49-F238E27FC236}">
                  <a16:creationId xmlns:a16="http://schemas.microsoft.com/office/drawing/2014/main" id="{C42EAAE6-58AC-446D-9B60-2B5859DE1830}"/>
                </a:ext>
              </a:extLst>
            </p:cNvPr>
            <p:cNvSpPr/>
            <p:nvPr/>
          </p:nvSpPr>
          <p:spPr>
            <a:xfrm>
              <a:off x="952220" y="2074511"/>
              <a:ext cx="868917" cy="153338"/>
            </a:xfrm>
            <a:custGeom>
              <a:avLst/>
              <a:gdLst>
                <a:gd name="connsiteX0" fmla="*/ 805027 w 868917"/>
                <a:gd name="connsiteY0" fmla="*/ 140560 h 153338"/>
                <a:gd name="connsiteX1" fmla="*/ 89447 w 868917"/>
                <a:gd name="connsiteY1" fmla="*/ 140560 h 153338"/>
                <a:gd name="connsiteX2" fmla="*/ 38335 w 868917"/>
                <a:gd name="connsiteY2" fmla="*/ 89447 h 153338"/>
                <a:gd name="connsiteX3" fmla="*/ 89447 w 868917"/>
                <a:gd name="connsiteY3" fmla="*/ 38335 h 153338"/>
                <a:gd name="connsiteX4" fmla="*/ 805027 w 868917"/>
                <a:gd name="connsiteY4" fmla="*/ 38335 h 153338"/>
                <a:gd name="connsiteX5" fmla="*/ 856139 w 868917"/>
                <a:gd name="connsiteY5" fmla="*/ 89447 h 153338"/>
                <a:gd name="connsiteX6" fmla="*/ 805027 w 868917"/>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917" h="153338">
                  <a:moveTo>
                    <a:pt x="805027" y="140560"/>
                  </a:moveTo>
                  <a:lnTo>
                    <a:pt x="89447" y="140560"/>
                  </a:lnTo>
                  <a:cubicBezTo>
                    <a:pt x="61182" y="140560"/>
                    <a:pt x="38335" y="117662"/>
                    <a:pt x="38335" y="89447"/>
                  </a:cubicBezTo>
                  <a:cubicBezTo>
                    <a:pt x="38335" y="61233"/>
                    <a:pt x="61182" y="38335"/>
                    <a:pt x="89447" y="38335"/>
                  </a:cubicBezTo>
                  <a:lnTo>
                    <a:pt x="805027" y="38335"/>
                  </a:lnTo>
                  <a:cubicBezTo>
                    <a:pt x="833292" y="38335"/>
                    <a:pt x="856139" y="61233"/>
                    <a:pt x="856139" y="89447"/>
                  </a:cubicBezTo>
                  <a:cubicBezTo>
                    <a:pt x="856139" y="117662"/>
                    <a:pt x="833292" y="140560"/>
                    <a:pt x="805027"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8" name="Freeform: Shape 7">
              <a:extLst>
                <a:ext uri="{FF2B5EF4-FFF2-40B4-BE49-F238E27FC236}">
                  <a16:creationId xmlns:a16="http://schemas.microsoft.com/office/drawing/2014/main" id="{DCFE3596-53B4-4889-AC9C-9DC2DA2242B3}"/>
                </a:ext>
              </a:extLst>
            </p:cNvPr>
            <p:cNvSpPr/>
            <p:nvPr/>
          </p:nvSpPr>
          <p:spPr>
            <a:xfrm>
              <a:off x="952220" y="2381188"/>
              <a:ext cx="1533384" cy="153338"/>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9" name="Freeform: Shape 8">
              <a:extLst>
                <a:ext uri="{FF2B5EF4-FFF2-40B4-BE49-F238E27FC236}">
                  <a16:creationId xmlns:a16="http://schemas.microsoft.com/office/drawing/2014/main" id="{D02811D8-9D0F-4C06-88FF-7D8A4611D257}"/>
                </a:ext>
              </a:extLst>
            </p:cNvPr>
            <p:cNvSpPr/>
            <p:nvPr/>
          </p:nvSpPr>
          <p:spPr>
            <a:xfrm>
              <a:off x="952220" y="2687865"/>
              <a:ext cx="1533384" cy="153338"/>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grpSp>
      <p:sp>
        <p:nvSpPr>
          <p:cNvPr id="2" name="Rectangle 1">
            <a:extLst>
              <a:ext uri="{FF2B5EF4-FFF2-40B4-BE49-F238E27FC236}">
                <a16:creationId xmlns:a16="http://schemas.microsoft.com/office/drawing/2014/main" id="{AE17FD91-85E2-4BA0-98FE-ABAE4FB86394}"/>
              </a:ext>
            </a:extLst>
          </p:cNvPr>
          <p:cNvSpPr/>
          <p:nvPr/>
        </p:nvSpPr>
        <p:spPr>
          <a:xfrm>
            <a:off x="490407" y="1315006"/>
            <a:ext cx="6629396" cy="3477875"/>
          </a:xfrm>
          <a:prstGeom prst="rect">
            <a:avLst/>
          </a:prstGeom>
        </p:spPr>
        <p:txBody>
          <a:bodyPr wrap="square">
            <a:spAutoFit/>
          </a:bodyPr>
          <a:lstStyle/>
          <a:p>
            <a:pPr>
              <a:defRPr/>
            </a:pPr>
            <a:r>
              <a:rPr lang="en-AU" sz="2000" kern="0" dirty="0">
                <a:cs typeface="Arial" charset="0"/>
              </a:rPr>
              <a:t>There is a Council owned café in the Civic Centre. The operator has asked to break the lease as there is limited business. </a:t>
            </a:r>
          </a:p>
          <a:p>
            <a:pPr>
              <a:defRPr/>
            </a:pPr>
            <a:endParaRPr lang="en-AU" sz="2000" kern="0" dirty="0">
              <a:cs typeface="Arial" charset="0"/>
            </a:endParaRPr>
          </a:p>
          <a:p>
            <a:pPr>
              <a:defRPr/>
            </a:pPr>
            <a:r>
              <a:rPr lang="en-AU" sz="2000" kern="0" dirty="0">
                <a:cs typeface="Arial" charset="0"/>
              </a:rPr>
              <a:t>In response, Council has decided to </a:t>
            </a:r>
            <a:r>
              <a:rPr lang="en-AU" sz="2000" b="1" kern="0" dirty="0">
                <a:cs typeface="Arial" charset="0"/>
              </a:rPr>
              <a:t>build a playground </a:t>
            </a:r>
            <a:r>
              <a:rPr lang="en-AU" sz="2000" kern="0" dirty="0">
                <a:cs typeface="Arial" charset="0"/>
              </a:rPr>
              <a:t>to improve business by attracting patrons.  </a:t>
            </a:r>
          </a:p>
          <a:p>
            <a:pPr>
              <a:defRPr/>
            </a:pPr>
            <a:endParaRPr lang="en-AU" sz="2000" kern="0" dirty="0">
              <a:cs typeface="Arial" charset="0"/>
            </a:endParaRPr>
          </a:p>
          <a:p>
            <a:pPr>
              <a:defRPr/>
            </a:pPr>
            <a:r>
              <a:rPr lang="en-AU" sz="2000" kern="0" dirty="0">
                <a:cs typeface="Arial" charset="0"/>
              </a:rPr>
              <a:t>Your team has been assigned the task of managing from preparation of the specification to evaluation of the proposals. </a:t>
            </a:r>
          </a:p>
          <a:p>
            <a:pPr>
              <a:defRPr/>
            </a:pPr>
            <a:endParaRPr lang="en-AU" sz="2000" kern="0" dirty="0">
              <a:cs typeface="Arial" charset="0"/>
            </a:endParaRPr>
          </a:p>
        </p:txBody>
      </p:sp>
      <p:sp>
        <p:nvSpPr>
          <p:cNvPr id="19" name="Title 2">
            <a:extLst>
              <a:ext uri="{FF2B5EF4-FFF2-40B4-BE49-F238E27FC236}">
                <a16:creationId xmlns:a16="http://schemas.microsoft.com/office/drawing/2014/main" id="{54289896-6E2E-F387-098A-AAE32B3A7ADF}"/>
              </a:ext>
            </a:extLst>
          </p:cNvPr>
          <p:cNvSpPr>
            <a:spLocks noGrp="1"/>
          </p:cNvSpPr>
          <p:nvPr>
            <p:ph type="title"/>
          </p:nvPr>
        </p:nvSpPr>
        <p:spPr/>
        <p:txBody>
          <a:bodyPr/>
          <a:lstStyle/>
          <a:p>
            <a:r>
              <a:rPr lang="en-AU" sz="3200" dirty="0"/>
              <a:t>Scenario – Playground Construction</a:t>
            </a:r>
            <a:endParaRPr lang="en-AU" sz="2800" dirty="0"/>
          </a:p>
        </p:txBody>
      </p:sp>
    </p:spTree>
    <p:custDataLst>
      <p:tags r:id="rId1"/>
    </p:custDataLst>
    <p:extLst>
      <p:ext uri="{BB962C8B-B14F-4D97-AF65-F5344CB8AC3E}">
        <p14:creationId xmlns:p14="http://schemas.microsoft.com/office/powerpoint/2010/main" val="133630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tfpColumnIndicatorGroup2">
            <a:extLst>
              <a:ext uri="{FF2B5EF4-FFF2-40B4-BE49-F238E27FC236}">
                <a16:creationId xmlns:a16="http://schemas.microsoft.com/office/drawing/2014/main" id="{4CFF353D-92BD-8622-6717-579505F900D2}"/>
              </a:ext>
            </a:extLst>
          </p:cNvPr>
          <p:cNvGrpSpPr/>
          <p:nvPr/>
        </p:nvGrpSpPr>
        <p:grpSpPr>
          <a:xfrm>
            <a:off x="0" y="6926580"/>
            <a:ext cx="12192000" cy="137160"/>
            <a:chOff x="0" y="6926580"/>
            <a:chExt cx="12192000" cy="137160"/>
          </a:xfrm>
        </p:grpSpPr>
        <p:sp>
          <p:nvSpPr>
            <p:cNvPr id="12" name="btfpColumnGapBlocker646304">
              <a:extLst>
                <a:ext uri="{FF2B5EF4-FFF2-40B4-BE49-F238E27FC236}">
                  <a16:creationId xmlns:a16="http://schemas.microsoft.com/office/drawing/2014/main" id="{3702509E-7B17-9EB1-7C37-2972ED6C49E6}"/>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 name="btfpColumnGapBlocker997215">
              <a:extLst>
                <a:ext uri="{FF2B5EF4-FFF2-40B4-BE49-F238E27FC236}">
                  <a16:creationId xmlns:a16="http://schemas.microsoft.com/office/drawing/2014/main" id="{2A63948C-71C2-A081-88B5-D42C990A2BA5}"/>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6" name="btfpColumnIndicator638875">
              <a:extLst>
                <a:ext uri="{FF2B5EF4-FFF2-40B4-BE49-F238E27FC236}">
                  <a16:creationId xmlns:a16="http://schemas.microsoft.com/office/drawing/2014/main" id="{3D6772AA-45D8-B211-433E-573DFA7BE9EC}"/>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991385">
              <a:extLst>
                <a:ext uri="{FF2B5EF4-FFF2-40B4-BE49-F238E27FC236}">
                  <a16:creationId xmlns:a16="http://schemas.microsoft.com/office/drawing/2014/main" id="{67B0CE47-F2C0-02E9-2764-8512791C0205}"/>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6E03C9A9-7E70-DE29-5882-8829BA225A86}"/>
              </a:ext>
            </a:extLst>
          </p:cNvPr>
          <p:cNvGrpSpPr/>
          <p:nvPr/>
        </p:nvGrpSpPr>
        <p:grpSpPr>
          <a:xfrm>
            <a:off x="0" y="-205740"/>
            <a:ext cx="12192000" cy="137160"/>
            <a:chOff x="0" y="-205740"/>
            <a:chExt cx="12192000" cy="137160"/>
          </a:xfrm>
        </p:grpSpPr>
        <p:sp>
          <p:nvSpPr>
            <p:cNvPr id="9" name="btfpColumnGapBlocker496395">
              <a:extLst>
                <a:ext uri="{FF2B5EF4-FFF2-40B4-BE49-F238E27FC236}">
                  <a16:creationId xmlns:a16="http://schemas.microsoft.com/office/drawing/2014/main" id="{9E77E943-12F2-4B8D-B27B-41DA6F6D4B83}"/>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 name="btfpColumnGapBlocker254813">
              <a:extLst>
                <a:ext uri="{FF2B5EF4-FFF2-40B4-BE49-F238E27FC236}">
                  <a16:creationId xmlns:a16="http://schemas.microsoft.com/office/drawing/2014/main" id="{B7FF8E20-91C1-56F4-5AF7-6A79BF6BDBA4}"/>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5" name="btfpColumnIndicator331647">
              <a:extLst>
                <a:ext uri="{FF2B5EF4-FFF2-40B4-BE49-F238E27FC236}">
                  <a16:creationId xmlns:a16="http://schemas.microsoft.com/office/drawing/2014/main" id="{B7197860-CD9B-A51F-C6F3-4FF88CD670A9}"/>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 name="btfpColumnIndicator185467">
              <a:extLst>
                <a:ext uri="{FF2B5EF4-FFF2-40B4-BE49-F238E27FC236}">
                  <a16:creationId xmlns:a16="http://schemas.microsoft.com/office/drawing/2014/main" id="{F6EDD44A-3E0C-A902-AF43-8DF9C8380C70}"/>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2C3A1972-12C7-4B31-AE79-83C15067E16B}"/>
              </a:ext>
            </a:extLst>
          </p:cNvPr>
          <p:cNvSpPr>
            <a:spLocks noGrp="1"/>
          </p:cNvSpPr>
          <p:nvPr>
            <p:ph type="title"/>
          </p:nvPr>
        </p:nvSpPr>
        <p:spPr/>
        <p:txBody>
          <a:bodyPr/>
          <a:lstStyle/>
          <a:p>
            <a:r>
              <a:rPr lang="en-AU" sz="3200" dirty="0"/>
              <a:t>Task #1 – Playground Construction</a:t>
            </a:r>
            <a:endParaRPr lang="en-AU" sz="2800" dirty="0"/>
          </a:p>
        </p:txBody>
      </p:sp>
      <p:sp>
        <p:nvSpPr>
          <p:cNvPr id="21" name="Text Placeholder 20">
            <a:extLst>
              <a:ext uri="{FF2B5EF4-FFF2-40B4-BE49-F238E27FC236}">
                <a16:creationId xmlns:a16="http://schemas.microsoft.com/office/drawing/2014/main" id="{A3FD6BCE-8544-45D4-BD83-A1918ED4396E}"/>
              </a:ext>
            </a:extLst>
          </p:cNvPr>
          <p:cNvSpPr>
            <a:spLocks noGrp="1"/>
          </p:cNvSpPr>
          <p:nvPr>
            <p:ph type="body" sz="quarter" idx="4294967295"/>
          </p:nvPr>
        </p:nvSpPr>
        <p:spPr>
          <a:xfrm>
            <a:off x="355107" y="1299472"/>
            <a:ext cx="5695950" cy="4800600"/>
          </a:xfrm>
        </p:spPr>
        <p:txBody>
          <a:bodyPr>
            <a:normAutofit/>
          </a:bodyPr>
          <a:lstStyle/>
          <a:p>
            <a:pPr marL="0" indent="0">
              <a:buNone/>
            </a:pPr>
            <a:r>
              <a:rPr lang="en-AU" sz="2000" b="1" dirty="0"/>
              <a:t>The Business Need</a:t>
            </a:r>
          </a:p>
          <a:p>
            <a:pPr marL="0" indent="0">
              <a:buNone/>
            </a:pPr>
            <a:endParaRPr lang="en-AU" sz="2000" dirty="0"/>
          </a:p>
          <a:p>
            <a:pPr marL="457200" indent="-457200">
              <a:defRPr/>
            </a:pPr>
            <a:r>
              <a:rPr lang="en-AU" sz="2000" kern="0" dirty="0">
                <a:cs typeface="Arial" charset="0"/>
              </a:rPr>
              <a:t>What do you </a:t>
            </a:r>
            <a:r>
              <a:rPr lang="en-AU" sz="2000" dirty="0">
                <a:cs typeface="Arial" charset="0"/>
              </a:rPr>
              <a:t>consider as </a:t>
            </a:r>
            <a:r>
              <a:rPr lang="en-AU" sz="2000" kern="0" dirty="0">
                <a:cs typeface="Arial" charset="0"/>
              </a:rPr>
              <a:t>the Business Need?</a:t>
            </a:r>
          </a:p>
          <a:p>
            <a:pPr marL="457200" indent="-457200">
              <a:defRPr/>
            </a:pPr>
            <a:r>
              <a:rPr lang="en-AU" sz="2000" kern="0" dirty="0">
                <a:cs typeface="Arial" charset="0"/>
              </a:rPr>
              <a:t>What would be our requirements?</a:t>
            </a:r>
          </a:p>
          <a:p>
            <a:pPr marL="457200" indent="-457200">
              <a:defRPr/>
            </a:pPr>
            <a:r>
              <a:rPr lang="en-AU" sz="2000" kern="0" dirty="0">
                <a:cs typeface="Arial" charset="0"/>
              </a:rPr>
              <a:t>Therefore, what kind of specification might we need to develop?  </a:t>
            </a:r>
          </a:p>
          <a:p>
            <a:pPr marL="457200" indent="-457200">
              <a:defRPr/>
            </a:pPr>
            <a:r>
              <a:rPr lang="en-AU" sz="2000" kern="0" dirty="0">
                <a:cs typeface="Arial" charset="0"/>
              </a:rPr>
              <a:t>How does the business need impact our specification?</a:t>
            </a:r>
          </a:p>
          <a:p>
            <a:pPr marL="457200" indent="-457200">
              <a:defRPr/>
            </a:pPr>
            <a:endParaRPr lang="en-AU" sz="2000" dirty="0">
              <a:cs typeface="Arial" charset="0"/>
            </a:endParaRPr>
          </a:p>
          <a:p>
            <a:pPr marL="0" indent="0">
              <a:buNone/>
              <a:defRPr/>
            </a:pPr>
            <a:r>
              <a:rPr lang="en-AU" sz="2000" kern="0" dirty="0">
                <a:cs typeface="Arial" charset="0"/>
              </a:rPr>
              <a:t>In your small groups, take ten minutes to discuss the points above and make some notes.</a:t>
            </a:r>
            <a:endParaRPr lang="en-AU" sz="2000" dirty="0"/>
          </a:p>
        </p:txBody>
      </p:sp>
      <p:grpSp>
        <p:nvGrpSpPr>
          <p:cNvPr id="10" name="Gruppieren 22">
            <a:extLst>
              <a:ext uri="{FF2B5EF4-FFF2-40B4-BE49-F238E27FC236}">
                <a16:creationId xmlns:a16="http://schemas.microsoft.com/office/drawing/2014/main" id="{5BF38958-93EF-447E-A419-031505F74478}"/>
              </a:ext>
            </a:extLst>
          </p:cNvPr>
          <p:cNvGrpSpPr>
            <a:grpSpLocks noChangeAspect="1"/>
          </p:cNvGrpSpPr>
          <p:nvPr/>
        </p:nvGrpSpPr>
        <p:grpSpPr bwMode="gray">
          <a:xfrm>
            <a:off x="8882143" y="464820"/>
            <a:ext cx="1990420" cy="1986126"/>
            <a:chOff x="4757880" y="5975368"/>
            <a:chExt cx="552451" cy="551259"/>
          </a:xfrm>
          <a:solidFill>
            <a:schemeClr val="accent1">
              <a:lumMod val="50000"/>
            </a:schemeClr>
          </a:solidFill>
        </p:grpSpPr>
        <p:sp>
          <p:nvSpPr>
            <p:cNvPr id="11" name="Freeform 2401">
              <a:extLst>
                <a:ext uri="{FF2B5EF4-FFF2-40B4-BE49-F238E27FC236}">
                  <a16:creationId xmlns:a16="http://schemas.microsoft.com/office/drawing/2014/main" id="{7DFF1370-9D4D-4B6D-9A60-602667B7742D}"/>
                </a:ext>
              </a:extLst>
            </p:cNvPr>
            <p:cNvSpPr>
              <a:spLocks/>
            </p:cNvSpPr>
            <p:nvPr/>
          </p:nvSpPr>
          <p:spPr bwMode="gray">
            <a:xfrm>
              <a:off x="4757880" y="6495671"/>
              <a:ext cx="222647" cy="30956"/>
            </a:xfrm>
            <a:custGeom>
              <a:avLst/>
              <a:gdLst>
                <a:gd name="T0" fmla="*/ 0 w 79"/>
                <a:gd name="T1" fmla="*/ 5 h 11"/>
                <a:gd name="T2" fmla="*/ 4 w 79"/>
                <a:gd name="T3" fmla="*/ 0 h 11"/>
                <a:gd name="T4" fmla="*/ 74 w 79"/>
                <a:gd name="T5" fmla="*/ 0 h 11"/>
                <a:gd name="T6" fmla="*/ 79 w 79"/>
                <a:gd name="T7" fmla="*/ 5 h 11"/>
                <a:gd name="T8" fmla="*/ 79 w 79"/>
                <a:gd name="T9" fmla="*/ 5 h 11"/>
                <a:gd name="T10" fmla="*/ 74 w 79"/>
                <a:gd name="T11" fmla="*/ 11 h 11"/>
                <a:gd name="T12" fmla="*/ 4 w 79"/>
                <a:gd name="T13" fmla="*/ 11 h 11"/>
                <a:gd name="T14" fmla="*/ 0 w 79"/>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1">
                  <a:moveTo>
                    <a:pt x="0" y="5"/>
                  </a:moveTo>
                  <a:cubicBezTo>
                    <a:pt x="0" y="2"/>
                    <a:pt x="2" y="0"/>
                    <a:pt x="4" y="0"/>
                  </a:cubicBezTo>
                  <a:cubicBezTo>
                    <a:pt x="74" y="0"/>
                    <a:pt x="74" y="0"/>
                    <a:pt x="74" y="0"/>
                  </a:cubicBezTo>
                  <a:cubicBezTo>
                    <a:pt x="77" y="0"/>
                    <a:pt x="79" y="2"/>
                    <a:pt x="79" y="5"/>
                  </a:cubicBezTo>
                  <a:cubicBezTo>
                    <a:pt x="79" y="5"/>
                    <a:pt x="79" y="5"/>
                    <a:pt x="79" y="5"/>
                  </a:cubicBezTo>
                  <a:cubicBezTo>
                    <a:pt x="79" y="8"/>
                    <a:pt x="77" y="11"/>
                    <a:pt x="74" y="11"/>
                  </a:cubicBezTo>
                  <a:cubicBezTo>
                    <a:pt x="4" y="11"/>
                    <a:pt x="4" y="11"/>
                    <a:pt x="4" y="11"/>
                  </a:cubicBezTo>
                  <a:cubicBezTo>
                    <a:pt x="2" y="11"/>
                    <a:pt x="0" y="8"/>
                    <a:pt x="0" y="5"/>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16" name="Freeform 2402">
              <a:extLst>
                <a:ext uri="{FF2B5EF4-FFF2-40B4-BE49-F238E27FC236}">
                  <a16:creationId xmlns:a16="http://schemas.microsoft.com/office/drawing/2014/main" id="{19FC0C56-7919-4C60-BB5F-1E4D30F05CEC}"/>
                </a:ext>
              </a:extLst>
            </p:cNvPr>
            <p:cNvSpPr>
              <a:spLocks/>
            </p:cNvSpPr>
            <p:nvPr/>
          </p:nvSpPr>
          <p:spPr bwMode="gray">
            <a:xfrm>
              <a:off x="5000768" y="6188490"/>
              <a:ext cx="188119" cy="138113"/>
            </a:xfrm>
            <a:custGeom>
              <a:avLst/>
              <a:gdLst>
                <a:gd name="T0" fmla="*/ 2 w 67"/>
                <a:gd name="T1" fmla="*/ 7 h 49"/>
                <a:gd name="T2" fmla="*/ 7 w 67"/>
                <a:gd name="T3" fmla="*/ 0 h 49"/>
                <a:gd name="T4" fmla="*/ 14 w 67"/>
                <a:gd name="T5" fmla="*/ 5 h 49"/>
                <a:gd name="T6" fmla="*/ 60 w 67"/>
                <a:gd name="T7" fmla="*/ 32 h 49"/>
                <a:gd name="T8" fmla="*/ 67 w 67"/>
                <a:gd name="T9" fmla="*/ 36 h 49"/>
                <a:gd name="T10" fmla="*/ 63 w 67"/>
                <a:gd name="T11" fmla="*/ 43 h 49"/>
                <a:gd name="T12" fmla="*/ 51 w 67"/>
                <a:gd name="T13" fmla="*/ 46 h 49"/>
                <a:gd name="T14" fmla="*/ 6 w 67"/>
                <a:gd name="T15" fmla="*/ 19 h 49"/>
                <a:gd name="T16" fmla="*/ 2 w 67"/>
                <a:gd name="T1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9">
                  <a:moveTo>
                    <a:pt x="2" y="7"/>
                  </a:moveTo>
                  <a:cubicBezTo>
                    <a:pt x="7" y="0"/>
                    <a:pt x="7" y="0"/>
                    <a:pt x="7" y="0"/>
                  </a:cubicBezTo>
                  <a:cubicBezTo>
                    <a:pt x="14" y="5"/>
                    <a:pt x="14" y="5"/>
                    <a:pt x="14" y="5"/>
                  </a:cubicBezTo>
                  <a:cubicBezTo>
                    <a:pt x="60" y="32"/>
                    <a:pt x="60" y="32"/>
                    <a:pt x="60" y="32"/>
                  </a:cubicBezTo>
                  <a:cubicBezTo>
                    <a:pt x="67" y="36"/>
                    <a:pt x="67" y="36"/>
                    <a:pt x="67" y="36"/>
                  </a:cubicBezTo>
                  <a:cubicBezTo>
                    <a:pt x="63" y="43"/>
                    <a:pt x="63" y="43"/>
                    <a:pt x="63" y="43"/>
                  </a:cubicBezTo>
                  <a:cubicBezTo>
                    <a:pt x="61" y="47"/>
                    <a:pt x="55" y="49"/>
                    <a:pt x="51" y="46"/>
                  </a:cubicBezTo>
                  <a:cubicBezTo>
                    <a:pt x="6" y="19"/>
                    <a:pt x="6" y="19"/>
                    <a:pt x="6" y="19"/>
                  </a:cubicBezTo>
                  <a:cubicBezTo>
                    <a:pt x="1" y="17"/>
                    <a:pt x="0" y="11"/>
                    <a:pt x="2" y="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19" name="Freeform 2403">
              <a:extLst>
                <a:ext uri="{FF2B5EF4-FFF2-40B4-BE49-F238E27FC236}">
                  <a16:creationId xmlns:a16="http://schemas.microsoft.com/office/drawing/2014/main" id="{6E525DFA-52A9-4B4F-9EFA-AE586A15FFA5}"/>
                </a:ext>
              </a:extLst>
            </p:cNvPr>
            <p:cNvSpPr>
              <a:spLocks/>
            </p:cNvSpPr>
            <p:nvPr/>
          </p:nvSpPr>
          <p:spPr bwMode="gray">
            <a:xfrm>
              <a:off x="5040059" y="5975368"/>
              <a:ext cx="270272" cy="280988"/>
            </a:xfrm>
            <a:custGeom>
              <a:avLst/>
              <a:gdLst>
                <a:gd name="T0" fmla="*/ 79 w 96"/>
                <a:gd name="T1" fmla="*/ 16 h 100"/>
                <a:gd name="T2" fmla="*/ 64 w 96"/>
                <a:gd name="T3" fmla="*/ 7 h 100"/>
                <a:gd name="T4" fmla="*/ 28 w 96"/>
                <a:gd name="T5" fmla="*/ 16 h 100"/>
                <a:gd name="T6" fmla="*/ 0 w 96"/>
                <a:gd name="T7" fmla="*/ 64 h 100"/>
                <a:gd name="T8" fmla="*/ 61 w 96"/>
                <a:gd name="T9" fmla="*/ 100 h 100"/>
                <a:gd name="T10" fmla="*/ 89 w 96"/>
                <a:gd name="T11" fmla="*/ 52 h 100"/>
                <a:gd name="T12" fmla="*/ 79 w 96"/>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96" h="100">
                  <a:moveTo>
                    <a:pt x="79" y="16"/>
                  </a:moveTo>
                  <a:cubicBezTo>
                    <a:pt x="64" y="7"/>
                    <a:pt x="64" y="7"/>
                    <a:pt x="64" y="7"/>
                  </a:cubicBezTo>
                  <a:cubicBezTo>
                    <a:pt x="51" y="0"/>
                    <a:pt x="35" y="4"/>
                    <a:pt x="28" y="16"/>
                  </a:cubicBezTo>
                  <a:cubicBezTo>
                    <a:pt x="0" y="64"/>
                    <a:pt x="0" y="64"/>
                    <a:pt x="0" y="64"/>
                  </a:cubicBezTo>
                  <a:cubicBezTo>
                    <a:pt x="61" y="100"/>
                    <a:pt x="61" y="100"/>
                    <a:pt x="61" y="100"/>
                  </a:cubicBezTo>
                  <a:cubicBezTo>
                    <a:pt x="89" y="52"/>
                    <a:pt x="89" y="52"/>
                    <a:pt x="89" y="52"/>
                  </a:cubicBezTo>
                  <a:cubicBezTo>
                    <a:pt x="96" y="39"/>
                    <a:pt x="92" y="23"/>
                    <a:pt x="79" y="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20" name="Freeform 2404">
              <a:extLst>
                <a:ext uri="{FF2B5EF4-FFF2-40B4-BE49-F238E27FC236}">
                  <a16:creationId xmlns:a16="http://schemas.microsoft.com/office/drawing/2014/main" id="{916EDA84-9C99-47AE-9131-D94236DCC1A7}"/>
                </a:ext>
              </a:extLst>
            </p:cNvPr>
            <p:cNvSpPr>
              <a:spLocks/>
            </p:cNvSpPr>
            <p:nvPr/>
          </p:nvSpPr>
          <p:spPr bwMode="gray">
            <a:xfrm>
              <a:off x="4918615" y="6278977"/>
              <a:ext cx="211931" cy="197644"/>
            </a:xfrm>
            <a:custGeom>
              <a:avLst/>
              <a:gdLst>
                <a:gd name="T0" fmla="*/ 47 w 75"/>
                <a:gd name="T1" fmla="*/ 36 h 70"/>
                <a:gd name="T2" fmla="*/ 44 w 75"/>
                <a:gd name="T3" fmla="*/ 24 h 70"/>
                <a:gd name="T4" fmla="*/ 32 w 75"/>
                <a:gd name="T5" fmla="*/ 27 h 70"/>
                <a:gd name="T6" fmla="*/ 32 w 75"/>
                <a:gd name="T7" fmla="*/ 35 h 70"/>
                <a:gd name="T8" fmla="*/ 14 w 75"/>
                <a:gd name="T9" fmla="*/ 65 h 70"/>
                <a:gd name="T10" fmla="*/ 1 w 75"/>
                <a:gd name="T11" fmla="*/ 18 h 70"/>
                <a:gd name="T12" fmla="*/ 4 w 75"/>
                <a:gd name="T13" fmla="*/ 11 h 70"/>
                <a:gd name="T14" fmla="*/ 28 w 75"/>
                <a:gd name="T15" fmla="*/ 1 h 70"/>
                <a:gd name="T16" fmla="*/ 38 w 75"/>
                <a:gd name="T17" fmla="*/ 1 h 70"/>
                <a:gd name="T18" fmla="*/ 66 w 75"/>
                <a:gd name="T19" fmla="*/ 18 h 70"/>
                <a:gd name="T20" fmla="*/ 72 w 75"/>
                <a:gd name="T21" fmla="*/ 26 h 70"/>
                <a:gd name="T22" fmla="*/ 74 w 75"/>
                <a:gd name="T23" fmla="*/ 52 h 70"/>
                <a:gd name="T24" fmla="*/ 70 w 75"/>
                <a:gd name="T25" fmla="*/ 58 h 70"/>
                <a:gd name="T26" fmla="*/ 22 w 75"/>
                <a:gd name="T27" fmla="*/ 70 h 70"/>
                <a:gd name="T28" fmla="*/ 40 w 75"/>
                <a:gd name="T29" fmla="*/ 40 h 70"/>
                <a:gd name="T30" fmla="*/ 47 w 75"/>
                <a:gd name="T3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70">
                  <a:moveTo>
                    <a:pt x="47" y="36"/>
                  </a:moveTo>
                  <a:cubicBezTo>
                    <a:pt x="49" y="32"/>
                    <a:pt x="48" y="26"/>
                    <a:pt x="44" y="24"/>
                  </a:cubicBezTo>
                  <a:cubicBezTo>
                    <a:pt x="39" y="22"/>
                    <a:pt x="34" y="23"/>
                    <a:pt x="32" y="27"/>
                  </a:cubicBezTo>
                  <a:cubicBezTo>
                    <a:pt x="30" y="29"/>
                    <a:pt x="30" y="33"/>
                    <a:pt x="32" y="35"/>
                  </a:cubicBezTo>
                  <a:cubicBezTo>
                    <a:pt x="14" y="65"/>
                    <a:pt x="14" y="65"/>
                    <a:pt x="14" y="65"/>
                  </a:cubicBezTo>
                  <a:cubicBezTo>
                    <a:pt x="1" y="18"/>
                    <a:pt x="1" y="18"/>
                    <a:pt x="1" y="18"/>
                  </a:cubicBezTo>
                  <a:cubicBezTo>
                    <a:pt x="0" y="15"/>
                    <a:pt x="2" y="12"/>
                    <a:pt x="4" y="11"/>
                  </a:cubicBezTo>
                  <a:cubicBezTo>
                    <a:pt x="28" y="1"/>
                    <a:pt x="28" y="1"/>
                    <a:pt x="28" y="1"/>
                  </a:cubicBezTo>
                  <a:cubicBezTo>
                    <a:pt x="31" y="0"/>
                    <a:pt x="35" y="0"/>
                    <a:pt x="38" y="1"/>
                  </a:cubicBezTo>
                  <a:cubicBezTo>
                    <a:pt x="66" y="18"/>
                    <a:pt x="66" y="18"/>
                    <a:pt x="66" y="18"/>
                  </a:cubicBezTo>
                  <a:cubicBezTo>
                    <a:pt x="69" y="20"/>
                    <a:pt x="71" y="23"/>
                    <a:pt x="72" y="26"/>
                  </a:cubicBezTo>
                  <a:cubicBezTo>
                    <a:pt x="74" y="52"/>
                    <a:pt x="74" y="52"/>
                    <a:pt x="74" y="52"/>
                  </a:cubicBezTo>
                  <a:cubicBezTo>
                    <a:pt x="75" y="55"/>
                    <a:pt x="73" y="58"/>
                    <a:pt x="70" y="58"/>
                  </a:cubicBezTo>
                  <a:cubicBezTo>
                    <a:pt x="22" y="70"/>
                    <a:pt x="22" y="70"/>
                    <a:pt x="22" y="70"/>
                  </a:cubicBezTo>
                  <a:cubicBezTo>
                    <a:pt x="40" y="40"/>
                    <a:pt x="40" y="40"/>
                    <a:pt x="40" y="40"/>
                  </a:cubicBezTo>
                  <a:cubicBezTo>
                    <a:pt x="43" y="40"/>
                    <a:pt x="45" y="38"/>
                    <a:pt x="47" y="36"/>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grpSp>
    </p:spTree>
    <p:custDataLst>
      <p:tags r:id="rId1"/>
    </p:custDataLst>
    <p:extLst>
      <p:ext uri="{BB962C8B-B14F-4D97-AF65-F5344CB8AC3E}">
        <p14:creationId xmlns:p14="http://schemas.microsoft.com/office/powerpoint/2010/main" val="3874632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4167066"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4080592" y="5345093"/>
            <a:ext cx="1744137" cy="938719"/>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gain a high level understanding supply market analysis and the types of procurement risk</a:t>
            </a:r>
          </a:p>
        </p:txBody>
      </p: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4762738"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5127429" y="3363234"/>
            <a:ext cx="100578" cy="1908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7FF2DF58-BDE1-1CE1-F6C4-E020ED3F342C}"/>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047C7F77-9D96-636E-A033-CB0357841E8E}"/>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7" name="TextBox 116">
            <a:extLst>
              <a:ext uri="{FF2B5EF4-FFF2-40B4-BE49-F238E27FC236}">
                <a16:creationId xmlns:a16="http://schemas.microsoft.com/office/drawing/2014/main" id="{F782997B-F690-081B-0BA3-AF56741CB7C8}"/>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576253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158BD927-7D1F-A30C-2E6C-5142C8889B6F}"/>
              </a:ext>
            </a:extLst>
          </p:cNvPr>
          <p:cNvGrpSpPr/>
          <p:nvPr/>
        </p:nvGrpSpPr>
        <p:grpSpPr>
          <a:xfrm>
            <a:off x="0" y="6926580"/>
            <a:ext cx="12192000" cy="137160"/>
            <a:chOff x="0" y="6926580"/>
            <a:chExt cx="12192000" cy="137160"/>
          </a:xfrm>
        </p:grpSpPr>
        <p:sp>
          <p:nvSpPr>
            <p:cNvPr id="11" name="btfpColumnGapBlocker349252">
              <a:extLst>
                <a:ext uri="{FF2B5EF4-FFF2-40B4-BE49-F238E27FC236}">
                  <a16:creationId xmlns:a16="http://schemas.microsoft.com/office/drawing/2014/main" id="{27250B18-752C-6560-4897-519C0323E2DA}"/>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9" name="btfpColumnGapBlocker898479">
              <a:extLst>
                <a:ext uri="{FF2B5EF4-FFF2-40B4-BE49-F238E27FC236}">
                  <a16:creationId xmlns:a16="http://schemas.microsoft.com/office/drawing/2014/main" id="{BB6F62D2-2A1D-3363-18A5-7D86C7749DBB}"/>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7" name="btfpColumnIndicator982670">
              <a:extLst>
                <a:ext uri="{FF2B5EF4-FFF2-40B4-BE49-F238E27FC236}">
                  <a16:creationId xmlns:a16="http://schemas.microsoft.com/office/drawing/2014/main" id="{72624339-E433-7A7E-5DFE-20AE1E69366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344493">
              <a:extLst>
                <a:ext uri="{FF2B5EF4-FFF2-40B4-BE49-F238E27FC236}">
                  <a16:creationId xmlns:a16="http://schemas.microsoft.com/office/drawing/2014/main" id="{4B7AAE6C-0C27-5C4F-66B3-BEF57150E2E5}"/>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EE0CDD33-193F-0697-4E84-680610A0F2EE}"/>
              </a:ext>
            </a:extLst>
          </p:cNvPr>
          <p:cNvGrpSpPr/>
          <p:nvPr/>
        </p:nvGrpSpPr>
        <p:grpSpPr>
          <a:xfrm>
            <a:off x="0" y="-205740"/>
            <a:ext cx="12192000" cy="137160"/>
            <a:chOff x="0" y="-205740"/>
            <a:chExt cx="12192000" cy="137160"/>
          </a:xfrm>
        </p:grpSpPr>
        <p:sp>
          <p:nvSpPr>
            <p:cNvPr id="10" name="btfpColumnGapBlocker912041">
              <a:extLst>
                <a:ext uri="{FF2B5EF4-FFF2-40B4-BE49-F238E27FC236}">
                  <a16:creationId xmlns:a16="http://schemas.microsoft.com/office/drawing/2014/main" id="{26FF6BBB-7575-214D-AF13-C7D0AE1AC70C}"/>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 name="btfpColumnGapBlocker163306">
              <a:extLst>
                <a:ext uri="{FF2B5EF4-FFF2-40B4-BE49-F238E27FC236}">
                  <a16:creationId xmlns:a16="http://schemas.microsoft.com/office/drawing/2014/main" id="{A5E9196C-7762-01FE-EC49-55B74FD91F28}"/>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5" name="btfpColumnIndicator859869">
              <a:extLst>
                <a:ext uri="{FF2B5EF4-FFF2-40B4-BE49-F238E27FC236}">
                  <a16:creationId xmlns:a16="http://schemas.microsoft.com/office/drawing/2014/main" id="{48882226-334F-B502-F195-C3CE5025096A}"/>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903012">
              <a:extLst>
                <a:ext uri="{FF2B5EF4-FFF2-40B4-BE49-F238E27FC236}">
                  <a16:creationId xmlns:a16="http://schemas.microsoft.com/office/drawing/2014/main" id="{CFAE9050-9C8E-C79D-C70C-FC23D94AF15F}"/>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68C0558C-C6DB-4BDF-84B9-F4BF70AB3DF9}"/>
              </a:ext>
            </a:extLst>
          </p:cNvPr>
          <p:cNvSpPr>
            <a:spLocks noGrp="1"/>
          </p:cNvSpPr>
          <p:nvPr>
            <p:ph type="title"/>
          </p:nvPr>
        </p:nvSpPr>
        <p:spPr/>
        <p:txBody>
          <a:bodyPr/>
          <a:lstStyle/>
          <a:p>
            <a:r>
              <a:rPr lang="en-GB" dirty="0"/>
              <a:t>Supply Market Analysis</a:t>
            </a:r>
            <a:endParaRPr lang="en-AU" dirty="0">
              <a:solidFill>
                <a:schemeClr val="tx1"/>
              </a:solidFill>
            </a:endParaRPr>
          </a:p>
        </p:txBody>
      </p:sp>
      <p:sp>
        <p:nvSpPr>
          <p:cNvPr id="17" name="Content Placeholder 2">
            <a:extLst>
              <a:ext uri="{FF2B5EF4-FFF2-40B4-BE49-F238E27FC236}">
                <a16:creationId xmlns:a16="http://schemas.microsoft.com/office/drawing/2014/main" id="{34CB83E8-C553-4AB6-B9C2-684C74072C7D}"/>
              </a:ext>
            </a:extLst>
          </p:cNvPr>
          <p:cNvSpPr>
            <a:spLocks noGrp="1"/>
          </p:cNvSpPr>
          <p:nvPr>
            <p:ph idx="4294967295"/>
          </p:nvPr>
        </p:nvSpPr>
        <p:spPr>
          <a:xfrm>
            <a:off x="1733671" y="1831181"/>
            <a:ext cx="6049200" cy="361950"/>
          </a:xfrm>
        </p:spPr>
        <p:txBody>
          <a:bodyPr>
            <a:normAutofit/>
          </a:bodyPr>
          <a:lstStyle/>
          <a:p>
            <a:pPr marL="0" indent="0">
              <a:buNone/>
            </a:pPr>
            <a:r>
              <a:rPr lang="en-US" b="1" dirty="0"/>
              <a:t>Questions we need to answer about the supply market:</a:t>
            </a:r>
          </a:p>
          <a:p>
            <a:endParaRPr lang="en-GB" b="1" dirty="0"/>
          </a:p>
        </p:txBody>
      </p:sp>
      <p:sp>
        <p:nvSpPr>
          <p:cNvPr id="16" name="Rectangle 2">
            <a:extLst>
              <a:ext uri="{FF2B5EF4-FFF2-40B4-BE49-F238E27FC236}">
                <a16:creationId xmlns:a16="http://schemas.microsoft.com/office/drawing/2014/main" id="{5C0FC6B4-7318-40E1-969B-922EACD1EB2C}"/>
              </a:ext>
            </a:extLst>
          </p:cNvPr>
          <p:cNvSpPr>
            <a:spLocks noChangeArrowheads="1"/>
          </p:cNvSpPr>
          <p:nvPr/>
        </p:nvSpPr>
        <p:spPr bwMode="auto">
          <a:xfrm>
            <a:off x="3124200" y="1940719"/>
            <a:ext cx="5829300" cy="3086100"/>
          </a:xfrm>
          <a:prstGeom prst="rect">
            <a:avLst/>
          </a:prstGeom>
          <a:noFill/>
          <a:ln w="12700">
            <a:noFill/>
            <a:miter lim="800000"/>
            <a:headEnd/>
            <a:tailEnd/>
          </a:ln>
        </p:spPr>
        <p:txBody>
          <a:bodyPr lIns="67866" tIns="33338" rIns="67866" bIns="33338"/>
          <a:lstStyle/>
          <a:p>
            <a:pPr marL="257175" indent="-257175" defTabSz="571500">
              <a:spcBef>
                <a:spcPct val="20000"/>
              </a:spcBef>
              <a:defRPr/>
            </a:pPr>
            <a:endParaRPr lang="en-US" sz="1650">
              <a:latin typeface="Tahoma" panose="020B0604030504040204" pitchFamily="34" charset="0"/>
              <a:cs typeface="Tahoma" panose="020B0604030504040204" pitchFamily="34" charset="0"/>
            </a:endParaRPr>
          </a:p>
        </p:txBody>
      </p:sp>
      <p:graphicFrame>
        <p:nvGraphicFramePr>
          <p:cNvPr id="2" name="Diagram 1">
            <a:extLst>
              <a:ext uri="{FF2B5EF4-FFF2-40B4-BE49-F238E27FC236}">
                <a16:creationId xmlns:a16="http://schemas.microsoft.com/office/drawing/2014/main" id="{D63C464C-9070-4273-A465-0FC9B7D7F49B}"/>
              </a:ext>
            </a:extLst>
          </p:cNvPr>
          <p:cNvGraphicFramePr/>
          <p:nvPr/>
        </p:nvGraphicFramePr>
        <p:xfrm>
          <a:off x="1777951" y="2186354"/>
          <a:ext cx="8632875" cy="3215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219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B5FB-B112-7257-FEF7-515FAFACC451}"/>
            </a:ext>
          </a:extLst>
        </p:cNvPr>
        <p:cNvGrpSpPr/>
        <p:nvPr/>
      </p:nvGrpSpPr>
      <p:grpSpPr>
        <a:xfrm>
          <a:off x="0" y="0"/>
          <a:ext cx="0" cy="0"/>
          <a:chOff x="0" y="0"/>
          <a:chExt cx="0" cy="0"/>
        </a:xfrm>
      </p:grpSpPr>
      <p:cxnSp>
        <p:nvCxnSpPr>
          <p:cNvPr id="79" name="Straight Connector 78">
            <a:extLst>
              <a:ext uri="{FF2B5EF4-FFF2-40B4-BE49-F238E27FC236}">
                <a16:creationId xmlns:a16="http://schemas.microsoft.com/office/drawing/2014/main" id="{6D0C89E8-41C9-5F0B-68A0-A97A54D5098A}"/>
              </a:ext>
            </a:extLst>
          </p:cNvPr>
          <p:cNvCxnSpPr>
            <a:cxnSpLocks/>
          </p:cNvCxnSpPr>
          <p:nvPr/>
        </p:nvCxnSpPr>
        <p:spPr bwMode="gray">
          <a:xfrm flipV="1">
            <a:off x="4615396" y="3604459"/>
            <a:ext cx="1381319" cy="128336"/>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5B5D536-2840-CDD4-2143-B9C036B4B267}"/>
              </a:ext>
            </a:extLst>
          </p:cNvPr>
          <p:cNvCxnSpPr>
            <a:cxnSpLocks/>
          </p:cNvCxnSpPr>
          <p:nvPr/>
        </p:nvCxnSpPr>
        <p:spPr bwMode="gray">
          <a:xfrm flipH="1" flipV="1">
            <a:off x="7709602" y="2469397"/>
            <a:ext cx="1027304" cy="1243164"/>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B5E7B8B-CB38-8E89-F178-3130015C052E}"/>
              </a:ext>
            </a:extLst>
          </p:cNvPr>
          <p:cNvCxnSpPr>
            <a:cxnSpLocks/>
          </p:cNvCxnSpPr>
          <p:nvPr/>
        </p:nvCxnSpPr>
        <p:spPr bwMode="gray">
          <a:xfrm flipV="1">
            <a:off x="8943112" y="4244865"/>
            <a:ext cx="13583" cy="909433"/>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101" name="btfpColumnIndicatorGroup2">
            <a:extLst>
              <a:ext uri="{FF2B5EF4-FFF2-40B4-BE49-F238E27FC236}">
                <a16:creationId xmlns:a16="http://schemas.microsoft.com/office/drawing/2014/main" id="{722527F9-E437-A744-A03D-719800F16A93}"/>
              </a:ext>
            </a:extLst>
          </p:cNvPr>
          <p:cNvGrpSpPr/>
          <p:nvPr/>
        </p:nvGrpSpPr>
        <p:grpSpPr>
          <a:xfrm>
            <a:off x="0" y="6926580"/>
            <a:ext cx="12192000" cy="137160"/>
            <a:chOff x="0" y="6926580"/>
            <a:chExt cx="12192000" cy="137160"/>
          </a:xfrm>
        </p:grpSpPr>
        <p:sp>
          <p:nvSpPr>
            <p:cNvPr id="99" name="btfpColumnGapBlocker194189">
              <a:extLst>
                <a:ext uri="{FF2B5EF4-FFF2-40B4-BE49-F238E27FC236}">
                  <a16:creationId xmlns:a16="http://schemas.microsoft.com/office/drawing/2014/main" id="{A9BD9D7E-4290-9DEA-EA1D-C32913CC0E35}"/>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97" name="btfpColumnGapBlocker703721">
              <a:extLst>
                <a:ext uri="{FF2B5EF4-FFF2-40B4-BE49-F238E27FC236}">
                  <a16:creationId xmlns:a16="http://schemas.microsoft.com/office/drawing/2014/main" id="{D63CE63A-2A93-5778-506A-207BA8C6D100}"/>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95" name="btfpColumnIndicator748479">
              <a:extLst>
                <a:ext uri="{FF2B5EF4-FFF2-40B4-BE49-F238E27FC236}">
                  <a16:creationId xmlns:a16="http://schemas.microsoft.com/office/drawing/2014/main" id="{83712E8C-C54D-8D03-3584-DC71EC5320C9}"/>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3" name="btfpColumnIndicator986455">
              <a:extLst>
                <a:ext uri="{FF2B5EF4-FFF2-40B4-BE49-F238E27FC236}">
                  <a16:creationId xmlns:a16="http://schemas.microsoft.com/office/drawing/2014/main" id="{E3731291-0965-E144-FCD8-A1A8B0889A79}"/>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00" name="btfpColumnIndicatorGroup1">
            <a:extLst>
              <a:ext uri="{FF2B5EF4-FFF2-40B4-BE49-F238E27FC236}">
                <a16:creationId xmlns:a16="http://schemas.microsoft.com/office/drawing/2014/main" id="{087CC412-05F3-9869-A3EC-A4E3DE49B830}"/>
              </a:ext>
            </a:extLst>
          </p:cNvPr>
          <p:cNvGrpSpPr/>
          <p:nvPr/>
        </p:nvGrpSpPr>
        <p:grpSpPr>
          <a:xfrm>
            <a:off x="0" y="-205740"/>
            <a:ext cx="12192000" cy="137160"/>
            <a:chOff x="0" y="-205740"/>
            <a:chExt cx="12192000" cy="137160"/>
          </a:xfrm>
        </p:grpSpPr>
        <p:sp>
          <p:nvSpPr>
            <p:cNvPr id="98" name="btfpColumnGapBlocker909226">
              <a:extLst>
                <a:ext uri="{FF2B5EF4-FFF2-40B4-BE49-F238E27FC236}">
                  <a16:creationId xmlns:a16="http://schemas.microsoft.com/office/drawing/2014/main" id="{D8BA06B0-53F2-C2C6-5842-BDA24EF4925F}"/>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96" name="btfpColumnGapBlocker588499">
              <a:extLst>
                <a:ext uri="{FF2B5EF4-FFF2-40B4-BE49-F238E27FC236}">
                  <a16:creationId xmlns:a16="http://schemas.microsoft.com/office/drawing/2014/main" id="{B65A4D40-972B-8B7D-011D-B0C18CD32DE5}"/>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94" name="btfpColumnIndicator673866">
              <a:extLst>
                <a:ext uri="{FF2B5EF4-FFF2-40B4-BE49-F238E27FC236}">
                  <a16:creationId xmlns:a16="http://schemas.microsoft.com/office/drawing/2014/main" id="{41B9304E-1C3B-A537-8BF9-AFDB6E3B63D9}"/>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2" name="btfpColumnIndicator475376">
              <a:extLst>
                <a:ext uri="{FF2B5EF4-FFF2-40B4-BE49-F238E27FC236}">
                  <a16:creationId xmlns:a16="http://schemas.microsoft.com/office/drawing/2014/main" id="{676DD89B-BD35-2E7D-C5C7-E81178DEF0F8}"/>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C0E3660A-AC22-5B57-80AB-A09E560BECE3}"/>
              </a:ext>
            </a:extLst>
          </p:cNvPr>
          <p:cNvSpPr>
            <a:spLocks noGrp="1"/>
          </p:cNvSpPr>
          <p:nvPr>
            <p:ph type="title"/>
          </p:nvPr>
        </p:nvSpPr>
        <p:spPr/>
        <p:txBody>
          <a:bodyPr/>
          <a:lstStyle/>
          <a:p>
            <a:r>
              <a:rPr lang="en-AU" dirty="0"/>
              <a:t>Types of Risks in Procurement</a:t>
            </a:r>
          </a:p>
        </p:txBody>
      </p:sp>
      <p:cxnSp>
        <p:nvCxnSpPr>
          <p:cNvPr id="19" name="Straight Connector 18">
            <a:extLst>
              <a:ext uri="{FF2B5EF4-FFF2-40B4-BE49-F238E27FC236}">
                <a16:creationId xmlns:a16="http://schemas.microsoft.com/office/drawing/2014/main" id="{8E136CC4-3B4E-0331-B89A-28BE96D49A36}"/>
              </a:ext>
            </a:extLst>
          </p:cNvPr>
          <p:cNvCxnSpPr/>
          <p:nvPr/>
        </p:nvCxnSpPr>
        <p:spPr bwMode="gray">
          <a:xfrm>
            <a:off x="3622699" y="2151996"/>
            <a:ext cx="2114986" cy="1206994"/>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832D9D-4527-FF89-C327-534A613C730A}"/>
              </a:ext>
            </a:extLst>
          </p:cNvPr>
          <p:cNvCxnSpPr>
            <a:cxnSpLocks/>
          </p:cNvCxnSpPr>
          <p:nvPr/>
        </p:nvCxnSpPr>
        <p:spPr bwMode="gray">
          <a:xfrm>
            <a:off x="4977066" y="2058809"/>
            <a:ext cx="913019" cy="1452581"/>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E7F04B-E213-A663-CC96-A890E9E2759D}"/>
              </a:ext>
            </a:extLst>
          </p:cNvPr>
          <p:cNvCxnSpPr>
            <a:cxnSpLocks/>
          </p:cNvCxnSpPr>
          <p:nvPr/>
        </p:nvCxnSpPr>
        <p:spPr bwMode="gray">
          <a:xfrm flipH="1">
            <a:off x="6145660" y="1863701"/>
            <a:ext cx="128380" cy="1211393"/>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DEFF2E-9953-5E37-4569-5E50DCCE8BD5}"/>
              </a:ext>
            </a:extLst>
          </p:cNvPr>
          <p:cNvCxnSpPr>
            <a:cxnSpLocks/>
          </p:cNvCxnSpPr>
          <p:nvPr/>
        </p:nvCxnSpPr>
        <p:spPr bwMode="gray">
          <a:xfrm flipV="1">
            <a:off x="3455176" y="1473046"/>
            <a:ext cx="2491274" cy="89088"/>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CD11DC-BD2A-4589-3BB9-0302EFDFF282}"/>
              </a:ext>
            </a:extLst>
          </p:cNvPr>
          <p:cNvCxnSpPr>
            <a:cxnSpLocks/>
          </p:cNvCxnSpPr>
          <p:nvPr/>
        </p:nvCxnSpPr>
        <p:spPr bwMode="gray">
          <a:xfrm flipH="1">
            <a:off x="6298060" y="2151996"/>
            <a:ext cx="1114652" cy="1075498"/>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6A96904-164A-CCBF-C980-2E7CC7BC22C3}"/>
              </a:ext>
            </a:extLst>
          </p:cNvPr>
          <p:cNvCxnSpPr>
            <a:cxnSpLocks/>
          </p:cNvCxnSpPr>
          <p:nvPr/>
        </p:nvCxnSpPr>
        <p:spPr bwMode="gray">
          <a:xfrm flipH="1">
            <a:off x="6666048" y="2387212"/>
            <a:ext cx="2345329" cy="1050840"/>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083FCE-2189-5725-D5F4-9322967C3A6F}"/>
              </a:ext>
            </a:extLst>
          </p:cNvPr>
          <p:cNvCxnSpPr>
            <a:cxnSpLocks/>
          </p:cNvCxnSpPr>
          <p:nvPr/>
        </p:nvCxnSpPr>
        <p:spPr bwMode="gray">
          <a:xfrm flipH="1" flipV="1">
            <a:off x="6739983" y="3712561"/>
            <a:ext cx="1899451" cy="126523"/>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3C9CBC-1501-E6E0-9AB1-FFCB29731F86}"/>
              </a:ext>
            </a:extLst>
          </p:cNvPr>
          <p:cNvCxnSpPr>
            <a:cxnSpLocks/>
          </p:cNvCxnSpPr>
          <p:nvPr/>
        </p:nvCxnSpPr>
        <p:spPr bwMode="gray">
          <a:xfrm flipH="1" flipV="1">
            <a:off x="6294279" y="3848927"/>
            <a:ext cx="2227520" cy="1305371"/>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7A1EB6-93FF-5098-3DBC-A065C2A61ED3}"/>
              </a:ext>
            </a:extLst>
          </p:cNvPr>
          <p:cNvCxnSpPr>
            <a:cxnSpLocks/>
          </p:cNvCxnSpPr>
          <p:nvPr/>
        </p:nvCxnSpPr>
        <p:spPr bwMode="gray">
          <a:xfrm flipH="1" flipV="1">
            <a:off x="6294279" y="4112108"/>
            <a:ext cx="371769" cy="831632"/>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34CF06E-276C-6366-4CE8-BC77BEDD286F}"/>
              </a:ext>
            </a:extLst>
          </p:cNvPr>
          <p:cNvCxnSpPr>
            <a:cxnSpLocks/>
          </p:cNvCxnSpPr>
          <p:nvPr/>
        </p:nvCxnSpPr>
        <p:spPr bwMode="gray">
          <a:xfrm flipH="1" flipV="1">
            <a:off x="7070895" y="5395658"/>
            <a:ext cx="1450904" cy="53487"/>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BC85A2-C127-7E16-3042-FAEDB67AB02B}"/>
              </a:ext>
            </a:extLst>
          </p:cNvPr>
          <p:cNvCxnSpPr>
            <a:cxnSpLocks/>
          </p:cNvCxnSpPr>
          <p:nvPr/>
        </p:nvCxnSpPr>
        <p:spPr bwMode="gray">
          <a:xfrm flipV="1">
            <a:off x="5151323" y="4008065"/>
            <a:ext cx="656677" cy="1327982"/>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BFA918A-6A8E-7ECF-9BED-CA3A7C4428DD}"/>
              </a:ext>
            </a:extLst>
          </p:cNvPr>
          <p:cNvCxnSpPr>
            <a:cxnSpLocks/>
          </p:cNvCxnSpPr>
          <p:nvPr/>
        </p:nvCxnSpPr>
        <p:spPr bwMode="gray">
          <a:xfrm flipH="1">
            <a:off x="5380752" y="5267984"/>
            <a:ext cx="1023558" cy="297189"/>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87BC11-D92A-2E98-7553-2E8762097CE9}"/>
              </a:ext>
            </a:extLst>
          </p:cNvPr>
          <p:cNvCxnSpPr>
            <a:cxnSpLocks/>
          </p:cNvCxnSpPr>
          <p:nvPr/>
        </p:nvCxnSpPr>
        <p:spPr bwMode="gray">
          <a:xfrm flipV="1">
            <a:off x="3673353" y="3970990"/>
            <a:ext cx="1953201" cy="1133816"/>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4DF269-963E-EE51-F241-C2871922ADFA}"/>
              </a:ext>
            </a:extLst>
          </p:cNvPr>
          <p:cNvCxnSpPr>
            <a:cxnSpLocks/>
          </p:cNvCxnSpPr>
          <p:nvPr/>
        </p:nvCxnSpPr>
        <p:spPr bwMode="gray">
          <a:xfrm flipH="1" flipV="1">
            <a:off x="3685884" y="5377636"/>
            <a:ext cx="1067719" cy="177132"/>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BAB8A4-4DD8-A86A-B1D8-53CA05DCA863}"/>
              </a:ext>
            </a:extLst>
          </p:cNvPr>
          <p:cNvCxnSpPr>
            <a:cxnSpLocks/>
          </p:cNvCxnSpPr>
          <p:nvPr/>
        </p:nvCxnSpPr>
        <p:spPr bwMode="gray">
          <a:xfrm>
            <a:off x="3029047" y="2994809"/>
            <a:ext cx="2875808" cy="305406"/>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57E4091-E757-7293-3AEF-1C2A4E8FD12D}"/>
              </a:ext>
            </a:extLst>
          </p:cNvPr>
          <p:cNvCxnSpPr>
            <a:cxnSpLocks/>
          </p:cNvCxnSpPr>
          <p:nvPr/>
        </p:nvCxnSpPr>
        <p:spPr bwMode="gray">
          <a:xfrm flipV="1">
            <a:off x="3569411" y="4060412"/>
            <a:ext cx="513126" cy="829837"/>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AF2121E-9701-E713-7661-E0628281D5DE}"/>
              </a:ext>
            </a:extLst>
          </p:cNvPr>
          <p:cNvCxnSpPr>
            <a:cxnSpLocks/>
          </p:cNvCxnSpPr>
          <p:nvPr/>
        </p:nvCxnSpPr>
        <p:spPr bwMode="gray">
          <a:xfrm>
            <a:off x="4330517" y="4171809"/>
            <a:ext cx="546251" cy="1201313"/>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43506BA-CB2C-7620-02F5-8DDF9D307E75}"/>
              </a:ext>
            </a:extLst>
          </p:cNvPr>
          <p:cNvCxnSpPr>
            <a:cxnSpLocks/>
          </p:cNvCxnSpPr>
          <p:nvPr/>
        </p:nvCxnSpPr>
        <p:spPr bwMode="gray">
          <a:xfrm flipV="1">
            <a:off x="9011377" y="2424826"/>
            <a:ext cx="286186" cy="1183516"/>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2195ACA-D7E6-E636-270F-9CD16AEC3D97}"/>
              </a:ext>
            </a:extLst>
          </p:cNvPr>
          <p:cNvSpPr/>
          <p:nvPr/>
        </p:nvSpPr>
        <p:spPr bwMode="gray">
          <a:xfrm>
            <a:off x="2694336" y="1295746"/>
            <a:ext cx="1332000" cy="1332000"/>
          </a:xfrm>
          <a:prstGeom prst="ellipse">
            <a:avLst/>
          </a:prstGeom>
          <a:solidFill>
            <a:schemeClr val="tx2">
              <a:lumMod val="90000"/>
              <a:lumOff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Procurement Process Risk</a:t>
            </a:r>
          </a:p>
        </p:txBody>
      </p:sp>
      <p:sp>
        <p:nvSpPr>
          <p:cNvPr id="3" name="Oval 2">
            <a:extLst>
              <a:ext uri="{FF2B5EF4-FFF2-40B4-BE49-F238E27FC236}">
                <a16:creationId xmlns:a16="http://schemas.microsoft.com/office/drawing/2014/main" id="{FC0D2F54-B3D0-A645-FEF0-99D35338A2CD}"/>
              </a:ext>
            </a:extLst>
          </p:cNvPr>
          <p:cNvSpPr/>
          <p:nvPr/>
        </p:nvSpPr>
        <p:spPr bwMode="gray">
          <a:xfrm>
            <a:off x="4452620" y="1643432"/>
            <a:ext cx="936000" cy="936000"/>
          </a:xfrm>
          <a:prstGeom prst="ellipse">
            <a:avLst/>
          </a:prstGeom>
          <a:solidFill>
            <a:schemeClr val="tx2">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Market</a:t>
            </a:r>
          </a:p>
          <a:p>
            <a:pPr marL="0" indent="0" algn="ctr">
              <a:buNone/>
            </a:pPr>
            <a:r>
              <a:rPr lang="en-AU" sz="1200" b="1" dirty="0">
                <a:solidFill>
                  <a:schemeClr val="bg1"/>
                </a:solidFill>
              </a:rPr>
              <a:t>Risk</a:t>
            </a:r>
          </a:p>
        </p:txBody>
      </p:sp>
      <p:sp>
        <p:nvSpPr>
          <p:cNvPr id="4" name="Oval 3">
            <a:extLst>
              <a:ext uri="{FF2B5EF4-FFF2-40B4-BE49-F238E27FC236}">
                <a16:creationId xmlns:a16="http://schemas.microsoft.com/office/drawing/2014/main" id="{031E95AB-646B-5BDA-9A32-8E720DFA3EA1}"/>
              </a:ext>
            </a:extLst>
          </p:cNvPr>
          <p:cNvSpPr/>
          <p:nvPr/>
        </p:nvSpPr>
        <p:spPr bwMode="gray">
          <a:xfrm>
            <a:off x="5864885" y="1175432"/>
            <a:ext cx="936000" cy="936000"/>
          </a:xfrm>
          <a:prstGeom prst="ellipse">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Probity</a:t>
            </a:r>
          </a:p>
          <a:p>
            <a:pPr marL="0" indent="0" algn="ctr">
              <a:buNone/>
            </a:pPr>
            <a:r>
              <a:rPr lang="en-AU" sz="1200" b="1" dirty="0">
                <a:solidFill>
                  <a:schemeClr val="bg1"/>
                </a:solidFill>
              </a:rPr>
              <a:t>Risk</a:t>
            </a:r>
          </a:p>
        </p:txBody>
      </p:sp>
      <p:sp>
        <p:nvSpPr>
          <p:cNvPr id="5" name="Oval 4">
            <a:extLst>
              <a:ext uri="{FF2B5EF4-FFF2-40B4-BE49-F238E27FC236}">
                <a16:creationId xmlns:a16="http://schemas.microsoft.com/office/drawing/2014/main" id="{7A01F8A6-F93A-B254-9A9E-73F9BD90F590}"/>
              </a:ext>
            </a:extLst>
          </p:cNvPr>
          <p:cNvSpPr/>
          <p:nvPr/>
        </p:nvSpPr>
        <p:spPr bwMode="gray">
          <a:xfrm>
            <a:off x="3593985" y="3278766"/>
            <a:ext cx="1080000" cy="1080000"/>
          </a:xfrm>
          <a:prstGeom prst="ellipse">
            <a:avLst/>
          </a:prstGeom>
          <a:solidFill>
            <a:schemeClr val="tx2">
              <a:lumMod val="25000"/>
              <a:lumOff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Supplier</a:t>
            </a:r>
          </a:p>
          <a:p>
            <a:pPr marL="0" indent="0" algn="ctr">
              <a:buNone/>
            </a:pPr>
            <a:r>
              <a:rPr lang="en-AU" sz="1200" b="1" dirty="0">
                <a:solidFill>
                  <a:schemeClr val="bg1"/>
                </a:solidFill>
              </a:rPr>
              <a:t>Risk</a:t>
            </a:r>
          </a:p>
        </p:txBody>
      </p:sp>
      <p:sp>
        <p:nvSpPr>
          <p:cNvPr id="8" name="Oval 7">
            <a:extLst>
              <a:ext uri="{FF2B5EF4-FFF2-40B4-BE49-F238E27FC236}">
                <a16:creationId xmlns:a16="http://schemas.microsoft.com/office/drawing/2014/main" id="{A453736A-92D6-9499-4639-0FF212FC804A}"/>
              </a:ext>
            </a:extLst>
          </p:cNvPr>
          <p:cNvSpPr/>
          <p:nvPr/>
        </p:nvSpPr>
        <p:spPr bwMode="gray">
          <a:xfrm>
            <a:off x="1930926" y="2487145"/>
            <a:ext cx="1224000" cy="1224000"/>
          </a:xfrm>
          <a:prstGeom prst="ellipse">
            <a:avLst/>
          </a:prstGeom>
          <a:solidFill>
            <a:schemeClr val="accent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Contractual Risk</a:t>
            </a:r>
          </a:p>
        </p:txBody>
      </p:sp>
      <p:sp>
        <p:nvSpPr>
          <p:cNvPr id="10" name="Oval 9">
            <a:extLst>
              <a:ext uri="{FF2B5EF4-FFF2-40B4-BE49-F238E27FC236}">
                <a16:creationId xmlns:a16="http://schemas.microsoft.com/office/drawing/2014/main" id="{10651181-EB7B-B04D-E88E-8A0CCED0C7F3}"/>
              </a:ext>
            </a:extLst>
          </p:cNvPr>
          <p:cNvSpPr/>
          <p:nvPr/>
        </p:nvSpPr>
        <p:spPr bwMode="gray">
          <a:xfrm>
            <a:off x="6145660" y="4601984"/>
            <a:ext cx="1332000" cy="1332000"/>
          </a:xfrm>
          <a:prstGeom prst="ellipse">
            <a:avLst/>
          </a:prstGeom>
          <a:solidFill>
            <a:schemeClr val="tx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tx1"/>
                </a:solidFill>
              </a:rPr>
              <a:t>Performance</a:t>
            </a:r>
          </a:p>
          <a:p>
            <a:pPr marL="0" indent="0" algn="ctr">
              <a:buNone/>
            </a:pPr>
            <a:r>
              <a:rPr lang="en-AU" sz="1200" b="1" dirty="0">
                <a:solidFill>
                  <a:schemeClr val="tx1"/>
                </a:solidFill>
              </a:rPr>
              <a:t>Risk</a:t>
            </a:r>
          </a:p>
        </p:txBody>
      </p:sp>
      <p:sp>
        <p:nvSpPr>
          <p:cNvPr id="11" name="Oval 10">
            <a:extLst>
              <a:ext uri="{FF2B5EF4-FFF2-40B4-BE49-F238E27FC236}">
                <a16:creationId xmlns:a16="http://schemas.microsoft.com/office/drawing/2014/main" id="{68126D82-CA8E-3A63-7AD8-FA1717C1F67A}"/>
              </a:ext>
            </a:extLst>
          </p:cNvPr>
          <p:cNvSpPr/>
          <p:nvPr/>
        </p:nvSpPr>
        <p:spPr bwMode="gray">
          <a:xfrm>
            <a:off x="2873641" y="4745984"/>
            <a:ext cx="1044000" cy="1044000"/>
          </a:xfrm>
          <a:prstGeom prst="ellipse">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Transition Risk</a:t>
            </a:r>
          </a:p>
        </p:txBody>
      </p:sp>
      <p:sp>
        <p:nvSpPr>
          <p:cNvPr id="12" name="Oval 11">
            <a:extLst>
              <a:ext uri="{FF2B5EF4-FFF2-40B4-BE49-F238E27FC236}">
                <a16:creationId xmlns:a16="http://schemas.microsoft.com/office/drawing/2014/main" id="{D0CC9629-2D52-E4F0-08B3-CE1D5D3BDA56}"/>
              </a:ext>
            </a:extLst>
          </p:cNvPr>
          <p:cNvSpPr/>
          <p:nvPr/>
        </p:nvSpPr>
        <p:spPr bwMode="gray">
          <a:xfrm>
            <a:off x="4365066" y="5159984"/>
            <a:ext cx="1224000" cy="1224000"/>
          </a:xfrm>
          <a:prstGeom prst="ellipse">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tx1"/>
                </a:solidFill>
              </a:rPr>
              <a:t>Operational Risk</a:t>
            </a:r>
          </a:p>
        </p:txBody>
      </p:sp>
      <p:sp>
        <p:nvSpPr>
          <p:cNvPr id="13" name="Oval 12">
            <a:extLst>
              <a:ext uri="{FF2B5EF4-FFF2-40B4-BE49-F238E27FC236}">
                <a16:creationId xmlns:a16="http://schemas.microsoft.com/office/drawing/2014/main" id="{36F41F9D-76F4-D2BF-3830-EEBF8AD22470}"/>
              </a:ext>
            </a:extLst>
          </p:cNvPr>
          <p:cNvSpPr/>
          <p:nvPr/>
        </p:nvSpPr>
        <p:spPr bwMode="gray">
          <a:xfrm>
            <a:off x="8171997" y="4877837"/>
            <a:ext cx="1188000" cy="1188000"/>
          </a:xfrm>
          <a:prstGeom prst="ellipse">
            <a:avLst/>
          </a:prstGeom>
          <a:solidFill>
            <a:schemeClr val="accent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tx1"/>
                </a:solidFill>
              </a:rPr>
              <a:t>Risk to Achieving Value-for-Money</a:t>
            </a:r>
          </a:p>
        </p:txBody>
      </p:sp>
      <p:sp>
        <p:nvSpPr>
          <p:cNvPr id="14" name="Oval 13">
            <a:extLst>
              <a:ext uri="{FF2B5EF4-FFF2-40B4-BE49-F238E27FC236}">
                <a16:creationId xmlns:a16="http://schemas.microsoft.com/office/drawing/2014/main" id="{77EACD27-FD67-EC08-2D08-4FDC67652A26}"/>
              </a:ext>
            </a:extLst>
          </p:cNvPr>
          <p:cNvSpPr/>
          <p:nvPr/>
        </p:nvSpPr>
        <p:spPr bwMode="gray">
          <a:xfrm>
            <a:off x="8348034" y="3358990"/>
            <a:ext cx="1224000" cy="1224000"/>
          </a:xfrm>
          <a:prstGeom prst="ellipse">
            <a:avLst/>
          </a:prstGeom>
          <a:solidFill>
            <a:schemeClr val="accent3">
              <a:lumMod val="90000"/>
              <a:lumOff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a:solidFill>
                  <a:schemeClr val="bg1"/>
                </a:solidFill>
              </a:rPr>
              <a:t>Compliance Risk</a:t>
            </a:r>
          </a:p>
        </p:txBody>
      </p:sp>
      <p:sp>
        <p:nvSpPr>
          <p:cNvPr id="15" name="Oval 14">
            <a:extLst>
              <a:ext uri="{FF2B5EF4-FFF2-40B4-BE49-F238E27FC236}">
                <a16:creationId xmlns:a16="http://schemas.microsoft.com/office/drawing/2014/main" id="{62E69C90-F11F-98A2-7F26-0F54026901FA}"/>
              </a:ext>
            </a:extLst>
          </p:cNvPr>
          <p:cNvSpPr/>
          <p:nvPr/>
        </p:nvSpPr>
        <p:spPr bwMode="gray">
          <a:xfrm>
            <a:off x="8747997" y="1438647"/>
            <a:ext cx="1224000" cy="1224000"/>
          </a:xfrm>
          <a:prstGeom prst="ellipse">
            <a:avLst/>
          </a:prstGeom>
          <a:solidFill>
            <a:schemeClr val="accent3">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err="1">
                <a:solidFill>
                  <a:schemeClr val="bg1"/>
                </a:solidFill>
              </a:rPr>
              <a:t>TechnologyRisk</a:t>
            </a:r>
            <a:endParaRPr lang="en-AU" sz="1200" b="1" dirty="0">
              <a:solidFill>
                <a:schemeClr val="bg1"/>
              </a:solidFill>
            </a:endParaRPr>
          </a:p>
        </p:txBody>
      </p:sp>
      <p:sp>
        <p:nvSpPr>
          <p:cNvPr id="16" name="Oval 15">
            <a:extLst>
              <a:ext uri="{FF2B5EF4-FFF2-40B4-BE49-F238E27FC236}">
                <a16:creationId xmlns:a16="http://schemas.microsoft.com/office/drawing/2014/main" id="{F686A3C8-5E3B-CDA7-D2C3-8AE28A439DA5}"/>
              </a:ext>
            </a:extLst>
          </p:cNvPr>
          <p:cNvSpPr/>
          <p:nvPr/>
        </p:nvSpPr>
        <p:spPr bwMode="gray">
          <a:xfrm>
            <a:off x="6987642" y="1539996"/>
            <a:ext cx="1224000" cy="1224000"/>
          </a:xfrm>
          <a:prstGeom prst="ellipse">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200" b="1" dirty="0" err="1">
                <a:solidFill>
                  <a:schemeClr val="bg1"/>
                </a:solidFill>
              </a:rPr>
              <a:t>ReputationRisk</a:t>
            </a:r>
            <a:endParaRPr lang="en-AU" sz="1200" b="1" dirty="0">
              <a:solidFill>
                <a:schemeClr val="bg1"/>
              </a:solidFill>
            </a:endParaRPr>
          </a:p>
        </p:txBody>
      </p:sp>
      <p:sp>
        <p:nvSpPr>
          <p:cNvPr id="17" name="Oval 16">
            <a:extLst>
              <a:ext uri="{FF2B5EF4-FFF2-40B4-BE49-F238E27FC236}">
                <a16:creationId xmlns:a16="http://schemas.microsoft.com/office/drawing/2014/main" id="{168A909D-D21A-E81E-42AD-18ED7FEDCD02}"/>
              </a:ext>
            </a:extLst>
          </p:cNvPr>
          <p:cNvSpPr/>
          <p:nvPr/>
        </p:nvSpPr>
        <p:spPr bwMode="gray">
          <a:xfrm>
            <a:off x="5196000" y="2732865"/>
            <a:ext cx="1800000" cy="1800000"/>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r>
              <a:rPr lang="en-AU" sz="1600" b="1" dirty="0">
                <a:solidFill>
                  <a:schemeClr val="bg1"/>
                </a:solidFill>
              </a:rPr>
              <a:t>Risk Management</a:t>
            </a:r>
          </a:p>
        </p:txBody>
      </p:sp>
      <p:sp>
        <p:nvSpPr>
          <p:cNvPr id="84" name="Oval 83">
            <a:extLst>
              <a:ext uri="{FF2B5EF4-FFF2-40B4-BE49-F238E27FC236}">
                <a16:creationId xmlns:a16="http://schemas.microsoft.com/office/drawing/2014/main" id="{10D1F826-038D-449E-3857-903F1F83780A}"/>
              </a:ext>
            </a:extLst>
          </p:cNvPr>
          <p:cNvSpPr/>
          <p:nvPr/>
        </p:nvSpPr>
        <p:spPr bwMode="gray">
          <a:xfrm>
            <a:off x="5297924" y="2836866"/>
            <a:ext cx="1584000" cy="1584000"/>
          </a:xfrm>
          <a:prstGeom prst="ellips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indent="0" algn="ctr">
              <a:buNone/>
            </a:pPr>
            <a:endParaRPr lang="en-AU" sz="1600" b="1" dirty="0">
              <a:solidFill>
                <a:schemeClr val="bg1"/>
              </a:solidFill>
            </a:endParaRPr>
          </a:p>
        </p:txBody>
      </p:sp>
      <p:sp>
        <p:nvSpPr>
          <p:cNvPr id="85" name="TextBox 84">
            <a:extLst>
              <a:ext uri="{FF2B5EF4-FFF2-40B4-BE49-F238E27FC236}">
                <a16:creationId xmlns:a16="http://schemas.microsoft.com/office/drawing/2014/main" id="{26B890B0-2BB3-7CEE-571C-5E8AC9C8B980}"/>
              </a:ext>
            </a:extLst>
          </p:cNvPr>
          <p:cNvSpPr txBox="1"/>
          <p:nvPr/>
        </p:nvSpPr>
        <p:spPr bwMode="gray">
          <a:xfrm>
            <a:off x="5326755" y="3267185"/>
            <a:ext cx="1549594" cy="626701"/>
          </a:xfrm>
          <a:prstGeom prst="rect">
            <a:avLst/>
          </a:prstGeom>
          <a:noFill/>
        </p:spPr>
        <p:txBody>
          <a:bodyPr wrap="square" lIns="36000" tIns="36000" rIns="36000" bIns="36000" rtlCol="0">
            <a:spAutoFit/>
          </a:bodyPr>
          <a:lstStyle/>
          <a:p>
            <a:pPr marL="0" indent="0" algn="ctr">
              <a:buNone/>
            </a:pPr>
            <a:r>
              <a:rPr lang="en-AU" b="1" dirty="0"/>
              <a:t>Risk Management</a:t>
            </a:r>
          </a:p>
        </p:txBody>
      </p:sp>
    </p:spTree>
    <p:custDataLst>
      <p:tags r:id="rId1"/>
    </p:custDataLst>
    <p:extLst>
      <p:ext uri="{BB962C8B-B14F-4D97-AF65-F5344CB8AC3E}">
        <p14:creationId xmlns:p14="http://schemas.microsoft.com/office/powerpoint/2010/main" val="179818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3BEFE03C-51D2-8A24-38B7-053831209C96}"/>
              </a:ext>
            </a:extLst>
          </p:cNvPr>
          <p:cNvSpPr/>
          <p:nvPr/>
        </p:nvSpPr>
        <p:spPr bwMode="gray">
          <a:xfrm>
            <a:off x="474278" y="1534302"/>
            <a:ext cx="4320000" cy="4320000"/>
          </a:xfrm>
          <a:prstGeom prst="ellipse">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grpSp>
        <p:nvGrpSpPr>
          <p:cNvPr id="25" name="btfpColumnIndicatorGroup2">
            <a:extLst>
              <a:ext uri="{FF2B5EF4-FFF2-40B4-BE49-F238E27FC236}">
                <a16:creationId xmlns:a16="http://schemas.microsoft.com/office/drawing/2014/main" id="{221E18A0-7C93-A68E-D011-CBAB9B66FC2A}"/>
              </a:ext>
            </a:extLst>
          </p:cNvPr>
          <p:cNvGrpSpPr/>
          <p:nvPr/>
        </p:nvGrpSpPr>
        <p:grpSpPr>
          <a:xfrm>
            <a:off x="0" y="6926580"/>
            <a:ext cx="12192000" cy="137160"/>
            <a:chOff x="0" y="6926580"/>
            <a:chExt cx="12192000" cy="137160"/>
          </a:xfrm>
        </p:grpSpPr>
        <p:sp>
          <p:nvSpPr>
            <p:cNvPr id="23" name="btfpColumnGapBlocker960782">
              <a:extLst>
                <a:ext uri="{FF2B5EF4-FFF2-40B4-BE49-F238E27FC236}">
                  <a16:creationId xmlns:a16="http://schemas.microsoft.com/office/drawing/2014/main" id="{F626E2EB-93B7-9A09-E46B-B228A62C613A}"/>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1" name="btfpColumnGapBlocker774447">
              <a:extLst>
                <a:ext uri="{FF2B5EF4-FFF2-40B4-BE49-F238E27FC236}">
                  <a16:creationId xmlns:a16="http://schemas.microsoft.com/office/drawing/2014/main" id="{70F3F8F5-7559-38D8-1B4F-86C870C11F21}"/>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9" name="btfpColumnIndicator788932">
              <a:extLst>
                <a:ext uri="{FF2B5EF4-FFF2-40B4-BE49-F238E27FC236}">
                  <a16:creationId xmlns:a16="http://schemas.microsoft.com/office/drawing/2014/main" id="{61DD9624-E50B-9190-EF0A-47416139CD7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7" name="btfpColumnIndicator907752">
              <a:extLst>
                <a:ext uri="{FF2B5EF4-FFF2-40B4-BE49-F238E27FC236}">
                  <a16:creationId xmlns:a16="http://schemas.microsoft.com/office/drawing/2014/main" id="{EB08690B-44EE-A38E-D586-290A2EBD8691}"/>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4" name="btfpColumnIndicatorGroup1">
            <a:extLst>
              <a:ext uri="{FF2B5EF4-FFF2-40B4-BE49-F238E27FC236}">
                <a16:creationId xmlns:a16="http://schemas.microsoft.com/office/drawing/2014/main" id="{5368A825-B487-3AAA-1096-373B27910BF6}"/>
              </a:ext>
            </a:extLst>
          </p:cNvPr>
          <p:cNvGrpSpPr/>
          <p:nvPr/>
        </p:nvGrpSpPr>
        <p:grpSpPr>
          <a:xfrm>
            <a:off x="0" y="-205740"/>
            <a:ext cx="12192000" cy="137160"/>
            <a:chOff x="0" y="-205740"/>
            <a:chExt cx="12192000" cy="137160"/>
          </a:xfrm>
        </p:grpSpPr>
        <p:sp>
          <p:nvSpPr>
            <p:cNvPr id="22" name="btfpColumnGapBlocker539692">
              <a:extLst>
                <a:ext uri="{FF2B5EF4-FFF2-40B4-BE49-F238E27FC236}">
                  <a16:creationId xmlns:a16="http://schemas.microsoft.com/office/drawing/2014/main" id="{6121575E-75A3-0A29-1A99-91D5BAD6CD33}"/>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0" name="btfpColumnGapBlocker919635">
              <a:extLst>
                <a:ext uri="{FF2B5EF4-FFF2-40B4-BE49-F238E27FC236}">
                  <a16:creationId xmlns:a16="http://schemas.microsoft.com/office/drawing/2014/main" id="{484702A8-9448-41F6-518B-BC3507195954}"/>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8" name="btfpColumnIndicator638043">
              <a:extLst>
                <a:ext uri="{FF2B5EF4-FFF2-40B4-BE49-F238E27FC236}">
                  <a16:creationId xmlns:a16="http://schemas.microsoft.com/office/drawing/2014/main" id="{2152B9D5-D04E-92C5-1D4C-ED196E6B6C49}"/>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6" name="btfpColumnIndicator119104">
              <a:extLst>
                <a:ext uri="{FF2B5EF4-FFF2-40B4-BE49-F238E27FC236}">
                  <a16:creationId xmlns:a16="http://schemas.microsoft.com/office/drawing/2014/main" id="{67B4A293-BA5D-A767-9E68-A9528BB7050F}"/>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C4F35C7-4AEB-3F18-B3BD-51FB6F40B087}"/>
              </a:ext>
            </a:extLst>
          </p:cNvPr>
          <p:cNvSpPr>
            <a:spLocks noGrp="1"/>
          </p:cNvSpPr>
          <p:nvPr>
            <p:ph type="title"/>
          </p:nvPr>
        </p:nvSpPr>
        <p:spPr/>
        <p:txBody>
          <a:bodyPr/>
          <a:lstStyle/>
          <a:p>
            <a:r>
              <a:rPr lang="en-US" dirty="0"/>
              <a:t>The Risk Management Process</a:t>
            </a:r>
            <a:endParaRPr lang="en-AU" dirty="0"/>
          </a:p>
        </p:txBody>
      </p:sp>
      <p:sp>
        <p:nvSpPr>
          <p:cNvPr id="3" name="Content Placeholder 2">
            <a:extLst>
              <a:ext uri="{FF2B5EF4-FFF2-40B4-BE49-F238E27FC236}">
                <a16:creationId xmlns:a16="http://schemas.microsoft.com/office/drawing/2014/main" id="{0767F713-D691-2D17-57C2-6132BBF89E34}"/>
              </a:ext>
            </a:extLst>
          </p:cNvPr>
          <p:cNvSpPr txBox="1">
            <a:spLocks/>
          </p:cNvSpPr>
          <p:nvPr/>
        </p:nvSpPr>
        <p:spPr>
          <a:xfrm>
            <a:off x="5376125" y="1420875"/>
            <a:ext cx="6460769" cy="50774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Intent is to </a:t>
            </a:r>
            <a:r>
              <a:rPr lang="en-US" sz="2000" b="1" dirty="0"/>
              <a:t>MAXIMISE</a:t>
            </a:r>
            <a:r>
              <a:rPr lang="en-US" sz="2000" dirty="0"/>
              <a:t> positive impact and </a:t>
            </a:r>
            <a:r>
              <a:rPr lang="en-US" sz="2000" b="1" dirty="0"/>
              <a:t>MINIMISE</a:t>
            </a:r>
            <a:r>
              <a:rPr lang="en-US" sz="2000" dirty="0"/>
              <a:t> adverse impact from the procurement</a:t>
            </a:r>
          </a:p>
          <a:p>
            <a:endParaRPr lang="en-US" sz="2000" dirty="0"/>
          </a:p>
          <a:p>
            <a:r>
              <a:rPr lang="en-US" sz="2000" dirty="0"/>
              <a:t>Risk assessment happens throughout the life of a project</a:t>
            </a:r>
          </a:p>
          <a:p>
            <a:endParaRPr lang="en-US" sz="2000" dirty="0"/>
          </a:p>
          <a:p>
            <a:r>
              <a:rPr lang="en-US" sz="2000" dirty="0"/>
              <a:t>Focuses on proactive prevention – not reactive</a:t>
            </a:r>
          </a:p>
          <a:p>
            <a:endParaRPr lang="en-US" sz="2000" dirty="0"/>
          </a:p>
          <a:p>
            <a:r>
              <a:rPr lang="en-US" sz="2000" dirty="0"/>
              <a:t>Allows the assignment of the </a:t>
            </a:r>
            <a:r>
              <a:rPr lang="en-US" sz="2000" b="1" dirty="0"/>
              <a:t>PROBABILITY </a:t>
            </a:r>
            <a:r>
              <a:rPr lang="en-US" sz="2000" dirty="0"/>
              <a:t>and </a:t>
            </a:r>
            <a:r>
              <a:rPr lang="en-US" sz="2000" b="1" dirty="0"/>
              <a:t>IMPACT</a:t>
            </a:r>
            <a:r>
              <a:rPr lang="en-US" sz="2000" dirty="0"/>
              <a:t> of each potential risk or failure mode</a:t>
            </a:r>
          </a:p>
          <a:p>
            <a:endParaRPr lang="en-US" sz="2000" dirty="0"/>
          </a:p>
          <a:p>
            <a:r>
              <a:rPr lang="en-US" sz="2000" dirty="0"/>
              <a:t>Facilitates an action plan for each risk or failure mode</a:t>
            </a:r>
          </a:p>
        </p:txBody>
      </p:sp>
      <p:sp>
        <p:nvSpPr>
          <p:cNvPr id="49" name="Oval 48">
            <a:extLst>
              <a:ext uri="{FF2B5EF4-FFF2-40B4-BE49-F238E27FC236}">
                <a16:creationId xmlns:a16="http://schemas.microsoft.com/office/drawing/2014/main" id="{69E1A69D-7EC6-413C-0EC5-4A177ED543B2}"/>
              </a:ext>
            </a:extLst>
          </p:cNvPr>
          <p:cNvSpPr/>
          <p:nvPr/>
        </p:nvSpPr>
        <p:spPr bwMode="gray">
          <a:xfrm rot="2694861">
            <a:off x="1146129" y="2190970"/>
            <a:ext cx="3060000" cy="306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68" name="Oval 67">
            <a:extLst>
              <a:ext uri="{FF2B5EF4-FFF2-40B4-BE49-F238E27FC236}">
                <a16:creationId xmlns:a16="http://schemas.microsoft.com/office/drawing/2014/main" id="{66726041-E933-CD7D-F26D-1287D63F94B8}"/>
              </a:ext>
            </a:extLst>
          </p:cNvPr>
          <p:cNvSpPr/>
          <p:nvPr/>
        </p:nvSpPr>
        <p:spPr bwMode="gray">
          <a:xfrm>
            <a:off x="2040702" y="1234674"/>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marL="0" indent="0" algn="ctr">
              <a:buNone/>
            </a:pPr>
            <a:r>
              <a:rPr lang="en-AU" sz="1100" b="1" dirty="0">
                <a:solidFill>
                  <a:schemeClr val="bg1"/>
                </a:solidFill>
              </a:rPr>
              <a:t>Identify</a:t>
            </a:r>
          </a:p>
          <a:p>
            <a:pPr marL="0" indent="0" algn="ctr">
              <a:buNone/>
            </a:pPr>
            <a:r>
              <a:rPr lang="en-AU" sz="1100" b="1" dirty="0">
                <a:solidFill>
                  <a:schemeClr val="bg1"/>
                </a:solidFill>
              </a:rPr>
              <a:t>risks</a:t>
            </a:r>
          </a:p>
        </p:txBody>
      </p:sp>
      <p:sp>
        <p:nvSpPr>
          <p:cNvPr id="69" name="Oval 68">
            <a:extLst>
              <a:ext uri="{FF2B5EF4-FFF2-40B4-BE49-F238E27FC236}">
                <a16:creationId xmlns:a16="http://schemas.microsoft.com/office/drawing/2014/main" id="{0F6E5494-ACB1-4794-07E7-D0D95F4B8CC8}"/>
              </a:ext>
            </a:extLst>
          </p:cNvPr>
          <p:cNvSpPr/>
          <p:nvPr/>
        </p:nvSpPr>
        <p:spPr bwMode="gray">
          <a:xfrm>
            <a:off x="3682358" y="2258687"/>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algn="ctr"/>
            <a:r>
              <a:rPr lang="en-AU" sz="1100" b="1" dirty="0">
                <a:solidFill>
                  <a:schemeClr val="bg1"/>
                </a:solidFill>
              </a:rPr>
              <a:t>Assess </a:t>
            </a:r>
          </a:p>
          <a:p>
            <a:pPr algn="ctr"/>
            <a:r>
              <a:rPr lang="en-AU" sz="1100" b="1" dirty="0">
                <a:solidFill>
                  <a:schemeClr val="bg1"/>
                </a:solidFill>
              </a:rPr>
              <a:t>risks</a:t>
            </a:r>
          </a:p>
        </p:txBody>
      </p:sp>
      <p:sp>
        <p:nvSpPr>
          <p:cNvPr id="70" name="Oval 69">
            <a:extLst>
              <a:ext uri="{FF2B5EF4-FFF2-40B4-BE49-F238E27FC236}">
                <a16:creationId xmlns:a16="http://schemas.microsoft.com/office/drawing/2014/main" id="{80EB849D-A01D-1D0F-39E5-184EB547ED24}"/>
              </a:ext>
            </a:extLst>
          </p:cNvPr>
          <p:cNvSpPr/>
          <p:nvPr/>
        </p:nvSpPr>
        <p:spPr bwMode="gray">
          <a:xfrm>
            <a:off x="3682358" y="4027337"/>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algn="ctr"/>
            <a:r>
              <a:rPr lang="en-AU" sz="1100" b="1" dirty="0">
                <a:solidFill>
                  <a:schemeClr val="bg1"/>
                </a:solidFill>
              </a:rPr>
              <a:t>Determine</a:t>
            </a:r>
          </a:p>
          <a:p>
            <a:pPr algn="ctr"/>
            <a:r>
              <a:rPr lang="en-AU" sz="1100" b="1" dirty="0">
                <a:solidFill>
                  <a:schemeClr val="bg1"/>
                </a:solidFill>
              </a:rPr>
              <a:t>risk treatments</a:t>
            </a:r>
          </a:p>
        </p:txBody>
      </p:sp>
      <p:sp>
        <p:nvSpPr>
          <p:cNvPr id="71" name="Oval 70">
            <a:extLst>
              <a:ext uri="{FF2B5EF4-FFF2-40B4-BE49-F238E27FC236}">
                <a16:creationId xmlns:a16="http://schemas.microsoft.com/office/drawing/2014/main" id="{3F751D69-E544-F2E5-1EB9-3B939595FE79}"/>
              </a:ext>
            </a:extLst>
          </p:cNvPr>
          <p:cNvSpPr/>
          <p:nvPr/>
        </p:nvSpPr>
        <p:spPr bwMode="gray">
          <a:xfrm>
            <a:off x="2043262" y="4946217"/>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algn="ctr"/>
            <a:r>
              <a:rPr lang="en-AU" sz="1100" b="1" dirty="0">
                <a:solidFill>
                  <a:schemeClr val="bg1"/>
                </a:solidFill>
              </a:rPr>
              <a:t>Allocate risk management resources</a:t>
            </a:r>
          </a:p>
        </p:txBody>
      </p:sp>
      <p:sp>
        <p:nvSpPr>
          <p:cNvPr id="72" name="Oval 71">
            <a:extLst>
              <a:ext uri="{FF2B5EF4-FFF2-40B4-BE49-F238E27FC236}">
                <a16:creationId xmlns:a16="http://schemas.microsoft.com/office/drawing/2014/main" id="{03F7FC69-0789-7F75-DF0A-A56AEDDF420D}"/>
              </a:ext>
            </a:extLst>
          </p:cNvPr>
          <p:cNvSpPr/>
          <p:nvPr/>
        </p:nvSpPr>
        <p:spPr bwMode="gray">
          <a:xfrm>
            <a:off x="381475" y="3976874"/>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algn="ctr"/>
            <a:r>
              <a:rPr lang="en-AU" sz="1100" b="1" dirty="0">
                <a:solidFill>
                  <a:schemeClr val="bg1"/>
                </a:solidFill>
              </a:rPr>
              <a:t>Implement risk management measures</a:t>
            </a:r>
          </a:p>
        </p:txBody>
      </p:sp>
      <p:sp>
        <p:nvSpPr>
          <p:cNvPr id="73" name="Oval 72">
            <a:extLst>
              <a:ext uri="{FF2B5EF4-FFF2-40B4-BE49-F238E27FC236}">
                <a16:creationId xmlns:a16="http://schemas.microsoft.com/office/drawing/2014/main" id="{788C0D63-87A3-F78B-5190-345C42370C77}"/>
              </a:ext>
            </a:extLst>
          </p:cNvPr>
          <p:cNvSpPr/>
          <p:nvPr/>
        </p:nvSpPr>
        <p:spPr bwMode="gray">
          <a:xfrm>
            <a:off x="355107" y="2245506"/>
            <a:ext cx="1224000" cy="1188000"/>
          </a:xfrm>
          <a:prstGeom prst="ellipse">
            <a:avLst/>
          </a:prstGeom>
          <a:solidFill>
            <a:schemeClr val="tx2">
              <a:lumMod val="90000"/>
              <a:lumOff val="10000"/>
            </a:schemeClr>
          </a:solidFill>
          <a:ln w="38100">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b" anchorCtr="0" forceAA="0" compatLnSpc="1">
            <a:prstTxWarp prst="textNoShape">
              <a:avLst/>
            </a:prstTxWarp>
            <a:noAutofit/>
          </a:bodyPr>
          <a:lstStyle/>
          <a:p>
            <a:pPr algn="ctr"/>
            <a:r>
              <a:rPr lang="en-AU" sz="1100" b="1" dirty="0">
                <a:solidFill>
                  <a:schemeClr val="bg1"/>
                </a:solidFill>
              </a:rPr>
              <a:t>Monitor and update risk register</a:t>
            </a:r>
          </a:p>
        </p:txBody>
      </p:sp>
      <p:sp>
        <p:nvSpPr>
          <p:cNvPr id="75" name="Arrow: Right 74">
            <a:extLst>
              <a:ext uri="{FF2B5EF4-FFF2-40B4-BE49-F238E27FC236}">
                <a16:creationId xmlns:a16="http://schemas.microsoft.com/office/drawing/2014/main" id="{C77B5D9C-D4B7-8370-0B30-2828C118012D}"/>
              </a:ext>
            </a:extLst>
          </p:cNvPr>
          <p:cNvSpPr/>
          <p:nvPr/>
        </p:nvSpPr>
        <p:spPr bwMode="gray">
          <a:xfrm rot="5606256">
            <a:off x="4324939" y="3352725"/>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6" name="Arrow: Right 75">
            <a:extLst>
              <a:ext uri="{FF2B5EF4-FFF2-40B4-BE49-F238E27FC236}">
                <a16:creationId xmlns:a16="http://schemas.microsoft.com/office/drawing/2014/main" id="{9BF4A2F6-37BC-35BD-8810-3168CA313D84}"/>
              </a:ext>
            </a:extLst>
          </p:cNvPr>
          <p:cNvSpPr/>
          <p:nvPr/>
        </p:nvSpPr>
        <p:spPr bwMode="gray">
          <a:xfrm rot="2782484">
            <a:off x="3712497" y="1705906"/>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7" name="Arrow: Right 76">
            <a:extLst>
              <a:ext uri="{FF2B5EF4-FFF2-40B4-BE49-F238E27FC236}">
                <a16:creationId xmlns:a16="http://schemas.microsoft.com/office/drawing/2014/main" id="{E48BEC4B-EBCC-AA60-DB9A-9991B6CDC446}"/>
              </a:ext>
            </a:extLst>
          </p:cNvPr>
          <p:cNvSpPr/>
          <p:nvPr/>
        </p:nvSpPr>
        <p:spPr bwMode="gray">
          <a:xfrm rot="9135254">
            <a:off x="3182446" y="4811886"/>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8" name="Arrow: Right 77">
            <a:extLst>
              <a:ext uri="{FF2B5EF4-FFF2-40B4-BE49-F238E27FC236}">
                <a16:creationId xmlns:a16="http://schemas.microsoft.com/office/drawing/2014/main" id="{B831320D-F53B-2311-DE3A-EB4504377603}"/>
              </a:ext>
            </a:extLst>
          </p:cNvPr>
          <p:cNvSpPr/>
          <p:nvPr/>
        </p:nvSpPr>
        <p:spPr bwMode="gray">
          <a:xfrm rot="13646200">
            <a:off x="1283650" y="4441873"/>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9" name="Arrow: Right 78">
            <a:extLst>
              <a:ext uri="{FF2B5EF4-FFF2-40B4-BE49-F238E27FC236}">
                <a16:creationId xmlns:a16="http://schemas.microsoft.com/office/drawing/2014/main" id="{618D52B2-65D3-5E0A-E381-6A0B4FD68B90}"/>
              </a:ext>
            </a:extLst>
          </p:cNvPr>
          <p:cNvSpPr/>
          <p:nvPr/>
        </p:nvSpPr>
        <p:spPr bwMode="gray">
          <a:xfrm rot="16446077">
            <a:off x="677524" y="2870128"/>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0" name="Arrow: Right 79">
            <a:extLst>
              <a:ext uri="{FF2B5EF4-FFF2-40B4-BE49-F238E27FC236}">
                <a16:creationId xmlns:a16="http://schemas.microsoft.com/office/drawing/2014/main" id="{7905F3C5-8CC5-79BC-1340-8A92F9EAF4FE}"/>
              </a:ext>
            </a:extLst>
          </p:cNvPr>
          <p:cNvSpPr/>
          <p:nvPr/>
        </p:nvSpPr>
        <p:spPr bwMode="gray">
          <a:xfrm rot="20396550">
            <a:off x="1847709" y="1371502"/>
            <a:ext cx="288000" cy="1224000"/>
          </a:xfrm>
          <a:prstGeom prst="rightArrow">
            <a:avLst>
              <a:gd name="adj1" fmla="val 50000"/>
              <a:gd name="adj2" fmla="val 100000"/>
            </a:avLst>
          </a:prstGeom>
          <a:solidFill>
            <a:schemeClr val="tx2">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62" name="Oval 61">
            <a:extLst>
              <a:ext uri="{FF2B5EF4-FFF2-40B4-BE49-F238E27FC236}">
                <a16:creationId xmlns:a16="http://schemas.microsoft.com/office/drawing/2014/main" id="{73678F51-BD65-45F2-A0C6-15E21B153AC7}"/>
              </a:ext>
            </a:extLst>
          </p:cNvPr>
          <p:cNvSpPr/>
          <p:nvPr/>
        </p:nvSpPr>
        <p:spPr bwMode="gray">
          <a:xfrm>
            <a:off x="2507647" y="1411156"/>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1</a:t>
            </a:r>
          </a:p>
        </p:txBody>
      </p:sp>
      <p:sp>
        <p:nvSpPr>
          <p:cNvPr id="81" name="Oval 80">
            <a:extLst>
              <a:ext uri="{FF2B5EF4-FFF2-40B4-BE49-F238E27FC236}">
                <a16:creationId xmlns:a16="http://schemas.microsoft.com/office/drawing/2014/main" id="{C25D07F8-D97E-E9BD-B4ED-A7AA640054FE}"/>
              </a:ext>
            </a:extLst>
          </p:cNvPr>
          <p:cNvSpPr/>
          <p:nvPr/>
        </p:nvSpPr>
        <p:spPr bwMode="gray">
          <a:xfrm>
            <a:off x="4157585" y="2382995"/>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2</a:t>
            </a:r>
          </a:p>
        </p:txBody>
      </p:sp>
      <p:sp>
        <p:nvSpPr>
          <p:cNvPr id="82" name="Oval 81">
            <a:extLst>
              <a:ext uri="{FF2B5EF4-FFF2-40B4-BE49-F238E27FC236}">
                <a16:creationId xmlns:a16="http://schemas.microsoft.com/office/drawing/2014/main" id="{1778853C-8427-EC19-8C4D-019A2F30D834}"/>
              </a:ext>
            </a:extLst>
          </p:cNvPr>
          <p:cNvSpPr/>
          <p:nvPr/>
        </p:nvSpPr>
        <p:spPr bwMode="gray">
          <a:xfrm>
            <a:off x="4153174" y="4146767"/>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3</a:t>
            </a:r>
          </a:p>
        </p:txBody>
      </p:sp>
      <p:sp>
        <p:nvSpPr>
          <p:cNvPr id="83" name="Oval 82">
            <a:extLst>
              <a:ext uri="{FF2B5EF4-FFF2-40B4-BE49-F238E27FC236}">
                <a16:creationId xmlns:a16="http://schemas.microsoft.com/office/drawing/2014/main" id="{69138406-0CD4-576D-6E00-31FAAC58E1E8}"/>
              </a:ext>
            </a:extLst>
          </p:cNvPr>
          <p:cNvSpPr/>
          <p:nvPr/>
        </p:nvSpPr>
        <p:spPr bwMode="gray">
          <a:xfrm>
            <a:off x="2495703" y="5085089"/>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4</a:t>
            </a:r>
          </a:p>
        </p:txBody>
      </p:sp>
      <p:sp>
        <p:nvSpPr>
          <p:cNvPr id="84" name="Oval 83">
            <a:extLst>
              <a:ext uri="{FF2B5EF4-FFF2-40B4-BE49-F238E27FC236}">
                <a16:creationId xmlns:a16="http://schemas.microsoft.com/office/drawing/2014/main" id="{D44A55B7-0388-60D2-E952-326BA4EA8B07}"/>
              </a:ext>
            </a:extLst>
          </p:cNvPr>
          <p:cNvSpPr/>
          <p:nvPr/>
        </p:nvSpPr>
        <p:spPr bwMode="gray">
          <a:xfrm>
            <a:off x="860407" y="3987370"/>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5</a:t>
            </a:r>
          </a:p>
        </p:txBody>
      </p:sp>
      <p:sp>
        <p:nvSpPr>
          <p:cNvPr id="85" name="Oval 84">
            <a:extLst>
              <a:ext uri="{FF2B5EF4-FFF2-40B4-BE49-F238E27FC236}">
                <a16:creationId xmlns:a16="http://schemas.microsoft.com/office/drawing/2014/main" id="{1A8AF34E-6876-C21E-A6B8-9C82D963649F}"/>
              </a:ext>
            </a:extLst>
          </p:cNvPr>
          <p:cNvSpPr/>
          <p:nvPr/>
        </p:nvSpPr>
        <p:spPr bwMode="gray">
          <a:xfrm>
            <a:off x="810529" y="2371942"/>
            <a:ext cx="288000" cy="28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Bef>
                <a:spcPts val="0"/>
              </a:spcBef>
              <a:buNone/>
            </a:pPr>
            <a:r>
              <a:rPr lang="en-AU" sz="1200" b="1" dirty="0">
                <a:solidFill>
                  <a:schemeClr val="bg1"/>
                </a:solidFill>
              </a:rPr>
              <a:t>6</a:t>
            </a:r>
          </a:p>
        </p:txBody>
      </p:sp>
    </p:spTree>
    <p:custDataLst>
      <p:tags r:id="rId1"/>
    </p:custDataLst>
    <p:extLst>
      <p:ext uri="{BB962C8B-B14F-4D97-AF65-F5344CB8AC3E}">
        <p14:creationId xmlns:p14="http://schemas.microsoft.com/office/powerpoint/2010/main" val="1335902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btfpColumnIndicatorGroup2">
            <a:extLst>
              <a:ext uri="{FF2B5EF4-FFF2-40B4-BE49-F238E27FC236}">
                <a16:creationId xmlns:a16="http://schemas.microsoft.com/office/drawing/2014/main" id="{2E20D689-2788-42FC-119B-0149C9045BC5}"/>
              </a:ext>
            </a:extLst>
          </p:cNvPr>
          <p:cNvGrpSpPr/>
          <p:nvPr/>
        </p:nvGrpSpPr>
        <p:grpSpPr>
          <a:xfrm>
            <a:off x="0" y="6926580"/>
            <a:ext cx="12192000" cy="137160"/>
            <a:chOff x="0" y="6926580"/>
            <a:chExt cx="12192000" cy="137160"/>
          </a:xfrm>
        </p:grpSpPr>
        <p:sp>
          <p:nvSpPr>
            <p:cNvPr id="22" name="btfpColumnGapBlocker273383">
              <a:extLst>
                <a:ext uri="{FF2B5EF4-FFF2-40B4-BE49-F238E27FC236}">
                  <a16:creationId xmlns:a16="http://schemas.microsoft.com/office/drawing/2014/main" id="{E06F1246-E8B2-4656-A341-BE196F981F2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0" name="btfpColumnGapBlocker944046">
              <a:extLst>
                <a:ext uri="{FF2B5EF4-FFF2-40B4-BE49-F238E27FC236}">
                  <a16:creationId xmlns:a16="http://schemas.microsoft.com/office/drawing/2014/main" id="{C1E7B95D-029A-7D46-ACA0-5C97CFBB8BCD}"/>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8" name="btfpColumnIndicator928623">
              <a:extLst>
                <a:ext uri="{FF2B5EF4-FFF2-40B4-BE49-F238E27FC236}">
                  <a16:creationId xmlns:a16="http://schemas.microsoft.com/office/drawing/2014/main" id="{C48FB49D-3586-FE6E-E077-E64861BF7CC5}"/>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6" name="btfpColumnIndicator111812">
              <a:extLst>
                <a:ext uri="{FF2B5EF4-FFF2-40B4-BE49-F238E27FC236}">
                  <a16:creationId xmlns:a16="http://schemas.microsoft.com/office/drawing/2014/main" id="{28414C02-6D97-C5FC-3AC1-C9E8849BC302}"/>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IndicatorGroup1">
            <a:extLst>
              <a:ext uri="{FF2B5EF4-FFF2-40B4-BE49-F238E27FC236}">
                <a16:creationId xmlns:a16="http://schemas.microsoft.com/office/drawing/2014/main" id="{49A4AA7A-692F-F3F3-3208-3AD31183D045}"/>
              </a:ext>
            </a:extLst>
          </p:cNvPr>
          <p:cNvGrpSpPr/>
          <p:nvPr/>
        </p:nvGrpSpPr>
        <p:grpSpPr>
          <a:xfrm>
            <a:off x="0" y="-205740"/>
            <a:ext cx="12192000" cy="137160"/>
            <a:chOff x="0" y="-205740"/>
            <a:chExt cx="12192000" cy="137160"/>
          </a:xfrm>
        </p:grpSpPr>
        <p:sp>
          <p:nvSpPr>
            <p:cNvPr id="21" name="btfpColumnGapBlocker865886">
              <a:extLst>
                <a:ext uri="{FF2B5EF4-FFF2-40B4-BE49-F238E27FC236}">
                  <a16:creationId xmlns:a16="http://schemas.microsoft.com/office/drawing/2014/main" id="{737944FC-F7D0-E72B-9FEA-11CDF161E26B}"/>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909326">
              <a:extLst>
                <a:ext uri="{FF2B5EF4-FFF2-40B4-BE49-F238E27FC236}">
                  <a16:creationId xmlns:a16="http://schemas.microsoft.com/office/drawing/2014/main" id="{9A939D60-E627-AC33-4EF8-F0E6AD30AF91}"/>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280989">
              <a:extLst>
                <a:ext uri="{FF2B5EF4-FFF2-40B4-BE49-F238E27FC236}">
                  <a16:creationId xmlns:a16="http://schemas.microsoft.com/office/drawing/2014/main" id="{A8B3896C-36B9-5C0F-440B-933DC29B1A79}"/>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702462">
              <a:extLst>
                <a:ext uri="{FF2B5EF4-FFF2-40B4-BE49-F238E27FC236}">
                  <a16:creationId xmlns:a16="http://schemas.microsoft.com/office/drawing/2014/main" id="{52B5B97E-61C9-2AA2-3A3A-AFE99464C64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419B4A-8D14-9CE2-EC28-2081D33AB4F2}"/>
              </a:ext>
            </a:extLst>
          </p:cNvPr>
          <p:cNvSpPr>
            <a:spLocks noGrp="1"/>
          </p:cNvSpPr>
          <p:nvPr>
            <p:ph type="title"/>
          </p:nvPr>
        </p:nvSpPr>
        <p:spPr/>
        <p:txBody>
          <a:bodyPr/>
          <a:lstStyle/>
          <a:p>
            <a:r>
              <a:rPr lang="en-AU" dirty="0"/>
              <a:t>Assessing Risks</a:t>
            </a:r>
          </a:p>
        </p:txBody>
      </p:sp>
      <p:pic>
        <p:nvPicPr>
          <p:cNvPr id="29" name="Picture 28">
            <a:extLst>
              <a:ext uri="{FF2B5EF4-FFF2-40B4-BE49-F238E27FC236}">
                <a16:creationId xmlns:a16="http://schemas.microsoft.com/office/drawing/2014/main" id="{1A1EC141-58CC-8CDE-729D-7414615B4B66}"/>
              </a:ext>
            </a:extLst>
          </p:cNvPr>
          <p:cNvPicPr>
            <a:picLocks noChangeAspect="1"/>
          </p:cNvPicPr>
          <p:nvPr/>
        </p:nvPicPr>
        <p:blipFill>
          <a:blip r:embed="rId5"/>
          <a:stretch>
            <a:fillRect/>
          </a:stretch>
        </p:blipFill>
        <p:spPr>
          <a:xfrm>
            <a:off x="2162067" y="3421038"/>
            <a:ext cx="7493493" cy="2622158"/>
          </a:xfrm>
          <a:prstGeom prst="rect">
            <a:avLst/>
          </a:prstGeom>
        </p:spPr>
      </p:pic>
      <p:sp>
        <p:nvSpPr>
          <p:cNvPr id="32" name="btfpBulletedList962339">
            <a:extLst>
              <a:ext uri="{FF2B5EF4-FFF2-40B4-BE49-F238E27FC236}">
                <a16:creationId xmlns:a16="http://schemas.microsoft.com/office/drawing/2014/main" id="{759EAADA-38E3-EBE1-D32F-B7DFAE011291}"/>
              </a:ext>
            </a:extLst>
          </p:cNvPr>
          <p:cNvSpPr txBox="1"/>
          <p:nvPr>
            <p:custDataLst>
              <p:tags r:id="rId2"/>
            </p:custDataLst>
          </p:nvPr>
        </p:nvSpPr>
        <p:spPr bwMode="gray">
          <a:xfrm>
            <a:off x="355599" y="1295400"/>
            <a:ext cx="11493500" cy="1919363"/>
          </a:xfrm>
          <a:prstGeom prst="rect">
            <a:avLst/>
          </a:prstGeom>
          <a:noFill/>
        </p:spPr>
        <p:txBody>
          <a:bodyPr vert="horz" wrap="square" lIns="36000" tIns="36000" rIns="36000" bIns="36000" rtlCol="0">
            <a:spAutoFit/>
          </a:bodyPr>
          <a:lstStyle/>
          <a:p>
            <a:pPr marL="285750" indent="-285750">
              <a:buFont typeface="Arial" panose="020B0604020202020204" pitchFamily="34" charset="0"/>
              <a:buChar char="•"/>
            </a:pPr>
            <a:r>
              <a:rPr lang="en-US" sz="2000" dirty="0"/>
              <a:t>Risks are assessed against the </a:t>
            </a:r>
            <a:r>
              <a:rPr lang="en-US" sz="2000" b="1" dirty="0"/>
              <a:t>LIKELIHOOD</a:t>
            </a:r>
            <a:r>
              <a:rPr lang="en-US" sz="2000" dirty="0"/>
              <a:t> of the risk occurring and the </a:t>
            </a:r>
            <a:r>
              <a:rPr lang="en-US" sz="2000" b="1" dirty="0"/>
              <a:t>CONSEQUENCE</a:t>
            </a:r>
            <a:r>
              <a:rPr lang="en-US" sz="2000" dirty="0"/>
              <a:t> if the risk occurred</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t>Usually assessed using a risk matrix. </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t>Resulting risk severity assessed as ‘low’, ‘medium’, ‘high’ or ‘extreme’ on the risk matrix.</a:t>
            </a:r>
          </a:p>
        </p:txBody>
      </p:sp>
    </p:spTree>
    <p:custDataLst>
      <p:tags r:id="rId1"/>
    </p:custDataLst>
    <p:extLst>
      <p:ext uri="{BB962C8B-B14F-4D97-AF65-F5344CB8AC3E}">
        <p14:creationId xmlns:p14="http://schemas.microsoft.com/office/powerpoint/2010/main" val="95448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0468-3BD2-5CC1-2C0C-A1ECD5CD1D1D}"/>
            </a:ext>
          </a:extLst>
        </p:cNvPr>
        <p:cNvGrpSpPr/>
        <p:nvPr/>
      </p:nvGrpSpPr>
      <p:grpSpPr>
        <a:xfrm>
          <a:off x="0" y="0"/>
          <a:ext cx="0" cy="0"/>
          <a:chOff x="0" y="0"/>
          <a:chExt cx="0" cy="0"/>
        </a:xfrm>
      </p:grpSpPr>
      <p:grpSp>
        <p:nvGrpSpPr>
          <p:cNvPr id="12" name="btfpColumnIndicatorGroup2">
            <a:extLst>
              <a:ext uri="{FF2B5EF4-FFF2-40B4-BE49-F238E27FC236}">
                <a16:creationId xmlns:a16="http://schemas.microsoft.com/office/drawing/2014/main" id="{61F54D39-078C-BDAE-0089-7CF2DB4DD6D7}"/>
              </a:ext>
            </a:extLst>
          </p:cNvPr>
          <p:cNvGrpSpPr/>
          <p:nvPr/>
        </p:nvGrpSpPr>
        <p:grpSpPr>
          <a:xfrm>
            <a:off x="0" y="6926580"/>
            <a:ext cx="12192000" cy="137160"/>
            <a:chOff x="0" y="6926580"/>
            <a:chExt cx="12192000" cy="137160"/>
          </a:xfrm>
        </p:grpSpPr>
        <p:sp>
          <p:nvSpPr>
            <p:cNvPr id="10" name="btfpColumnGapBlocker748743">
              <a:extLst>
                <a:ext uri="{FF2B5EF4-FFF2-40B4-BE49-F238E27FC236}">
                  <a16:creationId xmlns:a16="http://schemas.microsoft.com/office/drawing/2014/main" id="{C64E7A55-18AF-4B72-11BC-A1FE83A2A46C}"/>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 name="btfpColumnGapBlocker694079">
              <a:extLst>
                <a:ext uri="{FF2B5EF4-FFF2-40B4-BE49-F238E27FC236}">
                  <a16:creationId xmlns:a16="http://schemas.microsoft.com/office/drawing/2014/main" id="{AAB5B7E7-2651-36DD-B203-773A4B816FD3}"/>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6" name="btfpColumnIndicator726503">
              <a:extLst>
                <a:ext uri="{FF2B5EF4-FFF2-40B4-BE49-F238E27FC236}">
                  <a16:creationId xmlns:a16="http://schemas.microsoft.com/office/drawing/2014/main" id="{FFC5902B-0833-1B2E-874F-25F23A544257}"/>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192763">
              <a:extLst>
                <a:ext uri="{FF2B5EF4-FFF2-40B4-BE49-F238E27FC236}">
                  <a16:creationId xmlns:a16="http://schemas.microsoft.com/office/drawing/2014/main" id="{6E3A2155-3361-05D0-48D9-C94148FE0AA2}"/>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IndicatorGroup1">
            <a:extLst>
              <a:ext uri="{FF2B5EF4-FFF2-40B4-BE49-F238E27FC236}">
                <a16:creationId xmlns:a16="http://schemas.microsoft.com/office/drawing/2014/main" id="{27F593DB-1C99-E21A-0F82-B829FD2DF37C}"/>
              </a:ext>
            </a:extLst>
          </p:cNvPr>
          <p:cNvGrpSpPr/>
          <p:nvPr/>
        </p:nvGrpSpPr>
        <p:grpSpPr>
          <a:xfrm>
            <a:off x="0" y="-205740"/>
            <a:ext cx="12192000" cy="137160"/>
            <a:chOff x="0" y="-205740"/>
            <a:chExt cx="12192000" cy="137160"/>
          </a:xfrm>
        </p:grpSpPr>
        <p:sp>
          <p:nvSpPr>
            <p:cNvPr id="9" name="btfpColumnGapBlocker363260">
              <a:extLst>
                <a:ext uri="{FF2B5EF4-FFF2-40B4-BE49-F238E27FC236}">
                  <a16:creationId xmlns:a16="http://schemas.microsoft.com/office/drawing/2014/main" id="{6FD46AB2-2694-5643-2D41-8D8459ADDE79}"/>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 name="btfpColumnGapBlocker365046">
              <a:extLst>
                <a:ext uri="{FF2B5EF4-FFF2-40B4-BE49-F238E27FC236}">
                  <a16:creationId xmlns:a16="http://schemas.microsoft.com/office/drawing/2014/main" id="{B8950252-1656-753A-52A6-8DEF89ECA5DE}"/>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5" name="btfpColumnIndicator530551">
              <a:extLst>
                <a:ext uri="{FF2B5EF4-FFF2-40B4-BE49-F238E27FC236}">
                  <a16:creationId xmlns:a16="http://schemas.microsoft.com/office/drawing/2014/main" id="{BB84FE5A-CA7F-D8BD-2724-DD8915A89379}"/>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318106">
              <a:extLst>
                <a:ext uri="{FF2B5EF4-FFF2-40B4-BE49-F238E27FC236}">
                  <a16:creationId xmlns:a16="http://schemas.microsoft.com/office/drawing/2014/main" id="{B79C5088-F524-8529-02E6-5C89F0234B1E}"/>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2919B4B-0805-FE16-0A06-0DD4F46F9267}"/>
              </a:ext>
            </a:extLst>
          </p:cNvPr>
          <p:cNvSpPr>
            <a:spLocks noGrp="1"/>
          </p:cNvSpPr>
          <p:nvPr>
            <p:ph type="title"/>
          </p:nvPr>
        </p:nvSpPr>
        <p:spPr/>
        <p:txBody>
          <a:bodyPr/>
          <a:lstStyle/>
          <a:p>
            <a:r>
              <a:rPr lang="en-AU" dirty="0"/>
              <a:t>Risk Treatments</a:t>
            </a:r>
          </a:p>
        </p:txBody>
      </p:sp>
      <p:sp>
        <p:nvSpPr>
          <p:cNvPr id="22" name="TextBox 21">
            <a:extLst>
              <a:ext uri="{FF2B5EF4-FFF2-40B4-BE49-F238E27FC236}">
                <a16:creationId xmlns:a16="http://schemas.microsoft.com/office/drawing/2014/main" id="{AD78D828-838D-F7F1-9100-F25434F4BB3F}"/>
              </a:ext>
            </a:extLst>
          </p:cNvPr>
          <p:cNvSpPr txBox="1"/>
          <p:nvPr/>
        </p:nvSpPr>
        <p:spPr>
          <a:xfrm>
            <a:off x="454302" y="1295400"/>
            <a:ext cx="9858098" cy="400110"/>
          </a:xfrm>
          <a:prstGeom prst="rect">
            <a:avLst/>
          </a:prstGeom>
          <a:noFill/>
        </p:spPr>
        <p:txBody>
          <a:bodyPr wrap="square" rtlCol="0">
            <a:spAutoFit/>
          </a:bodyPr>
          <a:lstStyle/>
          <a:p>
            <a:pPr defTabSz="685800">
              <a:defRPr/>
            </a:pPr>
            <a:r>
              <a:rPr lang="en-AU" sz="2000" dirty="0">
                <a:latin typeface="Arial" panose="020B0604020202020204" pitchFamily="34" charset="0"/>
              </a:rPr>
              <a:t>There are four risk treatments that can be applied to risks.</a:t>
            </a:r>
            <a:endParaRPr lang="id-ID" sz="2000" dirty="0">
              <a:latin typeface="Arial" panose="020B0604020202020204" pitchFamily="34" charset="0"/>
            </a:endParaRPr>
          </a:p>
        </p:txBody>
      </p:sp>
      <p:sp>
        <p:nvSpPr>
          <p:cNvPr id="21" name="TextBox 20">
            <a:extLst>
              <a:ext uri="{FF2B5EF4-FFF2-40B4-BE49-F238E27FC236}">
                <a16:creationId xmlns:a16="http://schemas.microsoft.com/office/drawing/2014/main" id="{36A849AA-2C1A-AE22-84CD-BF49C4B2EA57}"/>
              </a:ext>
            </a:extLst>
          </p:cNvPr>
          <p:cNvSpPr txBox="1"/>
          <p:nvPr/>
        </p:nvSpPr>
        <p:spPr>
          <a:xfrm>
            <a:off x="9323613" y="1996702"/>
            <a:ext cx="2513279" cy="3974146"/>
          </a:xfrm>
          <a:prstGeom prst="rect">
            <a:avLst/>
          </a:prstGeom>
          <a:solidFill>
            <a:schemeClr val="bg1">
              <a:lumMod val="85000"/>
            </a:schemeClr>
          </a:solidFill>
        </p:spPr>
        <p:txBody>
          <a:bodyPr wrap="square" rtlCol="0" anchor="ctr">
            <a:noAutofit/>
          </a:bodyPr>
          <a:lstStyle/>
          <a:p>
            <a:pPr marL="179388" indent="-179388" defTabSz="685800">
              <a:buFont typeface="Arial" panose="020B0604020202020204" pitchFamily="34" charset="0"/>
              <a:buChar char="•"/>
              <a:defRPr/>
            </a:pPr>
            <a:r>
              <a:rPr lang="en-AU" dirty="0">
                <a:latin typeface="Arial" panose="020B0604020202020204" pitchFamily="34" charset="0"/>
              </a:rPr>
              <a:t>All risks should be evaluated and actions allocated </a:t>
            </a:r>
          </a:p>
          <a:p>
            <a:pPr marL="179388" indent="-179388" defTabSz="685800">
              <a:buFont typeface="Arial" panose="020B0604020202020204" pitchFamily="34" charset="0"/>
              <a:buChar char="•"/>
              <a:defRPr/>
            </a:pPr>
            <a:endParaRPr lang="en-AU" dirty="0">
              <a:latin typeface="Arial" panose="020B0604020202020204" pitchFamily="34" charset="0"/>
            </a:endParaRPr>
          </a:p>
          <a:p>
            <a:pPr marL="179388" indent="-179388" defTabSz="685800">
              <a:buFont typeface="Arial" panose="020B0604020202020204" pitchFamily="34" charset="0"/>
              <a:buChar char="•"/>
              <a:defRPr/>
            </a:pPr>
            <a:endParaRPr lang="en-AU" dirty="0">
              <a:latin typeface="Arial" panose="020B0604020202020204" pitchFamily="34" charset="0"/>
            </a:endParaRPr>
          </a:p>
          <a:p>
            <a:pPr marL="179388" indent="-179388" defTabSz="685800">
              <a:buFont typeface="Arial" panose="020B0604020202020204" pitchFamily="34" charset="0"/>
              <a:buChar char="•"/>
              <a:defRPr/>
            </a:pPr>
            <a:endParaRPr lang="en-AU" dirty="0">
              <a:latin typeface="Arial" panose="020B0604020202020204" pitchFamily="34" charset="0"/>
            </a:endParaRPr>
          </a:p>
          <a:p>
            <a:pPr marL="179388" indent="-179388" defTabSz="685800">
              <a:buFont typeface="Arial" panose="020B0604020202020204" pitchFamily="34" charset="0"/>
              <a:buChar char="•"/>
              <a:defRPr/>
            </a:pPr>
            <a:r>
              <a:rPr lang="en-AU" dirty="0">
                <a:latin typeface="Arial" panose="020B0604020202020204" pitchFamily="34" charset="0"/>
              </a:rPr>
              <a:t>Risks should be managed by the party best placed to manage the risk </a:t>
            </a:r>
            <a:endParaRPr lang="id-ID" dirty="0">
              <a:latin typeface="Arial" panose="020B0604020202020204" pitchFamily="34" charset="0"/>
            </a:endParaRPr>
          </a:p>
        </p:txBody>
      </p:sp>
      <p:sp>
        <p:nvSpPr>
          <p:cNvPr id="20" name="Rectangle: Rounded Corners 19">
            <a:extLst>
              <a:ext uri="{FF2B5EF4-FFF2-40B4-BE49-F238E27FC236}">
                <a16:creationId xmlns:a16="http://schemas.microsoft.com/office/drawing/2014/main" id="{2936F811-5988-566D-EB46-CF0FD2A56424}"/>
              </a:ext>
            </a:extLst>
          </p:cNvPr>
          <p:cNvSpPr/>
          <p:nvPr/>
        </p:nvSpPr>
        <p:spPr bwMode="gray">
          <a:xfrm>
            <a:off x="454302" y="2053982"/>
            <a:ext cx="1681842" cy="622230"/>
          </a:xfrm>
          <a:prstGeom prst="round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AU" sz="1600" b="1" dirty="0">
                <a:solidFill>
                  <a:schemeClr val="bg1"/>
                </a:solidFill>
              </a:rPr>
              <a:t>Avoid</a:t>
            </a:r>
          </a:p>
        </p:txBody>
      </p:sp>
      <p:sp>
        <p:nvSpPr>
          <p:cNvPr id="26" name="Rectangle: Rounded Corners 25">
            <a:extLst>
              <a:ext uri="{FF2B5EF4-FFF2-40B4-BE49-F238E27FC236}">
                <a16:creationId xmlns:a16="http://schemas.microsoft.com/office/drawing/2014/main" id="{FC93E69D-89B0-CA59-31AE-D2235A07D6B1}"/>
              </a:ext>
            </a:extLst>
          </p:cNvPr>
          <p:cNvSpPr/>
          <p:nvPr/>
        </p:nvSpPr>
        <p:spPr bwMode="gray">
          <a:xfrm>
            <a:off x="454302" y="2813356"/>
            <a:ext cx="1681842" cy="759311"/>
          </a:xfrm>
          <a:prstGeom prst="roundRect">
            <a:avLst/>
          </a:prstGeom>
          <a:solidFill>
            <a:schemeClr val="tx2">
              <a:lumMod val="90000"/>
              <a:lumOff val="1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AU" sz="1600" b="1" dirty="0">
                <a:solidFill>
                  <a:schemeClr val="bg1"/>
                </a:solidFill>
              </a:rPr>
              <a:t>Reduce</a:t>
            </a:r>
          </a:p>
        </p:txBody>
      </p:sp>
      <p:sp>
        <p:nvSpPr>
          <p:cNvPr id="27" name="Rectangle: Rounded Corners 26">
            <a:extLst>
              <a:ext uri="{FF2B5EF4-FFF2-40B4-BE49-F238E27FC236}">
                <a16:creationId xmlns:a16="http://schemas.microsoft.com/office/drawing/2014/main" id="{A182636F-F3AA-79FF-0AE9-1610A2AA98D0}"/>
              </a:ext>
            </a:extLst>
          </p:cNvPr>
          <p:cNvSpPr/>
          <p:nvPr/>
        </p:nvSpPr>
        <p:spPr bwMode="gray">
          <a:xfrm>
            <a:off x="454302" y="3709811"/>
            <a:ext cx="1681842" cy="622230"/>
          </a:xfrm>
          <a:prstGeom prst="roundRect">
            <a:avLst/>
          </a:prstGeom>
          <a:solidFill>
            <a:schemeClr val="tx2">
              <a:lumMod val="75000"/>
              <a:lumOff val="25000"/>
            </a:schemeClr>
          </a:solidFill>
          <a:ln w="952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AU" sz="1600" b="1" dirty="0">
                <a:solidFill>
                  <a:schemeClr val="bg1"/>
                </a:solidFill>
              </a:rPr>
              <a:t>Transfer</a:t>
            </a:r>
          </a:p>
        </p:txBody>
      </p:sp>
      <p:sp>
        <p:nvSpPr>
          <p:cNvPr id="28" name="Rectangle: Rounded Corners 27">
            <a:extLst>
              <a:ext uri="{FF2B5EF4-FFF2-40B4-BE49-F238E27FC236}">
                <a16:creationId xmlns:a16="http://schemas.microsoft.com/office/drawing/2014/main" id="{41F52CAD-19D1-D4A4-E86F-4284237630A5}"/>
              </a:ext>
            </a:extLst>
          </p:cNvPr>
          <p:cNvSpPr/>
          <p:nvPr/>
        </p:nvSpPr>
        <p:spPr bwMode="gray">
          <a:xfrm>
            <a:off x="454302" y="4469186"/>
            <a:ext cx="1681842" cy="1501662"/>
          </a:xfrm>
          <a:prstGeom prst="roundRect">
            <a:avLst>
              <a:gd name="adj" fmla="val 9055"/>
            </a:avLst>
          </a:prstGeom>
          <a:solidFill>
            <a:schemeClr val="tx2">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AU" sz="1600" b="1" dirty="0">
                <a:solidFill>
                  <a:schemeClr val="bg1"/>
                </a:solidFill>
              </a:rPr>
              <a:t>Accept</a:t>
            </a:r>
          </a:p>
        </p:txBody>
      </p:sp>
      <p:sp>
        <p:nvSpPr>
          <p:cNvPr id="29" name="Rectangle: Rounded Corners 28">
            <a:extLst>
              <a:ext uri="{FF2B5EF4-FFF2-40B4-BE49-F238E27FC236}">
                <a16:creationId xmlns:a16="http://schemas.microsoft.com/office/drawing/2014/main" id="{196791B6-F85F-0417-2990-31A4180918D7}"/>
              </a:ext>
            </a:extLst>
          </p:cNvPr>
          <p:cNvSpPr/>
          <p:nvPr/>
        </p:nvSpPr>
        <p:spPr bwMode="gray">
          <a:xfrm>
            <a:off x="2397458" y="2053982"/>
            <a:ext cx="6566416" cy="622230"/>
          </a:xfrm>
          <a:prstGeom prst="roundRect">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AU" sz="1600" b="1" dirty="0">
                <a:solidFill>
                  <a:schemeClr val="tx1"/>
                </a:solidFill>
              </a:rPr>
              <a:t>Avoid </a:t>
            </a:r>
            <a:r>
              <a:rPr lang="en-AU" sz="1600" dirty="0">
                <a:solidFill>
                  <a:schemeClr val="tx1"/>
                </a:solidFill>
              </a:rPr>
              <a:t>the risk by deciding </a:t>
            </a:r>
            <a:r>
              <a:rPr lang="en-AU" sz="1600" b="1" dirty="0">
                <a:solidFill>
                  <a:schemeClr val="tx1"/>
                </a:solidFill>
              </a:rPr>
              <a:t>not to proceed </a:t>
            </a:r>
            <a:r>
              <a:rPr lang="en-AU" sz="1600" dirty="0">
                <a:solidFill>
                  <a:schemeClr val="tx1"/>
                </a:solidFill>
              </a:rPr>
              <a:t>with the project or activity</a:t>
            </a:r>
          </a:p>
        </p:txBody>
      </p:sp>
      <p:sp>
        <p:nvSpPr>
          <p:cNvPr id="30" name="Rectangle: Rounded Corners 29">
            <a:extLst>
              <a:ext uri="{FF2B5EF4-FFF2-40B4-BE49-F238E27FC236}">
                <a16:creationId xmlns:a16="http://schemas.microsoft.com/office/drawing/2014/main" id="{4F2A4DD5-2E5A-F0C3-35A6-4BB620DEA992}"/>
              </a:ext>
            </a:extLst>
          </p:cNvPr>
          <p:cNvSpPr/>
          <p:nvPr/>
        </p:nvSpPr>
        <p:spPr bwMode="gray">
          <a:xfrm>
            <a:off x="2397458" y="2813292"/>
            <a:ext cx="6566416" cy="759311"/>
          </a:xfrm>
          <a:prstGeom prst="roundRect">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AU" sz="1600" b="1" dirty="0">
                <a:solidFill>
                  <a:schemeClr val="tx1"/>
                </a:solidFill>
              </a:rPr>
              <a:t>Reduce the likelihood </a:t>
            </a:r>
            <a:r>
              <a:rPr lang="en-AU" sz="1600" dirty="0">
                <a:solidFill>
                  <a:schemeClr val="tx1"/>
                </a:solidFill>
              </a:rPr>
              <a:t>of the risk being realised</a:t>
            </a:r>
          </a:p>
          <a:p>
            <a:pPr marL="171450" indent="-171450">
              <a:buFont typeface="Arial" panose="020B0604020202020204" pitchFamily="34" charset="0"/>
              <a:buChar char="•"/>
            </a:pPr>
            <a:r>
              <a:rPr lang="en-AU" sz="1600" b="1" dirty="0">
                <a:solidFill>
                  <a:schemeClr val="tx1"/>
                </a:solidFill>
              </a:rPr>
              <a:t>Reduce the consequence </a:t>
            </a:r>
            <a:r>
              <a:rPr lang="en-AU" sz="1600" dirty="0">
                <a:solidFill>
                  <a:schemeClr val="tx1"/>
                </a:solidFill>
              </a:rPr>
              <a:t>of the occurrence if the risk is realised</a:t>
            </a:r>
          </a:p>
        </p:txBody>
      </p:sp>
      <p:sp>
        <p:nvSpPr>
          <p:cNvPr id="31" name="Rectangle: Rounded Corners 30">
            <a:extLst>
              <a:ext uri="{FF2B5EF4-FFF2-40B4-BE49-F238E27FC236}">
                <a16:creationId xmlns:a16="http://schemas.microsoft.com/office/drawing/2014/main" id="{50384D7D-659B-F31F-043F-C6E9D6E65797}"/>
              </a:ext>
            </a:extLst>
          </p:cNvPr>
          <p:cNvSpPr/>
          <p:nvPr/>
        </p:nvSpPr>
        <p:spPr bwMode="gray">
          <a:xfrm>
            <a:off x="2397458" y="3709683"/>
            <a:ext cx="6566416" cy="622230"/>
          </a:xfrm>
          <a:prstGeom prst="roundRect">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1600" b="1" dirty="0">
                <a:solidFill>
                  <a:schemeClr val="tx1"/>
                </a:solidFill>
              </a:rPr>
              <a:t>Transfer </a:t>
            </a:r>
            <a:r>
              <a:rPr lang="en-US" sz="1600" dirty="0">
                <a:solidFill>
                  <a:schemeClr val="tx1"/>
                </a:solidFill>
              </a:rPr>
              <a:t>the risk to another party </a:t>
            </a:r>
          </a:p>
        </p:txBody>
      </p:sp>
      <p:sp>
        <p:nvSpPr>
          <p:cNvPr id="32" name="Rectangle: Rounded Corners 31">
            <a:extLst>
              <a:ext uri="{FF2B5EF4-FFF2-40B4-BE49-F238E27FC236}">
                <a16:creationId xmlns:a16="http://schemas.microsoft.com/office/drawing/2014/main" id="{7D40315C-D6D2-114F-0E85-AA40D49960F0}"/>
              </a:ext>
            </a:extLst>
          </p:cNvPr>
          <p:cNvSpPr/>
          <p:nvPr/>
        </p:nvSpPr>
        <p:spPr bwMode="gray">
          <a:xfrm>
            <a:off x="2397458" y="4468993"/>
            <a:ext cx="6566416" cy="1501855"/>
          </a:xfrm>
          <a:prstGeom prst="roundRect">
            <a:avLst>
              <a:gd name="adj" fmla="val 10687"/>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AU" sz="1600" b="1" dirty="0">
                <a:solidFill>
                  <a:schemeClr val="tx1"/>
                </a:solidFill>
              </a:rPr>
              <a:t>Accept the risk </a:t>
            </a:r>
            <a:r>
              <a:rPr lang="en-AU" sz="1600" dirty="0">
                <a:solidFill>
                  <a:schemeClr val="tx1"/>
                </a:solidFill>
              </a:rPr>
              <a:t>without mitigation</a:t>
            </a:r>
            <a:br>
              <a:rPr lang="en-AU" sz="1600" b="1" dirty="0">
                <a:solidFill>
                  <a:schemeClr val="tx1"/>
                </a:solidFill>
              </a:rPr>
            </a:br>
            <a:r>
              <a:rPr lang="en-AU" sz="1600" dirty="0">
                <a:solidFill>
                  <a:schemeClr val="tx1"/>
                </a:solidFill>
              </a:rPr>
              <a:t>(May occur because:</a:t>
            </a:r>
          </a:p>
          <a:p>
            <a:pPr marL="449263" lvl="1" indent="-171450">
              <a:buFont typeface="Arial" panose="020B0604020202020204" pitchFamily="34" charset="0"/>
              <a:buChar char="•"/>
            </a:pPr>
            <a:r>
              <a:rPr lang="en-AU" sz="1600" dirty="0">
                <a:solidFill>
                  <a:schemeClr val="tx1"/>
                </a:solidFill>
              </a:rPr>
              <a:t>the risk rating is low and does not warrant mitigation</a:t>
            </a:r>
          </a:p>
          <a:p>
            <a:pPr marL="449263" lvl="1" indent="-171450">
              <a:buFont typeface="Arial" panose="020B0604020202020204" pitchFamily="34" charset="0"/>
              <a:buChar char="•"/>
            </a:pPr>
            <a:r>
              <a:rPr lang="en-AU" sz="1600" dirty="0">
                <a:solidFill>
                  <a:schemeClr val="tx1"/>
                </a:solidFill>
              </a:rPr>
              <a:t>there is no treatment available, and/or</a:t>
            </a:r>
          </a:p>
          <a:p>
            <a:pPr marL="449263" lvl="1" indent="-171450">
              <a:buFont typeface="Arial" panose="020B0604020202020204" pitchFamily="34" charset="0"/>
              <a:buChar char="•"/>
            </a:pPr>
            <a:r>
              <a:rPr lang="en-AU" sz="1600" dirty="0">
                <a:solidFill>
                  <a:schemeClr val="tx1"/>
                </a:solidFill>
              </a:rPr>
              <a:t>the costs of treatment outweigh the benefits)</a:t>
            </a:r>
          </a:p>
        </p:txBody>
      </p:sp>
    </p:spTree>
    <p:custDataLst>
      <p:tags r:id="rId1"/>
    </p:custDataLst>
    <p:extLst>
      <p:ext uri="{BB962C8B-B14F-4D97-AF65-F5344CB8AC3E}">
        <p14:creationId xmlns:p14="http://schemas.microsoft.com/office/powerpoint/2010/main" val="423219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31D333A-6EA2-6A16-D3CF-C9E0DDDD94CF}"/>
              </a:ext>
            </a:extLst>
          </p:cNvPr>
          <p:cNvSpPr/>
          <p:nvPr/>
        </p:nvSpPr>
        <p:spPr bwMode="gray">
          <a:xfrm>
            <a:off x="-1" y="1295398"/>
            <a:ext cx="2858814" cy="5326119"/>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080808"/>
              </a:solidFill>
              <a:effectLst/>
              <a:uLnTx/>
              <a:uFillTx/>
              <a:latin typeface="Arial"/>
              <a:ea typeface="+mn-ea"/>
              <a:cs typeface="+mn-cs"/>
            </a:endParaRPr>
          </a:p>
        </p:txBody>
      </p:sp>
      <p:pic>
        <p:nvPicPr>
          <p:cNvPr id="41" name="Picture 40" descr="A group of people sitting around a table&#10;&#10;Description automatically generated">
            <a:extLst>
              <a:ext uri="{FF2B5EF4-FFF2-40B4-BE49-F238E27FC236}">
                <a16:creationId xmlns:a16="http://schemas.microsoft.com/office/drawing/2014/main" id="{0BD7F9B4-CC61-9D75-9A8E-70913B4AFA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736" b="21420"/>
          <a:stretch/>
        </p:blipFill>
        <p:spPr>
          <a:xfrm>
            <a:off x="3214413" y="1295400"/>
            <a:ext cx="8636597" cy="2420938"/>
          </a:xfrm>
          <a:prstGeom prst="rect">
            <a:avLst/>
          </a:prstGeom>
        </p:spPr>
      </p:pic>
      <p:sp>
        <p:nvSpPr>
          <p:cNvPr id="50" name="Rectangle 49">
            <a:extLst>
              <a:ext uri="{FF2B5EF4-FFF2-40B4-BE49-F238E27FC236}">
                <a16:creationId xmlns:a16="http://schemas.microsoft.com/office/drawing/2014/main" id="{AA56909D-83F7-A612-A793-87121811FB46}"/>
              </a:ext>
            </a:extLst>
          </p:cNvPr>
          <p:cNvSpPr/>
          <p:nvPr/>
        </p:nvSpPr>
        <p:spPr bwMode="gray">
          <a:xfrm>
            <a:off x="3214413" y="2729107"/>
            <a:ext cx="8636597" cy="987231"/>
          </a:xfrm>
          <a:prstGeom prst="rect">
            <a:avLst/>
          </a:prstGeom>
          <a:solidFill>
            <a:schemeClr val="tx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grpSp>
        <p:nvGrpSpPr>
          <p:cNvPr id="14" name="btfpColumnIndicatorGroup2">
            <a:extLst>
              <a:ext uri="{FF2B5EF4-FFF2-40B4-BE49-F238E27FC236}">
                <a16:creationId xmlns:a16="http://schemas.microsoft.com/office/drawing/2014/main" id="{71E4AEFD-36E6-08B7-6DCB-37344C0C0DFC}"/>
              </a:ext>
            </a:extLst>
          </p:cNvPr>
          <p:cNvGrpSpPr/>
          <p:nvPr/>
        </p:nvGrpSpPr>
        <p:grpSpPr>
          <a:xfrm>
            <a:off x="0" y="6926580"/>
            <a:ext cx="12192000" cy="137160"/>
            <a:chOff x="0" y="6926580"/>
            <a:chExt cx="12192000" cy="137160"/>
          </a:xfrm>
        </p:grpSpPr>
        <p:sp>
          <p:nvSpPr>
            <p:cNvPr id="12" name="btfpColumnGapBlocker703712">
              <a:extLst>
                <a:ext uri="{FF2B5EF4-FFF2-40B4-BE49-F238E27FC236}">
                  <a16:creationId xmlns:a16="http://schemas.microsoft.com/office/drawing/2014/main" id="{256E662D-0456-A70A-C975-87694378CE8A}"/>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10" name="btfpColumnGapBlocker974256">
              <a:extLst>
                <a:ext uri="{FF2B5EF4-FFF2-40B4-BE49-F238E27FC236}">
                  <a16:creationId xmlns:a16="http://schemas.microsoft.com/office/drawing/2014/main" id="{671CCE5E-D0E3-01F1-964F-82DB2096895A}"/>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8" name="btfpColumnIndicator299167">
              <a:extLst>
                <a:ext uri="{FF2B5EF4-FFF2-40B4-BE49-F238E27FC236}">
                  <a16:creationId xmlns:a16="http://schemas.microsoft.com/office/drawing/2014/main" id="{F92B4095-0A59-A669-145F-6B5B58B54210}"/>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 name="btfpColumnIndicator549510">
              <a:extLst>
                <a:ext uri="{FF2B5EF4-FFF2-40B4-BE49-F238E27FC236}">
                  <a16:creationId xmlns:a16="http://schemas.microsoft.com/office/drawing/2014/main" id="{CD57CBAC-E39D-B9C0-16BF-319954E3B0F7}"/>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DA7672C1-59DE-875F-0D75-815C3259534D}"/>
              </a:ext>
            </a:extLst>
          </p:cNvPr>
          <p:cNvGrpSpPr/>
          <p:nvPr/>
        </p:nvGrpSpPr>
        <p:grpSpPr>
          <a:xfrm>
            <a:off x="0" y="-205740"/>
            <a:ext cx="12192000" cy="137160"/>
            <a:chOff x="0" y="-205740"/>
            <a:chExt cx="12192000" cy="137160"/>
          </a:xfrm>
        </p:grpSpPr>
        <p:sp>
          <p:nvSpPr>
            <p:cNvPr id="11" name="btfpColumnGapBlocker506398">
              <a:extLst>
                <a:ext uri="{FF2B5EF4-FFF2-40B4-BE49-F238E27FC236}">
                  <a16:creationId xmlns:a16="http://schemas.microsoft.com/office/drawing/2014/main" id="{14663B8B-7791-1005-3FFB-F6F3863BBFB6}"/>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9" name="btfpColumnGapBlocker111928">
              <a:extLst>
                <a:ext uri="{FF2B5EF4-FFF2-40B4-BE49-F238E27FC236}">
                  <a16:creationId xmlns:a16="http://schemas.microsoft.com/office/drawing/2014/main" id="{4789F46F-2A58-E7EC-37A1-C81D99FCE020}"/>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7" name="btfpColumnIndicator597049">
              <a:extLst>
                <a:ext uri="{FF2B5EF4-FFF2-40B4-BE49-F238E27FC236}">
                  <a16:creationId xmlns:a16="http://schemas.microsoft.com/office/drawing/2014/main" id="{F2F4D183-B7FB-63EF-F0EC-39A65F610F94}"/>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 name="btfpColumnIndicator185496">
              <a:extLst>
                <a:ext uri="{FF2B5EF4-FFF2-40B4-BE49-F238E27FC236}">
                  <a16:creationId xmlns:a16="http://schemas.microsoft.com/office/drawing/2014/main" id="{0447D162-0876-B847-4F52-5E54B23121FF}"/>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C63715B-D524-8155-8986-017209E2AB8B}"/>
              </a:ext>
            </a:extLst>
          </p:cNvPr>
          <p:cNvSpPr>
            <a:spLocks noGrp="1"/>
          </p:cNvSpPr>
          <p:nvPr>
            <p:ph type="title"/>
          </p:nvPr>
        </p:nvSpPr>
        <p:spPr/>
        <p:txBody>
          <a:bodyPr/>
          <a:lstStyle/>
          <a:p>
            <a:r>
              <a:rPr lang="en-US">
                <a:cs typeface="Arial"/>
              </a:rPr>
              <a:t>Introductions</a:t>
            </a:r>
            <a:endParaRPr lang="en-US"/>
          </a:p>
        </p:txBody>
      </p:sp>
      <p:sp>
        <p:nvSpPr>
          <p:cNvPr id="15" name="Rectangle 4">
            <a:extLst>
              <a:ext uri="{FF2B5EF4-FFF2-40B4-BE49-F238E27FC236}">
                <a16:creationId xmlns:a16="http://schemas.microsoft.com/office/drawing/2014/main" id="{78538825-C772-4A43-6D06-B9F8FD65F43E}"/>
              </a:ext>
            </a:extLst>
          </p:cNvPr>
          <p:cNvSpPr>
            <a:spLocks noChangeArrowheads="1"/>
          </p:cNvSpPr>
          <p:nvPr/>
        </p:nvSpPr>
        <p:spPr bwMode="auto">
          <a:xfrm>
            <a:off x="3385366" y="3041260"/>
            <a:ext cx="8451527" cy="279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00267F"/>
                </a:solidFill>
                <a:latin typeface="Futura Bk BT" panose="020B0502020204020303" pitchFamily="34" charset="0"/>
              </a:defRPr>
            </a:lvl1pPr>
            <a:lvl2pPr marL="742950" indent="-285750" eaLnBrk="0" hangingPunct="0">
              <a:defRPr sz="2400">
                <a:solidFill>
                  <a:srgbClr val="00267F"/>
                </a:solidFill>
                <a:latin typeface="Futura Bk BT" panose="020B0502020204020303" pitchFamily="34" charset="0"/>
              </a:defRPr>
            </a:lvl2pPr>
            <a:lvl3pPr marL="1143000" indent="-228600" eaLnBrk="0" hangingPunct="0">
              <a:defRPr sz="2400">
                <a:solidFill>
                  <a:srgbClr val="00267F"/>
                </a:solidFill>
                <a:latin typeface="Futura Bk BT" panose="020B0502020204020303" pitchFamily="34" charset="0"/>
              </a:defRPr>
            </a:lvl3pPr>
            <a:lvl4pPr marL="1600200" indent="-228600" eaLnBrk="0" hangingPunct="0">
              <a:defRPr sz="2400">
                <a:solidFill>
                  <a:srgbClr val="00267F"/>
                </a:solidFill>
                <a:latin typeface="Futura Bk BT" panose="020B0502020204020303" pitchFamily="34" charset="0"/>
              </a:defRPr>
            </a:lvl4pPr>
            <a:lvl5pPr marL="2057400" indent="-228600" eaLnBrk="0" hangingPunct="0">
              <a:defRPr sz="2400">
                <a:solidFill>
                  <a:srgbClr val="00267F"/>
                </a:solidFill>
                <a:latin typeface="Futura Bk BT" panose="020B0502020204020303" pitchFamily="34" charset="0"/>
              </a:defRPr>
            </a:lvl5pPr>
            <a:lvl6pPr marL="2514600" indent="-228600" eaLnBrk="0" fontAlgn="base" hangingPunct="0">
              <a:spcBef>
                <a:spcPct val="0"/>
              </a:spcBef>
              <a:spcAft>
                <a:spcPct val="0"/>
              </a:spcAft>
              <a:defRPr sz="2400">
                <a:solidFill>
                  <a:srgbClr val="00267F"/>
                </a:solidFill>
                <a:latin typeface="Futura Bk BT" panose="020B0502020204020303" pitchFamily="34" charset="0"/>
              </a:defRPr>
            </a:lvl6pPr>
            <a:lvl7pPr marL="2971800" indent="-228600" eaLnBrk="0" fontAlgn="base" hangingPunct="0">
              <a:spcBef>
                <a:spcPct val="0"/>
              </a:spcBef>
              <a:spcAft>
                <a:spcPct val="0"/>
              </a:spcAft>
              <a:defRPr sz="2400">
                <a:solidFill>
                  <a:srgbClr val="00267F"/>
                </a:solidFill>
                <a:latin typeface="Futura Bk BT" panose="020B0502020204020303" pitchFamily="34" charset="0"/>
              </a:defRPr>
            </a:lvl7pPr>
            <a:lvl8pPr marL="3429000" indent="-228600" eaLnBrk="0" fontAlgn="base" hangingPunct="0">
              <a:spcBef>
                <a:spcPct val="0"/>
              </a:spcBef>
              <a:spcAft>
                <a:spcPct val="0"/>
              </a:spcAft>
              <a:defRPr sz="2400">
                <a:solidFill>
                  <a:srgbClr val="00267F"/>
                </a:solidFill>
                <a:latin typeface="Futura Bk BT" panose="020B0502020204020303" pitchFamily="34" charset="0"/>
              </a:defRPr>
            </a:lvl8pPr>
            <a:lvl9pPr marL="3886200" indent="-228600" eaLnBrk="0" fontAlgn="base" hangingPunct="0">
              <a:spcBef>
                <a:spcPct val="0"/>
              </a:spcBef>
              <a:spcAft>
                <a:spcPct val="0"/>
              </a:spcAft>
              <a:defRPr sz="2400">
                <a:solidFill>
                  <a:srgbClr val="00267F"/>
                </a:solidFill>
                <a:latin typeface="Futura Bk BT" panose="020B0502020204020303"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Arial"/>
              </a:rPr>
              <a:t>Course Overview</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Arial"/>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1600" b="0" i="0" u="none" strike="noStrike" kern="1200" cap="none" spc="0" normalizeH="0" baseline="0" noProof="0" dirty="0">
              <a:ln>
                <a:noFill/>
              </a:ln>
              <a:solidFill>
                <a:srgbClr val="080808"/>
              </a:solidFill>
              <a:effectLst/>
              <a:uLnTx/>
              <a:uFillTx/>
              <a:latin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0" i="0" u="none" strike="noStrike" kern="1200" cap="none" spc="0" normalizeH="0" baseline="0" noProof="0" dirty="0">
                <a:ln>
                  <a:noFill/>
                </a:ln>
                <a:solidFill>
                  <a:srgbClr val="080808"/>
                </a:solidFill>
                <a:effectLst/>
                <a:uLnTx/>
                <a:uFillTx/>
                <a:latin typeface="Arial"/>
              </a:rPr>
              <a:t>This training module is designed to provide personnel involved in procurement with a sound foundational knowledge on the steps from planning a procurement to evaluating tender submissions</a:t>
            </a:r>
            <a:r>
              <a:rPr lang="en-US" altLang="en-US" sz="1600" dirty="0">
                <a:solidFill>
                  <a:srgbClr val="080808"/>
                </a:solidFill>
                <a:latin typeface="Arial"/>
              </a:rPr>
              <a:t> and awarding contracts.</a:t>
            </a:r>
            <a:endParaRPr kumimoji="0" lang="en-US" altLang="en-US" sz="1600" b="0" i="0" u="none" strike="noStrike" kern="1200" cap="none" spc="0" normalizeH="0" baseline="0" noProof="0" dirty="0">
              <a:ln>
                <a:noFill/>
              </a:ln>
              <a:solidFill>
                <a:srgbClr val="080808"/>
              </a:solidFill>
              <a:effectLst/>
              <a:uLnTx/>
              <a:uFillTx/>
              <a:latin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600" b="0" i="0" u="none" strike="noStrike" kern="1200" cap="none" spc="0" normalizeH="0" baseline="0" noProof="0" dirty="0">
              <a:ln>
                <a:noFill/>
              </a:ln>
              <a:solidFill>
                <a:srgbClr val="080808"/>
              </a:solidFill>
              <a:effectLst/>
              <a:uLnTx/>
              <a:uFillTx/>
              <a:latin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0" i="0" u="none" strike="noStrike" kern="1200" cap="none" spc="0" normalizeH="0" baseline="0" noProof="0" dirty="0">
                <a:ln>
                  <a:noFill/>
                </a:ln>
                <a:solidFill>
                  <a:srgbClr val="080808"/>
                </a:solidFill>
                <a:effectLst/>
                <a:uLnTx/>
                <a:uFillTx/>
                <a:latin typeface="Arial"/>
              </a:rPr>
              <a:t>Unit 3 of the CGD Procurement Training program (Contract Management) covers the activities following contract award. </a:t>
            </a:r>
          </a:p>
        </p:txBody>
      </p:sp>
      <p:grpSp>
        <p:nvGrpSpPr>
          <p:cNvPr id="62" name="btfpIcon893047">
            <a:extLst>
              <a:ext uri="{FF2B5EF4-FFF2-40B4-BE49-F238E27FC236}">
                <a16:creationId xmlns:a16="http://schemas.microsoft.com/office/drawing/2014/main" id="{666D0946-ED01-892C-8EC3-D43C2569D635}"/>
              </a:ext>
            </a:extLst>
          </p:cNvPr>
          <p:cNvGrpSpPr>
            <a:grpSpLocks noChangeAspect="1"/>
          </p:cNvGrpSpPr>
          <p:nvPr>
            <p:custDataLst>
              <p:tags r:id="rId2"/>
            </p:custDataLst>
          </p:nvPr>
        </p:nvGrpSpPr>
        <p:grpSpPr>
          <a:xfrm>
            <a:off x="10942375" y="2906467"/>
            <a:ext cx="632510" cy="632510"/>
            <a:chOff x="355600" y="6748517"/>
            <a:chExt cx="1081088" cy="1081088"/>
          </a:xfrm>
        </p:grpSpPr>
        <p:sp>
          <p:nvSpPr>
            <p:cNvPr id="61" name="btfpIconCircle893047">
              <a:extLst>
                <a:ext uri="{FF2B5EF4-FFF2-40B4-BE49-F238E27FC236}">
                  <a16:creationId xmlns:a16="http://schemas.microsoft.com/office/drawing/2014/main" id="{B118D5CB-B44B-44C7-DE50-C041DFF294C7}"/>
                </a:ext>
              </a:extLst>
            </p:cNvPr>
            <p:cNvSpPr>
              <a:spLocks/>
            </p:cNvSpPr>
            <p:nvPr/>
          </p:nvSpPr>
          <p:spPr bwMode="gray">
            <a:xfrm>
              <a:off x="355600" y="6748517"/>
              <a:ext cx="1081088" cy="1081088"/>
            </a:xfrm>
            <a:prstGeom prst="ellipse">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pic>
          <p:nvPicPr>
            <p:cNvPr id="60" name="btfpIconLines893047">
              <a:extLst>
                <a:ext uri="{FF2B5EF4-FFF2-40B4-BE49-F238E27FC236}">
                  <a16:creationId xmlns:a16="http://schemas.microsoft.com/office/drawing/2014/main" id="{276E6879-C666-5AC3-AF03-361E45136286}"/>
                </a:ext>
              </a:extLst>
            </p:cNvPr>
            <p:cNvPicPr>
              <a:picLocks/>
            </p:cNvPicPr>
            <p:nvPr/>
          </p:nvPicPr>
          <p:blipFill>
            <a:blip r:embed="rId7"/>
            <a:stretch>
              <a:fillRect/>
            </a:stretch>
          </p:blipFill>
          <p:spPr>
            <a:xfrm>
              <a:off x="355600" y="6748517"/>
              <a:ext cx="1081088" cy="1081088"/>
            </a:xfrm>
            <a:prstGeom prst="rect">
              <a:avLst/>
            </a:prstGeom>
          </p:spPr>
        </p:pic>
      </p:grpSp>
      <p:graphicFrame>
        <p:nvGraphicFramePr>
          <p:cNvPr id="16" name="Google Shape;618;p37">
            <a:extLst>
              <a:ext uri="{FF2B5EF4-FFF2-40B4-BE49-F238E27FC236}">
                <a16:creationId xmlns:a16="http://schemas.microsoft.com/office/drawing/2014/main" id="{050920F6-56E3-2DAF-6109-EB1B36B328D6}"/>
              </a:ext>
            </a:extLst>
          </p:cNvPr>
          <p:cNvGraphicFramePr/>
          <p:nvPr>
            <p:custDataLst>
              <p:tags r:id="rId3"/>
            </p:custDataLst>
            <p:extLst>
              <p:ext uri="{D42A27DB-BD31-4B8C-83A1-F6EECF244321}">
                <p14:modId xmlns:p14="http://schemas.microsoft.com/office/powerpoint/2010/main" val="1697356850"/>
              </p:ext>
            </p:extLst>
          </p:nvPr>
        </p:nvGraphicFramePr>
        <p:xfrm>
          <a:off x="367168" y="1295401"/>
          <a:ext cx="2117003" cy="1456020"/>
        </p:xfrm>
        <a:graphic>
          <a:graphicData uri="http://schemas.openxmlformats.org/drawingml/2006/table">
            <a:tbl>
              <a:tblPr>
                <a:noFill/>
              </a:tblPr>
              <a:tblGrid>
                <a:gridCol w="2117003">
                  <a:extLst>
                    <a:ext uri="{9D8B030D-6E8A-4147-A177-3AD203B41FA5}">
                      <a16:colId xmlns:a16="http://schemas.microsoft.com/office/drawing/2014/main" val="20000"/>
                    </a:ext>
                  </a:extLst>
                </a:gridCol>
              </a:tblGrid>
              <a:tr h="1296000">
                <a:tc>
                  <a:txBody>
                    <a:bodyPr/>
                    <a:lstStyle/>
                    <a:p>
                      <a:pPr marL="0" marR="0" lvl="0" indent="0" algn="ctr" rtl="0">
                        <a:lnSpc>
                          <a:spcPct val="100000"/>
                        </a:lnSpc>
                        <a:spcBef>
                          <a:spcPts val="0"/>
                        </a:spcBef>
                        <a:spcAft>
                          <a:spcPts val="0"/>
                        </a:spcAft>
                        <a:buClr>
                          <a:schemeClr val="dk1"/>
                        </a:buClr>
                        <a:buSzPts val="1050"/>
                        <a:buFont typeface="Tahoma"/>
                        <a:buNone/>
                      </a:pPr>
                      <a:endParaRPr sz="1050" b="0" i="0" u="none" strike="noStrike" cap="none">
                        <a:solidFill>
                          <a:schemeClr val="bg1"/>
                        </a:solidFill>
                        <a:latin typeface="Arial" panose="020B0604020202020204" pitchFamily="34" charset="0"/>
                        <a:ea typeface="Tahoma"/>
                        <a:cs typeface="Arial" panose="020B0604020202020204" pitchFamily="34" charset="0"/>
                        <a:sym typeface="Tahoma"/>
                      </a:endParaRPr>
                    </a:p>
                    <a:p>
                      <a:pPr marL="0" marR="0" lvl="0" indent="0" algn="ctr" rtl="0">
                        <a:lnSpc>
                          <a:spcPct val="100000"/>
                        </a:lnSpc>
                        <a:spcBef>
                          <a:spcPts val="0"/>
                        </a:spcBef>
                        <a:spcAft>
                          <a:spcPts val="0"/>
                        </a:spcAft>
                        <a:buClr>
                          <a:schemeClr val="dk1"/>
                        </a:buClr>
                        <a:buSzPts val="1050"/>
                        <a:buFont typeface="Tahoma"/>
                        <a:buNone/>
                      </a:pPr>
                      <a:endParaRPr sz="1050" b="0" i="0" u="none" strike="noStrike" cap="none">
                        <a:solidFill>
                          <a:schemeClr val="bg1"/>
                        </a:solidFill>
                        <a:latin typeface="Arial" panose="020B0604020202020204" pitchFamily="34" charset="0"/>
                        <a:ea typeface="Tahoma"/>
                        <a:cs typeface="Arial" panose="020B0604020202020204" pitchFamily="34" charset="0"/>
                        <a:sym typeface="Tahoma"/>
                      </a:endParaRPr>
                    </a:p>
                    <a:p>
                      <a:pPr marL="0" marR="0" lvl="0" indent="0" algn="ctr" rtl="0">
                        <a:lnSpc>
                          <a:spcPct val="100000"/>
                        </a:lnSpc>
                        <a:spcBef>
                          <a:spcPts val="0"/>
                        </a:spcBef>
                        <a:spcAft>
                          <a:spcPts val="0"/>
                        </a:spcAft>
                        <a:buClr>
                          <a:schemeClr val="dk1"/>
                        </a:buClr>
                        <a:buSzPts val="1050"/>
                        <a:buFont typeface="Tahoma"/>
                        <a:buNone/>
                      </a:pPr>
                      <a:endParaRPr sz="1050" b="0" i="0" u="none" strike="noStrike" cap="none">
                        <a:solidFill>
                          <a:schemeClr val="bg1"/>
                        </a:solidFill>
                        <a:latin typeface="Arial" panose="020B0604020202020204" pitchFamily="34" charset="0"/>
                        <a:ea typeface="Tahoma"/>
                        <a:cs typeface="Arial" panose="020B0604020202020204" pitchFamily="34" charset="0"/>
                        <a:sym typeface="Tahoma"/>
                      </a:endParaRPr>
                    </a:p>
                    <a:p>
                      <a:pPr marL="0" marR="0" lvl="0" indent="0" algn="ctr" rtl="0">
                        <a:lnSpc>
                          <a:spcPct val="100000"/>
                        </a:lnSpc>
                        <a:spcBef>
                          <a:spcPts val="0"/>
                        </a:spcBef>
                        <a:spcAft>
                          <a:spcPts val="0"/>
                        </a:spcAft>
                        <a:buClr>
                          <a:schemeClr val="dk1"/>
                        </a:buClr>
                        <a:buSzPts val="1050"/>
                        <a:buFont typeface="Tahoma"/>
                        <a:buNone/>
                      </a:pPr>
                      <a:endParaRPr sz="1050" b="0" i="0" u="none" strike="noStrike" cap="none">
                        <a:solidFill>
                          <a:schemeClr val="bg1"/>
                        </a:solidFill>
                        <a:latin typeface="Arial" panose="020B0604020202020204" pitchFamily="34" charset="0"/>
                        <a:ea typeface="Tahoma"/>
                        <a:cs typeface="Arial" panose="020B0604020202020204" pitchFamily="34" charset="0"/>
                        <a:sym typeface="Tahoma"/>
                      </a:endParaRPr>
                    </a:p>
                  </a:txBody>
                  <a:tcPr marL="50050" marR="500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tx2"/>
                    </a:solidFill>
                  </a:tcPr>
                </a:tc>
                <a:extLst>
                  <a:ext uri="{0D108BD9-81ED-4DB2-BD59-A6C34878D82A}">
                    <a16:rowId xmlns:a16="http://schemas.microsoft.com/office/drawing/2014/main" val="10000"/>
                  </a:ext>
                </a:extLst>
              </a:tr>
              <a:tr h="144000">
                <a:tc>
                  <a:txBody>
                    <a:bodyPr/>
                    <a:lstStyle/>
                    <a:p>
                      <a:pPr marL="0" marR="0" lvl="0" indent="0" algn="ctr" rtl="0">
                        <a:lnSpc>
                          <a:spcPct val="100000"/>
                        </a:lnSpc>
                        <a:spcBef>
                          <a:spcPts val="0"/>
                        </a:spcBef>
                        <a:spcAft>
                          <a:spcPts val="0"/>
                        </a:spcAft>
                        <a:buClr>
                          <a:schemeClr val="dk1"/>
                        </a:buClr>
                        <a:buSzPts val="1050"/>
                        <a:buFont typeface="Tahoma"/>
                        <a:buNone/>
                      </a:pPr>
                      <a:endParaRPr sz="1050" b="0" i="0" u="none" strike="noStrike" cap="none" dirty="0">
                        <a:solidFill>
                          <a:schemeClr val="bg1"/>
                        </a:solidFill>
                        <a:latin typeface="Arial" panose="020B0604020202020204" pitchFamily="34" charset="0"/>
                        <a:ea typeface="Tahoma"/>
                        <a:cs typeface="Arial" panose="020B0604020202020204" pitchFamily="34" charset="0"/>
                        <a:sym typeface="Tahoma"/>
                      </a:endParaRPr>
                    </a:p>
                  </a:txBody>
                  <a:tcPr marL="50050" marR="500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81354645"/>
                  </a:ext>
                </a:extLst>
              </a:tr>
            </a:tbl>
          </a:graphicData>
        </a:graphic>
      </p:graphicFrame>
      <p:pic>
        <p:nvPicPr>
          <p:cNvPr id="4" name="Picture 3" descr="A person in a suit and tie&#10;&#10;Description automatically generated">
            <a:extLst>
              <a:ext uri="{FF2B5EF4-FFF2-40B4-BE49-F238E27FC236}">
                <a16:creationId xmlns:a16="http://schemas.microsoft.com/office/drawing/2014/main" id="{EBE3E856-236A-9FC7-2D2E-39255A1730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69" y="2373704"/>
            <a:ext cx="1434961" cy="1456021"/>
          </a:xfrm>
          <a:prstGeom prst="ellipse">
            <a:avLst/>
          </a:prstGeom>
        </p:spPr>
      </p:pic>
      <p:sp>
        <p:nvSpPr>
          <p:cNvPr id="28" name="TextBox 27">
            <a:extLst>
              <a:ext uri="{FF2B5EF4-FFF2-40B4-BE49-F238E27FC236}">
                <a16:creationId xmlns:a16="http://schemas.microsoft.com/office/drawing/2014/main" id="{7E3571EB-6F8C-AAA4-93DE-0D2BB4BB9D02}"/>
              </a:ext>
            </a:extLst>
          </p:cNvPr>
          <p:cNvSpPr txBox="1"/>
          <p:nvPr/>
        </p:nvSpPr>
        <p:spPr bwMode="gray">
          <a:xfrm>
            <a:off x="490603" y="4183342"/>
            <a:ext cx="1921887" cy="646331"/>
          </a:xfrm>
          <a:prstGeom prst="rect">
            <a:avLst/>
          </a:prstGeom>
          <a:noFill/>
        </p:spPr>
        <p:txBody>
          <a:bodyPr wrap="square">
            <a:spAutoFit/>
          </a:bodyPr>
          <a:lstStyle/>
          <a:p>
            <a:pPr marL="0" marR="0" lvl="0" indent="0" algn="ctr" defTabSz="711200" rtl="0" eaLnBrk="1" latinLnBrk="0" hangingPunct="1">
              <a:lnSpc>
                <a:spcPct val="100000"/>
              </a:lnSpc>
              <a:spcBef>
                <a:spcPts val="0"/>
              </a:spcBef>
              <a:spcAft>
                <a:spcPts val="0"/>
              </a:spcAft>
              <a:buClr>
                <a:srgbClr val="595959"/>
              </a:buClr>
              <a:buSzPts val="1400"/>
              <a:buFont typeface="Tahoma"/>
              <a:buNone/>
            </a:pPr>
            <a:r>
              <a:rPr lang="en-US" sz="1400" b="1" i="0" u="none" strike="noStrike" kern="1200" cap="none" dirty="0">
                <a:solidFill>
                  <a:schemeClr val="bg1"/>
                </a:solidFill>
                <a:latin typeface="Arial" panose="020B0604020202020204" pitchFamily="34" charset="0"/>
                <a:ea typeface="Tahoma"/>
                <a:cs typeface="Arial" panose="020B0604020202020204" pitchFamily="34" charset="0"/>
                <a:sym typeface="Tahoma"/>
              </a:rPr>
              <a:t>CHRIS NEWMAN</a:t>
            </a:r>
            <a:endParaRPr lang="en-US" sz="1050" b="0" i="0" u="none" strike="noStrike" kern="1200" cap="none" dirty="0">
              <a:solidFill>
                <a:schemeClr val="bg1"/>
              </a:solidFill>
              <a:latin typeface="Arial" panose="020B0604020202020204" pitchFamily="34" charset="0"/>
              <a:ea typeface="Tahoma"/>
              <a:cs typeface="Arial" panose="020B0604020202020204" pitchFamily="34" charset="0"/>
              <a:sym typeface="Tahoma"/>
            </a:endParaRPr>
          </a:p>
          <a:p>
            <a:pPr marL="0" marR="0" lvl="0" indent="0" algn="ctr" rtl="0">
              <a:lnSpc>
                <a:spcPct val="100000"/>
              </a:lnSpc>
              <a:spcBef>
                <a:spcPts val="0"/>
              </a:spcBef>
              <a:spcAft>
                <a:spcPts val="0"/>
              </a:spcAft>
              <a:buClr>
                <a:srgbClr val="595959"/>
              </a:buClr>
              <a:buSzPts val="1050"/>
              <a:buFont typeface="Tahoma"/>
              <a:buNone/>
            </a:pPr>
            <a:r>
              <a:rPr lang="en-US" sz="1050" b="0" i="0" u="none" strike="noStrike" cap="none" dirty="0">
                <a:solidFill>
                  <a:schemeClr val="bg1"/>
                </a:solidFill>
                <a:latin typeface="Arial" panose="020B0604020202020204" pitchFamily="34" charset="0"/>
                <a:ea typeface="Tahoma"/>
                <a:cs typeface="Arial" panose="020B0604020202020204" pitchFamily="34" charset="0"/>
                <a:sym typeface="Tahoma"/>
              </a:rPr>
              <a:t>MANAGING DIRECTOR</a:t>
            </a:r>
          </a:p>
          <a:p>
            <a:pPr marL="0" marR="0" lvl="0" indent="0" algn="ctr" rtl="0">
              <a:lnSpc>
                <a:spcPct val="100000"/>
              </a:lnSpc>
              <a:spcBef>
                <a:spcPts val="0"/>
              </a:spcBef>
              <a:spcAft>
                <a:spcPts val="0"/>
              </a:spcAft>
              <a:buClr>
                <a:srgbClr val="595959"/>
              </a:buClr>
              <a:buSzPts val="1050"/>
              <a:buFont typeface="Tahoma"/>
              <a:buNone/>
            </a:pPr>
            <a:r>
              <a:rPr lang="en-US" sz="1050" b="0" i="0" u="none" strike="noStrike" cap="none" dirty="0">
                <a:solidFill>
                  <a:schemeClr val="bg1"/>
                </a:solidFill>
                <a:latin typeface="Arial" panose="020B0604020202020204" pitchFamily="34" charset="0"/>
                <a:ea typeface="Tahoma"/>
                <a:cs typeface="Arial" panose="020B0604020202020204" pitchFamily="34" charset="0"/>
                <a:sym typeface="Tahoma"/>
              </a:rPr>
              <a:t>ARCBLUE CONSULTING</a:t>
            </a:r>
            <a:endParaRPr lang="en-US" u="none" strike="noStrike" cap="none" dirty="0">
              <a:solidFill>
                <a:schemeClr val="bg1"/>
              </a:solidFill>
            </a:endParaRPr>
          </a:p>
        </p:txBody>
      </p:sp>
    </p:spTree>
    <p:custDataLst>
      <p:tags r:id="rId1"/>
    </p:custDataLst>
    <p:extLst>
      <p:ext uri="{BB962C8B-B14F-4D97-AF65-F5344CB8AC3E}">
        <p14:creationId xmlns:p14="http://schemas.microsoft.com/office/powerpoint/2010/main" val="207576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btfpColumnIndicatorGroup2">
            <a:extLst>
              <a:ext uri="{FF2B5EF4-FFF2-40B4-BE49-F238E27FC236}">
                <a16:creationId xmlns:a16="http://schemas.microsoft.com/office/drawing/2014/main" id="{5AF0E11A-D3D2-1933-50B0-E1BAA9037F34}"/>
              </a:ext>
            </a:extLst>
          </p:cNvPr>
          <p:cNvGrpSpPr/>
          <p:nvPr/>
        </p:nvGrpSpPr>
        <p:grpSpPr>
          <a:xfrm>
            <a:off x="0" y="6926580"/>
            <a:ext cx="12192000" cy="137160"/>
            <a:chOff x="0" y="6926580"/>
            <a:chExt cx="12192000" cy="137160"/>
          </a:xfrm>
        </p:grpSpPr>
        <p:sp>
          <p:nvSpPr>
            <p:cNvPr id="26" name="btfpColumnGapBlocker758240">
              <a:extLst>
                <a:ext uri="{FF2B5EF4-FFF2-40B4-BE49-F238E27FC236}">
                  <a16:creationId xmlns:a16="http://schemas.microsoft.com/office/drawing/2014/main" id="{CFCB0FFA-8B1E-BA8C-4D01-5313E37AD943}"/>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4" name="btfpColumnGapBlocker227638">
              <a:extLst>
                <a:ext uri="{FF2B5EF4-FFF2-40B4-BE49-F238E27FC236}">
                  <a16:creationId xmlns:a16="http://schemas.microsoft.com/office/drawing/2014/main" id="{0EFC9B2B-CBF6-99F0-DD20-47FA8CEE3104}"/>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2" name="btfpColumnIndicator426258">
              <a:extLst>
                <a:ext uri="{FF2B5EF4-FFF2-40B4-BE49-F238E27FC236}">
                  <a16:creationId xmlns:a16="http://schemas.microsoft.com/office/drawing/2014/main" id="{ACF58200-9026-46FC-425C-B92387CEB9AF}"/>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7" name="btfpColumnIndicator500870">
              <a:extLst>
                <a:ext uri="{FF2B5EF4-FFF2-40B4-BE49-F238E27FC236}">
                  <a16:creationId xmlns:a16="http://schemas.microsoft.com/office/drawing/2014/main" id="{292105A2-6358-D0FD-E9CE-E415433D2B1D}"/>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7" name="btfpColumnIndicatorGroup1">
            <a:extLst>
              <a:ext uri="{FF2B5EF4-FFF2-40B4-BE49-F238E27FC236}">
                <a16:creationId xmlns:a16="http://schemas.microsoft.com/office/drawing/2014/main" id="{D1CF1469-D4CC-02A4-DD73-981778A6F262}"/>
              </a:ext>
            </a:extLst>
          </p:cNvPr>
          <p:cNvGrpSpPr/>
          <p:nvPr/>
        </p:nvGrpSpPr>
        <p:grpSpPr>
          <a:xfrm>
            <a:off x="0" y="-205740"/>
            <a:ext cx="12192000" cy="137160"/>
            <a:chOff x="0" y="-205740"/>
            <a:chExt cx="12192000" cy="137160"/>
          </a:xfrm>
        </p:grpSpPr>
        <p:sp>
          <p:nvSpPr>
            <p:cNvPr id="25" name="btfpColumnGapBlocker423791">
              <a:extLst>
                <a:ext uri="{FF2B5EF4-FFF2-40B4-BE49-F238E27FC236}">
                  <a16:creationId xmlns:a16="http://schemas.microsoft.com/office/drawing/2014/main" id="{0AEBEF9E-73E5-AD57-B565-EF7EAC83BAEE}"/>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3" name="btfpColumnGapBlocker560178">
              <a:extLst>
                <a:ext uri="{FF2B5EF4-FFF2-40B4-BE49-F238E27FC236}">
                  <a16:creationId xmlns:a16="http://schemas.microsoft.com/office/drawing/2014/main" id="{61FD42A8-76F8-766A-569C-17B799A929DF}"/>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8" name="btfpColumnIndicator856808">
              <a:extLst>
                <a:ext uri="{FF2B5EF4-FFF2-40B4-BE49-F238E27FC236}">
                  <a16:creationId xmlns:a16="http://schemas.microsoft.com/office/drawing/2014/main" id="{CEBA69E2-7336-0C5F-D068-028EC4E1C3CF}"/>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574922">
              <a:extLst>
                <a:ext uri="{FF2B5EF4-FFF2-40B4-BE49-F238E27FC236}">
                  <a16:creationId xmlns:a16="http://schemas.microsoft.com/office/drawing/2014/main" id="{EA6821B3-A3E7-F4EF-D89F-ACCDF7C31140}"/>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2C3A1972-12C7-4B31-AE79-83C15067E16B}"/>
              </a:ext>
            </a:extLst>
          </p:cNvPr>
          <p:cNvSpPr>
            <a:spLocks noGrp="1"/>
          </p:cNvSpPr>
          <p:nvPr>
            <p:ph type="title"/>
          </p:nvPr>
        </p:nvSpPr>
        <p:spPr/>
        <p:txBody>
          <a:bodyPr/>
          <a:lstStyle/>
          <a:p>
            <a:r>
              <a:rPr lang="en-AU" sz="3200" dirty="0"/>
              <a:t>Task #2 – Playground Construction</a:t>
            </a:r>
            <a:endParaRPr lang="en-AU" sz="2800" dirty="0"/>
          </a:p>
        </p:txBody>
      </p:sp>
      <p:sp>
        <p:nvSpPr>
          <p:cNvPr id="21" name="Text Placeholder 20">
            <a:extLst>
              <a:ext uri="{FF2B5EF4-FFF2-40B4-BE49-F238E27FC236}">
                <a16:creationId xmlns:a16="http://schemas.microsoft.com/office/drawing/2014/main" id="{A3FD6BCE-8544-45D4-BD83-A1918ED4396E}"/>
              </a:ext>
            </a:extLst>
          </p:cNvPr>
          <p:cNvSpPr>
            <a:spLocks noGrp="1"/>
          </p:cNvSpPr>
          <p:nvPr>
            <p:ph type="body" sz="quarter" idx="4294967295"/>
          </p:nvPr>
        </p:nvSpPr>
        <p:spPr>
          <a:xfrm>
            <a:off x="355107" y="1302611"/>
            <a:ext cx="5695950" cy="4800600"/>
          </a:xfrm>
        </p:spPr>
        <p:txBody>
          <a:bodyPr>
            <a:normAutofit fontScale="92500" lnSpcReduction="10000"/>
          </a:bodyPr>
          <a:lstStyle/>
          <a:p>
            <a:pPr marL="0" indent="0">
              <a:buNone/>
            </a:pPr>
            <a:r>
              <a:rPr lang="en-AU" sz="2000" b="1" dirty="0"/>
              <a:t>Risk analysis</a:t>
            </a:r>
          </a:p>
          <a:p>
            <a:pPr marL="0" indent="0">
              <a:buNone/>
            </a:pPr>
            <a:endParaRPr lang="en-AU" sz="2000" dirty="0"/>
          </a:p>
          <a:p>
            <a:r>
              <a:rPr lang="en-AU" sz="2000" dirty="0"/>
              <a:t>What are the top three </a:t>
            </a:r>
            <a:r>
              <a:rPr lang="en-AU" sz="2000" i="1" dirty="0"/>
              <a:t>procurement risks </a:t>
            </a:r>
            <a:r>
              <a:rPr lang="en-AU" sz="2000" dirty="0"/>
              <a:t>you see as relevant to our procurement scenario (playground procurement)?</a:t>
            </a:r>
          </a:p>
          <a:p>
            <a:r>
              <a:rPr lang="en-AU" sz="2000" dirty="0"/>
              <a:t>Assess your identified risks?</a:t>
            </a:r>
          </a:p>
          <a:p>
            <a:pPr lvl="1"/>
            <a:r>
              <a:rPr lang="en-AU" sz="1800" dirty="0"/>
              <a:t>How likely to occur?</a:t>
            </a:r>
          </a:p>
          <a:p>
            <a:pPr lvl="1"/>
            <a:r>
              <a:rPr lang="en-AU" sz="1800" dirty="0"/>
              <a:t>What impact if it did occur?</a:t>
            </a:r>
          </a:p>
          <a:p>
            <a:r>
              <a:rPr lang="en-AU" sz="2000" dirty="0"/>
              <a:t>What could you do to mitigate each of the risks?</a:t>
            </a:r>
          </a:p>
          <a:p>
            <a:r>
              <a:rPr lang="en-AU" sz="2100" dirty="0"/>
              <a:t>Use a table with the following columns:</a:t>
            </a:r>
          </a:p>
          <a:p>
            <a:pPr lvl="1"/>
            <a:r>
              <a:rPr lang="en-AU" sz="1800" dirty="0"/>
              <a:t>Risk identified</a:t>
            </a:r>
          </a:p>
          <a:p>
            <a:pPr lvl="1"/>
            <a:r>
              <a:rPr lang="en-AU" sz="1800" dirty="0"/>
              <a:t>Likelihood assessment</a:t>
            </a:r>
          </a:p>
          <a:p>
            <a:pPr lvl="1"/>
            <a:r>
              <a:rPr lang="en-AU" sz="1800" dirty="0"/>
              <a:t>Impact/Consequence assessment</a:t>
            </a:r>
          </a:p>
          <a:p>
            <a:pPr lvl="1"/>
            <a:r>
              <a:rPr lang="en-AU" sz="1800" dirty="0"/>
              <a:t>Mitigation strategies</a:t>
            </a:r>
          </a:p>
        </p:txBody>
      </p:sp>
      <p:grpSp>
        <p:nvGrpSpPr>
          <p:cNvPr id="10" name="Gruppieren 22">
            <a:extLst>
              <a:ext uri="{FF2B5EF4-FFF2-40B4-BE49-F238E27FC236}">
                <a16:creationId xmlns:a16="http://schemas.microsoft.com/office/drawing/2014/main" id="{5BF38958-93EF-447E-A419-031505F74478}"/>
              </a:ext>
            </a:extLst>
          </p:cNvPr>
          <p:cNvGrpSpPr>
            <a:grpSpLocks noChangeAspect="1"/>
          </p:cNvGrpSpPr>
          <p:nvPr/>
        </p:nvGrpSpPr>
        <p:grpSpPr bwMode="gray">
          <a:xfrm>
            <a:off x="8837165" y="534756"/>
            <a:ext cx="1990420" cy="1986126"/>
            <a:chOff x="4757880" y="5975368"/>
            <a:chExt cx="552451" cy="551259"/>
          </a:xfrm>
          <a:solidFill>
            <a:schemeClr val="accent1">
              <a:lumMod val="50000"/>
            </a:schemeClr>
          </a:solidFill>
        </p:grpSpPr>
        <p:sp>
          <p:nvSpPr>
            <p:cNvPr id="11" name="Freeform 2401">
              <a:extLst>
                <a:ext uri="{FF2B5EF4-FFF2-40B4-BE49-F238E27FC236}">
                  <a16:creationId xmlns:a16="http://schemas.microsoft.com/office/drawing/2014/main" id="{7DFF1370-9D4D-4B6D-9A60-602667B7742D}"/>
                </a:ext>
              </a:extLst>
            </p:cNvPr>
            <p:cNvSpPr>
              <a:spLocks/>
            </p:cNvSpPr>
            <p:nvPr/>
          </p:nvSpPr>
          <p:spPr bwMode="gray">
            <a:xfrm>
              <a:off x="4757880" y="6495671"/>
              <a:ext cx="222647" cy="30956"/>
            </a:xfrm>
            <a:custGeom>
              <a:avLst/>
              <a:gdLst>
                <a:gd name="T0" fmla="*/ 0 w 79"/>
                <a:gd name="T1" fmla="*/ 5 h 11"/>
                <a:gd name="T2" fmla="*/ 4 w 79"/>
                <a:gd name="T3" fmla="*/ 0 h 11"/>
                <a:gd name="T4" fmla="*/ 74 w 79"/>
                <a:gd name="T5" fmla="*/ 0 h 11"/>
                <a:gd name="T6" fmla="*/ 79 w 79"/>
                <a:gd name="T7" fmla="*/ 5 h 11"/>
                <a:gd name="T8" fmla="*/ 79 w 79"/>
                <a:gd name="T9" fmla="*/ 5 h 11"/>
                <a:gd name="T10" fmla="*/ 74 w 79"/>
                <a:gd name="T11" fmla="*/ 11 h 11"/>
                <a:gd name="T12" fmla="*/ 4 w 79"/>
                <a:gd name="T13" fmla="*/ 11 h 11"/>
                <a:gd name="T14" fmla="*/ 0 w 79"/>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1">
                  <a:moveTo>
                    <a:pt x="0" y="5"/>
                  </a:moveTo>
                  <a:cubicBezTo>
                    <a:pt x="0" y="2"/>
                    <a:pt x="2" y="0"/>
                    <a:pt x="4" y="0"/>
                  </a:cubicBezTo>
                  <a:cubicBezTo>
                    <a:pt x="74" y="0"/>
                    <a:pt x="74" y="0"/>
                    <a:pt x="74" y="0"/>
                  </a:cubicBezTo>
                  <a:cubicBezTo>
                    <a:pt x="77" y="0"/>
                    <a:pt x="79" y="2"/>
                    <a:pt x="79" y="5"/>
                  </a:cubicBezTo>
                  <a:cubicBezTo>
                    <a:pt x="79" y="5"/>
                    <a:pt x="79" y="5"/>
                    <a:pt x="79" y="5"/>
                  </a:cubicBezTo>
                  <a:cubicBezTo>
                    <a:pt x="79" y="8"/>
                    <a:pt x="77" y="11"/>
                    <a:pt x="74" y="11"/>
                  </a:cubicBezTo>
                  <a:cubicBezTo>
                    <a:pt x="4" y="11"/>
                    <a:pt x="4" y="11"/>
                    <a:pt x="4" y="11"/>
                  </a:cubicBezTo>
                  <a:cubicBezTo>
                    <a:pt x="2" y="11"/>
                    <a:pt x="0" y="8"/>
                    <a:pt x="0" y="5"/>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16" name="Freeform 2402">
              <a:extLst>
                <a:ext uri="{FF2B5EF4-FFF2-40B4-BE49-F238E27FC236}">
                  <a16:creationId xmlns:a16="http://schemas.microsoft.com/office/drawing/2014/main" id="{19FC0C56-7919-4C60-BB5F-1E4D30F05CEC}"/>
                </a:ext>
              </a:extLst>
            </p:cNvPr>
            <p:cNvSpPr>
              <a:spLocks/>
            </p:cNvSpPr>
            <p:nvPr/>
          </p:nvSpPr>
          <p:spPr bwMode="gray">
            <a:xfrm>
              <a:off x="5000768" y="6188490"/>
              <a:ext cx="188119" cy="138113"/>
            </a:xfrm>
            <a:custGeom>
              <a:avLst/>
              <a:gdLst>
                <a:gd name="T0" fmla="*/ 2 w 67"/>
                <a:gd name="T1" fmla="*/ 7 h 49"/>
                <a:gd name="T2" fmla="*/ 7 w 67"/>
                <a:gd name="T3" fmla="*/ 0 h 49"/>
                <a:gd name="T4" fmla="*/ 14 w 67"/>
                <a:gd name="T5" fmla="*/ 5 h 49"/>
                <a:gd name="T6" fmla="*/ 60 w 67"/>
                <a:gd name="T7" fmla="*/ 32 h 49"/>
                <a:gd name="T8" fmla="*/ 67 w 67"/>
                <a:gd name="T9" fmla="*/ 36 h 49"/>
                <a:gd name="T10" fmla="*/ 63 w 67"/>
                <a:gd name="T11" fmla="*/ 43 h 49"/>
                <a:gd name="T12" fmla="*/ 51 w 67"/>
                <a:gd name="T13" fmla="*/ 46 h 49"/>
                <a:gd name="T14" fmla="*/ 6 w 67"/>
                <a:gd name="T15" fmla="*/ 19 h 49"/>
                <a:gd name="T16" fmla="*/ 2 w 67"/>
                <a:gd name="T1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9">
                  <a:moveTo>
                    <a:pt x="2" y="7"/>
                  </a:moveTo>
                  <a:cubicBezTo>
                    <a:pt x="7" y="0"/>
                    <a:pt x="7" y="0"/>
                    <a:pt x="7" y="0"/>
                  </a:cubicBezTo>
                  <a:cubicBezTo>
                    <a:pt x="14" y="5"/>
                    <a:pt x="14" y="5"/>
                    <a:pt x="14" y="5"/>
                  </a:cubicBezTo>
                  <a:cubicBezTo>
                    <a:pt x="60" y="32"/>
                    <a:pt x="60" y="32"/>
                    <a:pt x="60" y="32"/>
                  </a:cubicBezTo>
                  <a:cubicBezTo>
                    <a:pt x="67" y="36"/>
                    <a:pt x="67" y="36"/>
                    <a:pt x="67" y="36"/>
                  </a:cubicBezTo>
                  <a:cubicBezTo>
                    <a:pt x="63" y="43"/>
                    <a:pt x="63" y="43"/>
                    <a:pt x="63" y="43"/>
                  </a:cubicBezTo>
                  <a:cubicBezTo>
                    <a:pt x="61" y="47"/>
                    <a:pt x="55" y="49"/>
                    <a:pt x="51" y="46"/>
                  </a:cubicBezTo>
                  <a:cubicBezTo>
                    <a:pt x="6" y="19"/>
                    <a:pt x="6" y="19"/>
                    <a:pt x="6" y="19"/>
                  </a:cubicBezTo>
                  <a:cubicBezTo>
                    <a:pt x="1" y="17"/>
                    <a:pt x="0" y="11"/>
                    <a:pt x="2" y="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19" name="Freeform 2403">
              <a:extLst>
                <a:ext uri="{FF2B5EF4-FFF2-40B4-BE49-F238E27FC236}">
                  <a16:creationId xmlns:a16="http://schemas.microsoft.com/office/drawing/2014/main" id="{6E525DFA-52A9-4B4F-9EFA-AE586A15FFA5}"/>
                </a:ext>
              </a:extLst>
            </p:cNvPr>
            <p:cNvSpPr>
              <a:spLocks/>
            </p:cNvSpPr>
            <p:nvPr/>
          </p:nvSpPr>
          <p:spPr bwMode="gray">
            <a:xfrm>
              <a:off x="5040059" y="5975368"/>
              <a:ext cx="270272" cy="280988"/>
            </a:xfrm>
            <a:custGeom>
              <a:avLst/>
              <a:gdLst>
                <a:gd name="T0" fmla="*/ 79 w 96"/>
                <a:gd name="T1" fmla="*/ 16 h 100"/>
                <a:gd name="T2" fmla="*/ 64 w 96"/>
                <a:gd name="T3" fmla="*/ 7 h 100"/>
                <a:gd name="T4" fmla="*/ 28 w 96"/>
                <a:gd name="T5" fmla="*/ 16 h 100"/>
                <a:gd name="T6" fmla="*/ 0 w 96"/>
                <a:gd name="T7" fmla="*/ 64 h 100"/>
                <a:gd name="T8" fmla="*/ 61 w 96"/>
                <a:gd name="T9" fmla="*/ 100 h 100"/>
                <a:gd name="T10" fmla="*/ 89 w 96"/>
                <a:gd name="T11" fmla="*/ 52 h 100"/>
                <a:gd name="T12" fmla="*/ 79 w 96"/>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96" h="100">
                  <a:moveTo>
                    <a:pt x="79" y="16"/>
                  </a:moveTo>
                  <a:cubicBezTo>
                    <a:pt x="64" y="7"/>
                    <a:pt x="64" y="7"/>
                    <a:pt x="64" y="7"/>
                  </a:cubicBezTo>
                  <a:cubicBezTo>
                    <a:pt x="51" y="0"/>
                    <a:pt x="35" y="4"/>
                    <a:pt x="28" y="16"/>
                  </a:cubicBezTo>
                  <a:cubicBezTo>
                    <a:pt x="0" y="64"/>
                    <a:pt x="0" y="64"/>
                    <a:pt x="0" y="64"/>
                  </a:cubicBezTo>
                  <a:cubicBezTo>
                    <a:pt x="61" y="100"/>
                    <a:pt x="61" y="100"/>
                    <a:pt x="61" y="100"/>
                  </a:cubicBezTo>
                  <a:cubicBezTo>
                    <a:pt x="89" y="52"/>
                    <a:pt x="89" y="52"/>
                    <a:pt x="89" y="52"/>
                  </a:cubicBezTo>
                  <a:cubicBezTo>
                    <a:pt x="96" y="39"/>
                    <a:pt x="92" y="23"/>
                    <a:pt x="79" y="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sp>
          <p:nvSpPr>
            <p:cNvPr id="20" name="Freeform 2404">
              <a:extLst>
                <a:ext uri="{FF2B5EF4-FFF2-40B4-BE49-F238E27FC236}">
                  <a16:creationId xmlns:a16="http://schemas.microsoft.com/office/drawing/2014/main" id="{916EDA84-9C99-47AE-9131-D94236DCC1A7}"/>
                </a:ext>
              </a:extLst>
            </p:cNvPr>
            <p:cNvSpPr>
              <a:spLocks/>
            </p:cNvSpPr>
            <p:nvPr/>
          </p:nvSpPr>
          <p:spPr bwMode="gray">
            <a:xfrm>
              <a:off x="4918615" y="6278977"/>
              <a:ext cx="211931" cy="197644"/>
            </a:xfrm>
            <a:custGeom>
              <a:avLst/>
              <a:gdLst>
                <a:gd name="T0" fmla="*/ 47 w 75"/>
                <a:gd name="T1" fmla="*/ 36 h 70"/>
                <a:gd name="T2" fmla="*/ 44 w 75"/>
                <a:gd name="T3" fmla="*/ 24 h 70"/>
                <a:gd name="T4" fmla="*/ 32 w 75"/>
                <a:gd name="T5" fmla="*/ 27 h 70"/>
                <a:gd name="T6" fmla="*/ 32 w 75"/>
                <a:gd name="T7" fmla="*/ 35 h 70"/>
                <a:gd name="T8" fmla="*/ 14 w 75"/>
                <a:gd name="T9" fmla="*/ 65 h 70"/>
                <a:gd name="T10" fmla="*/ 1 w 75"/>
                <a:gd name="T11" fmla="*/ 18 h 70"/>
                <a:gd name="T12" fmla="*/ 4 w 75"/>
                <a:gd name="T13" fmla="*/ 11 h 70"/>
                <a:gd name="T14" fmla="*/ 28 w 75"/>
                <a:gd name="T15" fmla="*/ 1 h 70"/>
                <a:gd name="T16" fmla="*/ 38 w 75"/>
                <a:gd name="T17" fmla="*/ 1 h 70"/>
                <a:gd name="T18" fmla="*/ 66 w 75"/>
                <a:gd name="T19" fmla="*/ 18 h 70"/>
                <a:gd name="T20" fmla="*/ 72 w 75"/>
                <a:gd name="T21" fmla="*/ 26 h 70"/>
                <a:gd name="T22" fmla="*/ 74 w 75"/>
                <a:gd name="T23" fmla="*/ 52 h 70"/>
                <a:gd name="T24" fmla="*/ 70 w 75"/>
                <a:gd name="T25" fmla="*/ 58 h 70"/>
                <a:gd name="T26" fmla="*/ 22 w 75"/>
                <a:gd name="T27" fmla="*/ 70 h 70"/>
                <a:gd name="T28" fmla="*/ 40 w 75"/>
                <a:gd name="T29" fmla="*/ 40 h 70"/>
                <a:gd name="T30" fmla="*/ 47 w 75"/>
                <a:gd name="T3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70">
                  <a:moveTo>
                    <a:pt x="47" y="36"/>
                  </a:moveTo>
                  <a:cubicBezTo>
                    <a:pt x="49" y="32"/>
                    <a:pt x="48" y="26"/>
                    <a:pt x="44" y="24"/>
                  </a:cubicBezTo>
                  <a:cubicBezTo>
                    <a:pt x="39" y="22"/>
                    <a:pt x="34" y="23"/>
                    <a:pt x="32" y="27"/>
                  </a:cubicBezTo>
                  <a:cubicBezTo>
                    <a:pt x="30" y="29"/>
                    <a:pt x="30" y="33"/>
                    <a:pt x="32" y="35"/>
                  </a:cubicBezTo>
                  <a:cubicBezTo>
                    <a:pt x="14" y="65"/>
                    <a:pt x="14" y="65"/>
                    <a:pt x="14" y="65"/>
                  </a:cubicBezTo>
                  <a:cubicBezTo>
                    <a:pt x="1" y="18"/>
                    <a:pt x="1" y="18"/>
                    <a:pt x="1" y="18"/>
                  </a:cubicBezTo>
                  <a:cubicBezTo>
                    <a:pt x="0" y="15"/>
                    <a:pt x="2" y="12"/>
                    <a:pt x="4" y="11"/>
                  </a:cubicBezTo>
                  <a:cubicBezTo>
                    <a:pt x="28" y="1"/>
                    <a:pt x="28" y="1"/>
                    <a:pt x="28" y="1"/>
                  </a:cubicBezTo>
                  <a:cubicBezTo>
                    <a:pt x="31" y="0"/>
                    <a:pt x="35" y="0"/>
                    <a:pt x="38" y="1"/>
                  </a:cubicBezTo>
                  <a:cubicBezTo>
                    <a:pt x="66" y="18"/>
                    <a:pt x="66" y="18"/>
                    <a:pt x="66" y="18"/>
                  </a:cubicBezTo>
                  <a:cubicBezTo>
                    <a:pt x="69" y="20"/>
                    <a:pt x="71" y="23"/>
                    <a:pt x="72" y="26"/>
                  </a:cubicBezTo>
                  <a:cubicBezTo>
                    <a:pt x="74" y="52"/>
                    <a:pt x="74" y="52"/>
                    <a:pt x="74" y="52"/>
                  </a:cubicBezTo>
                  <a:cubicBezTo>
                    <a:pt x="75" y="55"/>
                    <a:pt x="73" y="58"/>
                    <a:pt x="70" y="58"/>
                  </a:cubicBezTo>
                  <a:cubicBezTo>
                    <a:pt x="22" y="70"/>
                    <a:pt x="22" y="70"/>
                    <a:pt x="22" y="70"/>
                  </a:cubicBezTo>
                  <a:cubicBezTo>
                    <a:pt x="40" y="40"/>
                    <a:pt x="40" y="40"/>
                    <a:pt x="40" y="40"/>
                  </a:cubicBezTo>
                  <a:cubicBezTo>
                    <a:pt x="43" y="40"/>
                    <a:pt x="45" y="38"/>
                    <a:pt x="47" y="36"/>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dirty="0">
                <a:solidFill>
                  <a:srgbClr val="256BB4">
                    <a:lumMod val="50000"/>
                  </a:srgbClr>
                </a:solidFill>
                <a:latin typeface="Tahoma"/>
              </a:endParaRPr>
            </a:p>
          </p:txBody>
        </p:sp>
      </p:grpSp>
    </p:spTree>
    <p:custDataLst>
      <p:tags r:id="rId1"/>
    </p:custDataLst>
    <p:extLst>
      <p:ext uri="{BB962C8B-B14F-4D97-AF65-F5344CB8AC3E}">
        <p14:creationId xmlns:p14="http://schemas.microsoft.com/office/powerpoint/2010/main" val="95864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6086610"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6000136" y="5345093"/>
            <a:ext cx="1744137" cy="938719"/>
          </a:xfrm>
          <a:prstGeom prst="rect">
            <a:avLst/>
          </a:prstGeom>
          <a:ln>
            <a:noFill/>
          </a:ln>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highlight aspects to consider when developing specifications and the different types of specification</a:t>
            </a:r>
          </a:p>
        </p:txBody>
      </p: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6682282"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7046973" y="3363234"/>
            <a:ext cx="100578" cy="1908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D0F353B3-A2D7-8C7D-37D9-5D588666AC3E}"/>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4E96578F-3837-2C4A-399E-816CF909E104}"/>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7" name="TextBox 116">
            <a:extLst>
              <a:ext uri="{FF2B5EF4-FFF2-40B4-BE49-F238E27FC236}">
                <a16:creationId xmlns:a16="http://schemas.microsoft.com/office/drawing/2014/main" id="{600681CC-0BCC-5217-F14A-AA7445431421}"/>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292146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btfpColumnIndicatorGroup2">
            <a:extLst>
              <a:ext uri="{FF2B5EF4-FFF2-40B4-BE49-F238E27FC236}">
                <a16:creationId xmlns:a16="http://schemas.microsoft.com/office/drawing/2014/main" id="{E6D428DC-7CE6-7FD3-2B67-0C7F69B17919}"/>
              </a:ext>
            </a:extLst>
          </p:cNvPr>
          <p:cNvGrpSpPr/>
          <p:nvPr/>
        </p:nvGrpSpPr>
        <p:grpSpPr>
          <a:xfrm>
            <a:off x="0" y="6926580"/>
            <a:ext cx="12192000" cy="137160"/>
            <a:chOff x="0" y="6926580"/>
            <a:chExt cx="12192000" cy="137160"/>
          </a:xfrm>
        </p:grpSpPr>
        <p:sp>
          <p:nvSpPr>
            <p:cNvPr id="51" name="btfpColumnGapBlocker333881">
              <a:extLst>
                <a:ext uri="{FF2B5EF4-FFF2-40B4-BE49-F238E27FC236}">
                  <a16:creationId xmlns:a16="http://schemas.microsoft.com/office/drawing/2014/main" id="{ABA5E024-851E-32B4-A5D6-A6002EC4E738}"/>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9" name="btfpColumnGapBlocker761432">
              <a:extLst>
                <a:ext uri="{FF2B5EF4-FFF2-40B4-BE49-F238E27FC236}">
                  <a16:creationId xmlns:a16="http://schemas.microsoft.com/office/drawing/2014/main" id="{FD434410-7F8C-544A-4F4E-BABE7CB75C08}"/>
                </a:ext>
              </a:extLst>
            </p:cNvPr>
            <p:cNvSpPr/>
            <p:nvPr/>
          </p:nvSpPr>
          <p:spPr bwMode="gray">
            <a:xfrm>
              <a:off x="784013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7" name="btfpColumnIndicator769341">
              <a:extLst>
                <a:ext uri="{FF2B5EF4-FFF2-40B4-BE49-F238E27FC236}">
                  <a16:creationId xmlns:a16="http://schemas.microsoft.com/office/drawing/2014/main" id="{FF812F5D-19FF-ECCF-39FA-A482D3C3CB68}"/>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5" name="btfpColumnIndicator425883">
              <a:extLst>
                <a:ext uri="{FF2B5EF4-FFF2-40B4-BE49-F238E27FC236}">
                  <a16:creationId xmlns:a16="http://schemas.microsoft.com/office/drawing/2014/main" id="{5CFF78D9-CBB2-FA2F-0BB0-05D29BF6465E}"/>
                </a:ext>
              </a:extLst>
            </p:cNvPr>
            <p:cNvCxnSpPr/>
            <p:nvPr/>
          </p:nvCxnSpPr>
          <p:spPr bwMode="gray">
            <a:xfrm flipV="1">
              <a:off x="8373533"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3" name="btfpColumnGapBlocker605104">
              <a:extLst>
                <a:ext uri="{FF2B5EF4-FFF2-40B4-BE49-F238E27FC236}">
                  <a16:creationId xmlns:a16="http://schemas.microsoft.com/office/drawing/2014/main" id="{D0043043-F2E7-776E-BE56-22A1988F72FD}"/>
                </a:ext>
              </a:extLst>
            </p:cNvPr>
            <p:cNvSpPr/>
            <p:nvPr/>
          </p:nvSpPr>
          <p:spPr bwMode="gray">
            <a:xfrm>
              <a:off x="383116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1" name="btfpColumnIndicator145291">
              <a:extLst>
                <a:ext uri="{FF2B5EF4-FFF2-40B4-BE49-F238E27FC236}">
                  <a16:creationId xmlns:a16="http://schemas.microsoft.com/office/drawing/2014/main" id="{F1537D57-116E-B985-E7C2-A26FBE6BF3CD}"/>
                </a:ext>
              </a:extLst>
            </p:cNvPr>
            <p:cNvCxnSpPr/>
            <p:nvPr/>
          </p:nvCxnSpPr>
          <p:spPr bwMode="gray">
            <a:xfrm flipV="1">
              <a:off x="7840133"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9" name="btfpColumnIndicator568044">
              <a:extLst>
                <a:ext uri="{FF2B5EF4-FFF2-40B4-BE49-F238E27FC236}">
                  <a16:creationId xmlns:a16="http://schemas.microsoft.com/office/drawing/2014/main" id="{AE9192F0-0C5E-61CF-4475-A7180FE59995}"/>
                </a:ext>
              </a:extLst>
            </p:cNvPr>
            <p:cNvCxnSpPr/>
            <p:nvPr/>
          </p:nvCxnSpPr>
          <p:spPr bwMode="gray">
            <a:xfrm flipV="1">
              <a:off x="436456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7" name="btfpColumnGapBlocker328443">
              <a:extLst>
                <a:ext uri="{FF2B5EF4-FFF2-40B4-BE49-F238E27FC236}">
                  <a16:creationId xmlns:a16="http://schemas.microsoft.com/office/drawing/2014/main" id="{5560020A-E486-F6E1-F619-C65E5EA30D45}"/>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5" name="btfpColumnIndicator541272">
              <a:extLst>
                <a:ext uri="{FF2B5EF4-FFF2-40B4-BE49-F238E27FC236}">
                  <a16:creationId xmlns:a16="http://schemas.microsoft.com/office/drawing/2014/main" id="{11DE70E0-2D78-D76A-0700-C467DF98ACF9}"/>
                </a:ext>
              </a:extLst>
            </p:cNvPr>
            <p:cNvCxnSpPr/>
            <p:nvPr/>
          </p:nvCxnSpPr>
          <p:spPr bwMode="gray">
            <a:xfrm flipV="1">
              <a:off x="383116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3" name="btfpColumnIndicator251190">
              <a:extLst>
                <a:ext uri="{FF2B5EF4-FFF2-40B4-BE49-F238E27FC236}">
                  <a16:creationId xmlns:a16="http://schemas.microsoft.com/office/drawing/2014/main" id="{86D1705C-4909-6856-1B7B-37AAF3E6C300}"/>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52" name="btfpColumnIndicatorGroup1">
            <a:extLst>
              <a:ext uri="{FF2B5EF4-FFF2-40B4-BE49-F238E27FC236}">
                <a16:creationId xmlns:a16="http://schemas.microsoft.com/office/drawing/2014/main" id="{34029354-AF4E-0E03-74C9-7901EFCEF5A6}"/>
              </a:ext>
            </a:extLst>
          </p:cNvPr>
          <p:cNvGrpSpPr/>
          <p:nvPr/>
        </p:nvGrpSpPr>
        <p:grpSpPr>
          <a:xfrm>
            <a:off x="0" y="-205740"/>
            <a:ext cx="12192000" cy="137160"/>
            <a:chOff x="0" y="-205740"/>
            <a:chExt cx="12192000" cy="137160"/>
          </a:xfrm>
        </p:grpSpPr>
        <p:sp>
          <p:nvSpPr>
            <p:cNvPr id="50" name="btfpColumnGapBlocker405063">
              <a:extLst>
                <a:ext uri="{FF2B5EF4-FFF2-40B4-BE49-F238E27FC236}">
                  <a16:creationId xmlns:a16="http://schemas.microsoft.com/office/drawing/2014/main" id="{A04EF231-ACFB-EE6F-6383-4A3429E5ED6F}"/>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8" name="btfpColumnGapBlocker676922">
              <a:extLst>
                <a:ext uri="{FF2B5EF4-FFF2-40B4-BE49-F238E27FC236}">
                  <a16:creationId xmlns:a16="http://schemas.microsoft.com/office/drawing/2014/main" id="{EC998865-A258-32B1-2F5E-99576104B41A}"/>
                </a:ext>
              </a:extLst>
            </p:cNvPr>
            <p:cNvSpPr/>
            <p:nvPr/>
          </p:nvSpPr>
          <p:spPr bwMode="gray">
            <a:xfrm>
              <a:off x="784013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6" name="btfpColumnIndicator537395">
              <a:extLst>
                <a:ext uri="{FF2B5EF4-FFF2-40B4-BE49-F238E27FC236}">
                  <a16:creationId xmlns:a16="http://schemas.microsoft.com/office/drawing/2014/main" id="{DC0F12B1-76FB-E9DA-8A7F-1209D3107DAE}"/>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4" name="btfpColumnIndicator947316">
              <a:extLst>
                <a:ext uri="{FF2B5EF4-FFF2-40B4-BE49-F238E27FC236}">
                  <a16:creationId xmlns:a16="http://schemas.microsoft.com/office/drawing/2014/main" id="{2FC8CEA3-FDEA-BBCF-F97F-7647FE2DB129}"/>
                </a:ext>
              </a:extLst>
            </p:cNvPr>
            <p:cNvCxnSpPr/>
            <p:nvPr/>
          </p:nvCxnSpPr>
          <p:spPr bwMode="gray">
            <a:xfrm flipV="1">
              <a:off x="8373533"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2" name="btfpColumnGapBlocker189486">
              <a:extLst>
                <a:ext uri="{FF2B5EF4-FFF2-40B4-BE49-F238E27FC236}">
                  <a16:creationId xmlns:a16="http://schemas.microsoft.com/office/drawing/2014/main" id="{9565DEF8-1199-FBC4-5684-863B05BD522F}"/>
                </a:ext>
              </a:extLst>
            </p:cNvPr>
            <p:cNvSpPr/>
            <p:nvPr/>
          </p:nvSpPr>
          <p:spPr bwMode="gray">
            <a:xfrm>
              <a:off x="383116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0" name="btfpColumnIndicator382782">
              <a:extLst>
                <a:ext uri="{FF2B5EF4-FFF2-40B4-BE49-F238E27FC236}">
                  <a16:creationId xmlns:a16="http://schemas.microsoft.com/office/drawing/2014/main" id="{82B38563-B7E2-D233-E735-591E1F136351}"/>
                </a:ext>
              </a:extLst>
            </p:cNvPr>
            <p:cNvCxnSpPr/>
            <p:nvPr/>
          </p:nvCxnSpPr>
          <p:spPr bwMode="gray">
            <a:xfrm flipV="1">
              <a:off x="7840133"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8" name="btfpColumnIndicator227637">
              <a:extLst>
                <a:ext uri="{FF2B5EF4-FFF2-40B4-BE49-F238E27FC236}">
                  <a16:creationId xmlns:a16="http://schemas.microsoft.com/office/drawing/2014/main" id="{18F8C6EA-1F29-BB21-F9DC-459F02AA45B0}"/>
                </a:ext>
              </a:extLst>
            </p:cNvPr>
            <p:cNvCxnSpPr/>
            <p:nvPr/>
          </p:nvCxnSpPr>
          <p:spPr bwMode="gray">
            <a:xfrm flipV="1">
              <a:off x="436456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6" name="btfpColumnGapBlocker290998">
              <a:extLst>
                <a:ext uri="{FF2B5EF4-FFF2-40B4-BE49-F238E27FC236}">
                  <a16:creationId xmlns:a16="http://schemas.microsoft.com/office/drawing/2014/main" id="{37B6F515-1137-F9D3-92FC-A6E594517E59}"/>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4" name="btfpColumnIndicator280112">
              <a:extLst>
                <a:ext uri="{FF2B5EF4-FFF2-40B4-BE49-F238E27FC236}">
                  <a16:creationId xmlns:a16="http://schemas.microsoft.com/office/drawing/2014/main" id="{6210650C-3739-6806-B848-15634CFF9049}"/>
                </a:ext>
              </a:extLst>
            </p:cNvPr>
            <p:cNvCxnSpPr/>
            <p:nvPr/>
          </p:nvCxnSpPr>
          <p:spPr bwMode="gray">
            <a:xfrm flipV="1">
              <a:off x="383116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2" name="btfpColumnIndicator670373">
              <a:extLst>
                <a:ext uri="{FF2B5EF4-FFF2-40B4-BE49-F238E27FC236}">
                  <a16:creationId xmlns:a16="http://schemas.microsoft.com/office/drawing/2014/main" id="{D6D5F5AA-4BC7-067A-9285-33F63279F1E5}"/>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6" name="Gruppieren 25">
            <a:extLst>
              <a:ext uri="{FF2B5EF4-FFF2-40B4-BE49-F238E27FC236}">
                <a16:creationId xmlns:a16="http://schemas.microsoft.com/office/drawing/2014/main" id="{83C4E978-5685-41B6-A5C8-999034BE94D3}"/>
              </a:ext>
            </a:extLst>
          </p:cNvPr>
          <p:cNvGrpSpPr/>
          <p:nvPr/>
        </p:nvGrpSpPr>
        <p:grpSpPr bwMode="gray">
          <a:xfrm>
            <a:off x="3017659" y="2280331"/>
            <a:ext cx="6501741" cy="3551392"/>
            <a:chOff x="-2" y="508032"/>
            <a:chExt cx="11650665" cy="6363846"/>
          </a:xfrm>
          <a:solidFill>
            <a:schemeClr val="bg1">
              <a:lumMod val="95000"/>
            </a:schemeClr>
          </a:solidFill>
        </p:grpSpPr>
        <p:sp>
          <p:nvSpPr>
            <p:cNvPr id="7" name="Freeform 6">
              <a:extLst>
                <a:ext uri="{FF2B5EF4-FFF2-40B4-BE49-F238E27FC236}">
                  <a16:creationId xmlns:a16="http://schemas.microsoft.com/office/drawing/2014/main" id="{ED502D4E-A777-4D22-836E-CF6C14D9E086}"/>
                </a:ext>
              </a:extLst>
            </p:cNvPr>
            <p:cNvSpPr>
              <a:spLocks/>
            </p:cNvSpPr>
            <p:nvPr/>
          </p:nvSpPr>
          <p:spPr bwMode="gray">
            <a:xfrm flipH="1">
              <a:off x="-2" y="2509249"/>
              <a:ext cx="10200954" cy="4362629"/>
            </a:xfrm>
            <a:custGeom>
              <a:avLst/>
              <a:gdLst>
                <a:gd name="T0" fmla="*/ 46 w 3216"/>
                <a:gd name="T1" fmla="*/ 1376 h 1376"/>
                <a:gd name="T2" fmla="*/ 150 w 3216"/>
                <a:gd name="T3" fmla="*/ 1120 h 1376"/>
                <a:gd name="T4" fmla="*/ 430 w 3216"/>
                <a:gd name="T5" fmla="*/ 1054 h 1376"/>
                <a:gd name="T6" fmla="*/ 427 w 3216"/>
                <a:gd name="T7" fmla="*/ 947 h 1376"/>
                <a:gd name="T8" fmla="*/ 382 w 3216"/>
                <a:gd name="T9" fmla="*/ 827 h 1376"/>
                <a:gd name="T10" fmla="*/ 326 w 3216"/>
                <a:gd name="T11" fmla="*/ 704 h 1376"/>
                <a:gd name="T12" fmla="*/ 358 w 3216"/>
                <a:gd name="T13" fmla="*/ 662 h 1376"/>
                <a:gd name="T14" fmla="*/ 587 w 3216"/>
                <a:gd name="T15" fmla="*/ 408 h 1376"/>
                <a:gd name="T16" fmla="*/ 776 w 3216"/>
                <a:gd name="T17" fmla="*/ 672 h 1376"/>
                <a:gd name="T18" fmla="*/ 800 w 3216"/>
                <a:gd name="T19" fmla="*/ 755 h 1376"/>
                <a:gd name="T20" fmla="*/ 752 w 3216"/>
                <a:gd name="T21" fmla="*/ 830 h 1376"/>
                <a:gd name="T22" fmla="*/ 702 w 3216"/>
                <a:gd name="T23" fmla="*/ 942 h 1376"/>
                <a:gd name="T24" fmla="*/ 707 w 3216"/>
                <a:gd name="T25" fmla="*/ 1062 h 1376"/>
                <a:gd name="T26" fmla="*/ 1024 w 3216"/>
                <a:gd name="T27" fmla="*/ 987 h 1376"/>
                <a:gd name="T28" fmla="*/ 1030 w 3216"/>
                <a:gd name="T29" fmla="*/ 838 h 1376"/>
                <a:gd name="T30" fmla="*/ 968 w 3216"/>
                <a:gd name="T31" fmla="*/ 694 h 1376"/>
                <a:gd name="T32" fmla="*/ 912 w 3216"/>
                <a:gd name="T33" fmla="*/ 592 h 1376"/>
                <a:gd name="T34" fmla="*/ 928 w 3216"/>
                <a:gd name="T35" fmla="*/ 507 h 1376"/>
                <a:gd name="T36" fmla="*/ 1179 w 3216"/>
                <a:gd name="T37" fmla="*/ 182 h 1376"/>
                <a:gd name="T38" fmla="*/ 1456 w 3216"/>
                <a:gd name="T39" fmla="*/ 507 h 1376"/>
                <a:gd name="T40" fmla="*/ 1472 w 3216"/>
                <a:gd name="T41" fmla="*/ 603 h 1376"/>
                <a:gd name="T42" fmla="*/ 1427 w 3216"/>
                <a:gd name="T43" fmla="*/ 694 h 1376"/>
                <a:gd name="T44" fmla="*/ 1363 w 3216"/>
                <a:gd name="T45" fmla="*/ 838 h 1376"/>
                <a:gd name="T46" fmla="*/ 1366 w 3216"/>
                <a:gd name="T47" fmla="*/ 982 h 1376"/>
                <a:gd name="T48" fmla="*/ 1646 w 3216"/>
                <a:gd name="T49" fmla="*/ 1054 h 1376"/>
                <a:gd name="T50" fmla="*/ 1704 w 3216"/>
                <a:gd name="T51" fmla="*/ 1038 h 1376"/>
                <a:gd name="T52" fmla="*/ 1707 w 3216"/>
                <a:gd name="T53" fmla="*/ 915 h 1376"/>
                <a:gd name="T54" fmla="*/ 1651 w 3216"/>
                <a:gd name="T55" fmla="*/ 782 h 1376"/>
                <a:gd name="T56" fmla="*/ 1600 w 3216"/>
                <a:gd name="T57" fmla="*/ 699 h 1376"/>
                <a:gd name="T58" fmla="*/ 1627 w 3216"/>
                <a:gd name="T59" fmla="*/ 619 h 1376"/>
                <a:gd name="T60" fmla="*/ 1880 w 3216"/>
                <a:gd name="T61" fmla="*/ 344 h 1376"/>
                <a:gd name="T62" fmla="*/ 2078 w 3216"/>
                <a:gd name="T63" fmla="*/ 622 h 1376"/>
                <a:gd name="T64" fmla="*/ 2094 w 3216"/>
                <a:gd name="T65" fmla="*/ 712 h 1376"/>
                <a:gd name="T66" fmla="*/ 2054 w 3216"/>
                <a:gd name="T67" fmla="*/ 792 h 1376"/>
                <a:gd name="T68" fmla="*/ 1998 w 3216"/>
                <a:gd name="T69" fmla="*/ 910 h 1376"/>
                <a:gd name="T70" fmla="*/ 1995 w 3216"/>
                <a:gd name="T71" fmla="*/ 1022 h 1376"/>
                <a:gd name="T72" fmla="*/ 2366 w 3216"/>
                <a:gd name="T73" fmla="*/ 942 h 1376"/>
                <a:gd name="T74" fmla="*/ 2371 w 3216"/>
                <a:gd name="T75" fmla="*/ 771 h 1376"/>
                <a:gd name="T76" fmla="*/ 2294 w 3216"/>
                <a:gd name="T77" fmla="*/ 619 h 1376"/>
                <a:gd name="T78" fmla="*/ 2246 w 3216"/>
                <a:gd name="T79" fmla="*/ 523 h 1376"/>
                <a:gd name="T80" fmla="*/ 2264 w 3216"/>
                <a:gd name="T81" fmla="*/ 414 h 1376"/>
                <a:gd name="T82" fmla="*/ 2547 w 3216"/>
                <a:gd name="T83" fmla="*/ 43 h 1376"/>
                <a:gd name="T84" fmla="*/ 2856 w 3216"/>
                <a:gd name="T85" fmla="*/ 398 h 1376"/>
                <a:gd name="T86" fmla="*/ 2867 w 3216"/>
                <a:gd name="T87" fmla="*/ 523 h 1376"/>
                <a:gd name="T88" fmla="*/ 2808 w 3216"/>
                <a:gd name="T89" fmla="*/ 616 h 1376"/>
                <a:gd name="T90" fmla="*/ 2739 w 3216"/>
                <a:gd name="T91" fmla="*/ 774 h 1376"/>
                <a:gd name="T92" fmla="*/ 2747 w 3216"/>
                <a:gd name="T93" fmla="*/ 939 h 1376"/>
                <a:gd name="T94" fmla="*/ 3216 w 3216"/>
                <a:gd name="T95" fmla="*/ 1086 h 1376"/>
                <a:gd name="T96" fmla="*/ 3216 w 3216"/>
                <a:gd name="T97" fmla="*/ 1374 h 1376"/>
                <a:gd name="T98" fmla="*/ 46 w 3216"/>
                <a:gd name="T99"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6" h="1376">
                  <a:moveTo>
                    <a:pt x="46" y="1376"/>
                  </a:moveTo>
                  <a:cubicBezTo>
                    <a:pt x="46" y="1376"/>
                    <a:pt x="0" y="1171"/>
                    <a:pt x="150" y="1120"/>
                  </a:cubicBezTo>
                  <a:cubicBezTo>
                    <a:pt x="430" y="1054"/>
                    <a:pt x="430" y="1054"/>
                    <a:pt x="430" y="1054"/>
                  </a:cubicBezTo>
                  <a:cubicBezTo>
                    <a:pt x="427" y="947"/>
                    <a:pt x="427" y="947"/>
                    <a:pt x="427" y="947"/>
                  </a:cubicBezTo>
                  <a:cubicBezTo>
                    <a:pt x="427" y="947"/>
                    <a:pt x="374" y="896"/>
                    <a:pt x="382" y="827"/>
                  </a:cubicBezTo>
                  <a:cubicBezTo>
                    <a:pt x="382" y="827"/>
                    <a:pt x="334" y="864"/>
                    <a:pt x="326" y="704"/>
                  </a:cubicBezTo>
                  <a:cubicBezTo>
                    <a:pt x="326" y="704"/>
                    <a:pt x="342" y="654"/>
                    <a:pt x="358" y="662"/>
                  </a:cubicBezTo>
                  <a:cubicBezTo>
                    <a:pt x="358" y="662"/>
                    <a:pt x="299" y="406"/>
                    <a:pt x="587" y="408"/>
                  </a:cubicBezTo>
                  <a:cubicBezTo>
                    <a:pt x="587" y="408"/>
                    <a:pt x="843" y="422"/>
                    <a:pt x="776" y="672"/>
                  </a:cubicBezTo>
                  <a:cubicBezTo>
                    <a:pt x="776" y="672"/>
                    <a:pt x="822" y="686"/>
                    <a:pt x="800" y="755"/>
                  </a:cubicBezTo>
                  <a:cubicBezTo>
                    <a:pt x="800" y="755"/>
                    <a:pt x="795" y="824"/>
                    <a:pt x="752" y="830"/>
                  </a:cubicBezTo>
                  <a:cubicBezTo>
                    <a:pt x="752" y="830"/>
                    <a:pt x="747" y="928"/>
                    <a:pt x="702" y="942"/>
                  </a:cubicBezTo>
                  <a:cubicBezTo>
                    <a:pt x="707" y="1062"/>
                    <a:pt x="707" y="1062"/>
                    <a:pt x="707" y="1062"/>
                  </a:cubicBezTo>
                  <a:cubicBezTo>
                    <a:pt x="707" y="1062"/>
                    <a:pt x="987" y="979"/>
                    <a:pt x="1024" y="987"/>
                  </a:cubicBezTo>
                  <a:cubicBezTo>
                    <a:pt x="1030" y="838"/>
                    <a:pt x="1030" y="838"/>
                    <a:pt x="1030" y="838"/>
                  </a:cubicBezTo>
                  <a:cubicBezTo>
                    <a:pt x="1030" y="838"/>
                    <a:pt x="968" y="827"/>
                    <a:pt x="968" y="694"/>
                  </a:cubicBezTo>
                  <a:cubicBezTo>
                    <a:pt x="968" y="694"/>
                    <a:pt x="907" y="734"/>
                    <a:pt x="912" y="592"/>
                  </a:cubicBezTo>
                  <a:cubicBezTo>
                    <a:pt x="912" y="592"/>
                    <a:pt x="888" y="536"/>
                    <a:pt x="928" y="507"/>
                  </a:cubicBezTo>
                  <a:cubicBezTo>
                    <a:pt x="928" y="507"/>
                    <a:pt x="880" y="187"/>
                    <a:pt x="1179" y="182"/>
                  </a:cubicBezTo>
                  <a:cubicBezTo>
                    <a:pt x="1179" y="182"/>
                    <a:pt x="1504" y="139"/>
                    <a:pt x="1456" y="507"/>
                  </a:cubicBezTo>
                  <a:cubicBezTo>
                    <a:pt x="1456" y="507"/>
                    <a:pt x="1507" y="499"/>
                    <a:pt x="1472" y="603"/>
                  </a:cubicBezTo>
                  <a:cubicBezTo>
                    <a:pt x="1472" y="603"/>
                    <a:pt x="1488" y="691"/>
                    <a:pt x="1427" y="694"/>
                  </a:cubicBezTo>
                  <a:cubicBezTo>
                    <a:pt x="1427" y="694"/>
                    <a:pt x="1419" y="798"/>
                    <a:pt x="1363" y="838"/>
                  </a:cubicBezTo>
                  <a:cubicBezTo>
                    <a:pt x="1366" y="982"/>
                    <a:pt x="1366" y="982"/>
                    <a:pt x="1366" y="982"/>
                  </a:cubicBezTo>
                  <a:cubicBezTo>
                    <a:pt x="1366" y="982"/>
                    <a:pt x="1624" y="1040"/>
                    <a:pt x="1646" y="1054"/>
                  </a:cubicBezTo>
                  <a:cubicBezTo>
                    <a:pt x="1704" y="1038"/>
                    <a:pt x="1704" y="1038"/>
                    <a:pt x="1704" y="1038"/>
                  </a:cubicBezTo>
                  <a:cubicBezTo>
                    <a:pt x="1707" y="915"/>
                    <a:pt x="1707" y="915"/>
                    <a:pt x="1707" y="915"/>
                  </a:cubicBezTo>
                  <a:cubicBezTo>
                    <a:pt x="1707" y="915"/>
                    <a:pt x="1662" y="867"/>
                    <a:pt x="1651" y="782"/>
                  </a:cubicBezTo>
                  <a:cubicBezTo>
                    <a:pt x="1651" y="782"/>
                    <a:pt x="1619" y="816"/>
                    <a:pt x="1600" y="699"/>
                  </a:cubicBezTo>
                  <a:cubicBezTo>
                    <a:pt x="1600" y="699"/>
                    <a:pt x="1582" y="624"/>
                    <a:pt x="1627" y="619"/>
                  </a:cubicBezTo>
                  <a:cubicBezTo>
                    <a:pt x="1627" y="619"/>
                    <a:pt x="1550" y="331"/>
                    <a:pt x="1880" y="344"/>
                  </a:cubicBezTo>
                  <a:cubicBezTo>
                    <a:pt x="1880" y="344"/>
                    <a:pt x="2128" y="350"/>
                    <a:pt x="2078" y="622"/>
                  </a:cubicBezTo>
                  <a:cubicBezTo>
                    <a:pt x="2078" y="622"/>
                    <a:pt x="2120" y="614"/>
                    <a:pt x="2094" y="712"/>
                  </a:cubicBezTo>
                  <a:cubicBezTo>
                    <a:pt x="2094" y="712"/>
                    <a:pt x="2110" y="790"/>
                    <a:pt x="2054" y="792"/>
                  </a:cubicBezTo>
                  <a:cubicBezTo>
                    <a:pt x="2054" y="792"/>
                    <a:pt x="2051" y="891"/>
                    <a:pt x="1998" y="910"/>
                  </a:cubicBezTo>
                  <a:cubicBezTo>
                    <a:pt x="1995" y="1022"/>
                    <a:pt x="1995" y="1022"/>
                    <a:pt x="1995" y="1022"/>
                  </a:cubicBezTo>
                  <a:cubicBezTo>
                    <a:pt x="1995" y="1022"/>
                    <a:pt x="2347" y="931"/>
                    <a:pt x="2366" y="942"/>
                  </a:cubicBezTo>
                  <a:cubicBezTo>
                    <a:pt x="2371" y="771"/>
                    <a:pt x="2371" y="771"/>
                    <a:pt x="2371" y="771"/>
                  </a:cubicBezTo>
                  <a:cubicBezTo>
                    <a:pt x="2371" y="771"/>
                    <a:pt x="2310" y="747"/>
                    <a:pt x="2294" y="619"/>
                  </a:cubicBezTo>
                  <a:cubicBezTo>
                    <a:pt x="2294" y="619"/>
                    <a:pt x="2243" y="630"/>
                    <a:pt x="2246" y="523"/>
                  </a:cubicBezTo>
                  <a:cubicBezTo>
                    <a:pt x="2246" y="523"/>
                    <a:pt x="2219" y="411"/>
                    <a:pt x="2264" y="414"/>
                  </a:cubicBezTo>
                  <a:cubicBezTo>
                    <a:pt x="2264" y="414"/>
                    <a:pt x="2211" y="24"/>
                    <a:pt x="2547" y="43"/>
                  </a:cubicBezTo>
                  <a:cubicBezTo>
                    <a:pt x="2547" y="43"/>
                    <a:pt x="2891" y="0"/>
                    <a:pt x="2856" y="398"/>
                  </a:cubicBezTo>
                  <a:cubicBezTo>
                    <a:pt x="2856" y="398"/>
                    <a:pt x="2918" y="408"/>
                    <a:pt x="2867" y="523"/>
                  </a:cubicBezTo>
                  <a:cubicBezTo>
                    <a:pt x="2867" y="523"/>
                    <a:pt x="2875" y="622"/>
                    <a:pt x="2808" y="616"/>
                  </a:cubicBezTo>
                  <a:cubicBezTo>
                    <a:pt x="2808" y="616"/>
                    <a:pt x="2814" y="728"/>
                    <a:pt x="2739" y="774"/>
                  </a:cubicBezTo>
                  <a:cubicBezTo>
                    <a:pt x="2747" y="939"/>
                    <a:pt x="2747" y="939"/>
                    <a:pt x="2747" y="939"/>
                  </a:cubicBezTo>
                  <a:cubicBezTo>
                    <a:pt x="2747" y="939"/>
                    <a:pt x="3190" y="1016"/>
                    <a:pt x="3216" y="1086"/>
                  </a:cubicBezTo>
                  <a:cubicBezTo>
                    <a:pt x="3216" y="1374"/>
                    <a:pt x="3216" y="1374"/>
                    <a:pt x="3216" y="1374"/>
                  </a:cubicBezTo>
                  <a:lnTo>
                    <a:pt x="46" y="1376"/>
                  </a:lnTo>
                  <a:close/>
                </a:path>
              </a:pathLst>
            </a:custGeom>
            <a:grpFill/>
            <a:ln>
              <a:noFill/>
            </a:ln>
          </p:spPr>
          <p:txBody>
            <a:bodyPr/>
            <a:lstStyle/>
            <a:p>
              <a:pPr>
                <a:defRPr/>
              </a:pPr>
              <a:endParaRPr lang="en-US" sz="1350">
                <a:solidFill>
                  <a:prstClr val="black"/>
                </a:solidFill>
                <a:latin typeface="Century Gothic" panose="020B0502020202020204" pitchFamily="34" charset="0"/>
              </a:endParaRPr>
            </a:p>
          </p:txBody>
        </p:sp>
        <p:sp>
          <p:nvSpPr>
            <p:cNvPr id="8" name="Freeform 13">
              <a:extLst>
                <a:ext uri="{FF2B5EF4-FFF2-40B4-BE49-F238E27FC236}">
                  <a16:creationId xmlns:a16="http://schemas.microsoft.com/office/drawing/2014/main" id="{2591DE6C-FAD0-454A-80C4-AC680DC30E7F}"/>
                </a:ext>
              </a:extLst>
            </p:cNvPr>
            <p:cNvSpPr>
              <a:spLocks/>
            </p:cNvSpPr>
            <p:nvPr/>
          </p:nvSpPr>
          <p:spPr bwMode="gray">
            <a:xfrm>
              <a:off x="2014102" y="1344717"/>
              <a:ext cx="1223034" cy="1164532"/>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grpFill/>
            <a:ln>
              <a:noFill/>
            </a:ln>
          </p:spPr>
          <p:txBody>
            <a:bodyPr/>
            <a:lstStyle/>
            <a:p>
              <a:pPr>
                <a:defRPr/>
              </a:pPr>
              <a:endParaRPr lang="en-US" sz="1350">
                <a:solidFill>
                  <a:prstClr val="black"/>
                </a:solidFill>
                <a:latin typeface="Century Gothic" panose="020B0502020202020204" pitchFamily="34" charset="0"/>
              </a:endParaRPr>
            </a:p>
          </p:txBody>
        </p:sp>
        <p:sp>
          <p:nvSpPr>
            <p:cNvPr id="9" name="Freeform 13">
              <a:extLst>
                <a:ext uri="{FF2B5EF4-FFF2-40B4-BE49-F238E27FC236}">
                  <a16:creationId xmlns:a16="http://schemas.microsoft.com/office/drawing/2014/main" id="{C398D9E3-BA15-461F-82B9-17B366052E5C}"/>
                </a:ext>
              </a:extLst>
            </p:cNvPr>
            <p:cNvSpPr>
              <a:spLocks/>
            </p:cNvSpPr>
            <p:nvPr/>
          </p:nvSpPr>
          <p:spPr bwMode="gray">
            <a:xfrm flipH="1">
              <a:off x="3767686" y="508032"/>
              <a:ext cx="2633123" cy="2507171"/>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grpFill/>
            <a:ln>
              <a:noFill/>
            </a:ln>
          </p:spPr>
          <p:txBody>
            <a:bodyPr/>
            <a:lstStyle/>
            <a:p>
              <a:pPr>
                <a:defRPr/>
              </a:pPr>
              <a:endParaRPr lang="en-US" sz="1350">
                <a:solidFill>
                  <a:prstClr val="black"/>
                </a:solidFill>
                <a:latin typeface="Century Gothic" panose="020B0502020202020204" pitchFamily="34" charset="0"/>
              </a:endParaRPr>
            </a:p>
          </p:txBody>
        </p:sp>
        <p:sp>
          <p:nvSpPr>
            <p:cNvPr id="10" name="Freeform 13">
              <a:extLst>
                <a:ext uri="{FF2B5EF4-FFF2-40B4-BE49-F238E27FC236}">
                  <a16:creationId xmlns:a16="http://schemas.microsoft.com/office/drawing/2014/main" id="{7EAFB26F-F281-4C4E-AAFA-4E810496DB7B}"/>
                </a:ext>
              </a:extLst>
            </p:cNvPr>
            <p:cNvSpPr>
              <a:spLocks/>
            </p:cNvSpPr>
            <p:nvPr/>
          </p:nvSpPr>
          <p:spPr bwMode="gray">
            <a:xfrm>
              <a:off x="9317951" y="2967704"/>
              <a:ext cx="2332712" cy="2164298"/>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grpFill/>
            <a:ln>
              <a:noFill/>
            </a:ln>
          </p:spPr>
          <p:txBody>
            <a:bodyPr/>
            <a:lstStyle/>
            <a:p>
              <a:pPr>
                <a:defRPr/>
              </a:pPr>
              <a:endParaRPr lang="en-US">
                <a:latin typeface="Century Gothic" panose="020B0502020202020204" pitchFamily="34" charset="0"/>
              </a:endParaRPr>
            </a:p>
          </p:txBody>
        </p:sp>
      </p:grpSp>
      <p:sp>
        <p:nvSpPr>
          <p:cNvPr id="3" name="Title 2">
            <a:extLst>
              <a:ext uri="{FF2B5EF4-FFF2-40B4-BE49-F238E27FC236}">
                <a16:creationId xmlns:a16="http://schemas.microsoft.com/office/drawing/2014/main" id="{FAD55BC1-61BC-4D62-B3F8-8670EFF32C7C}"/>
              </a:ext>
            </a:extLst>
          </p:cNvPr>
          <p:cNvSpPr>
            <a:spLocks noGrp="1"/>
          </p:cNvSpPr>
          <p:nvPr>
            <p:ph type="title"/>
          </p:nvPr>
        </p:nvSpPr>
        <p:spPr/>
        <p:txBody>
          <a:bodyPr/>
          <a:lstStyle/>
          <a:p>
            <a:r>
              <a:rPr lang="en-AU" dirty="0"/>
              <a:t>Purpose of the specification</a:t>
            </a:r>
          </a:p>
        </p:txBody>
      </p:sp>
      <p:sp>
        <p:nvSpPr>
          <p:cNvPr id="53253" name="Slide Number Placeholder 3">
            <a:extLst>
              <a:ext uri="{FF2B5EF4-FFF2-40B4-BE49-F238E27FC236}">
                <a16:creationId xmlns:a16="http://schemas.microsoft.com/office/drawing/2014/main" id="{218EEE7A-28EF-4F54-B73E-0F223FC468A5}"/>
              </a:ext>
            </a:extLst>
          </p:cNvPr>
          <p:cNvSpPr>
            <a:spLocks noGrp="1"/>
          </p:cNvSpPr>
          <p:nvPr>
            <p:ph type="sldNum" sz="quarter" idx="4294967295"/>
          </p:nvPr>
        </p:nvSpPr>
        <p:spPr bwMode="auto">
          <a:xfrm>
            <a:off x="1524000" y="85725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3" panose="05040102010807070707" pitchFamily="18" charset="2"/>
              <a:buChar char="}"/>
              <a:defRPr sz="1800">
                <a:solidFill>
                  <a:srgbClr val="595959"/>
                </a:solidFill>
                <a:latin typeface="Century Gothic" panose="020B0502020202020204" pitchFamily="34" charset="0"/>
              </a:defRPr>
            </a:lvl1pPr>
            <a:lvl2pPr marL="557213" indent="-214313">
              <a:spcBef>
                <a:spcPct val="20000"/>
              </a:spcBef>
              <a:buFont typeface="Arial" panose="020B0604020202020204" pitchFamily="34" charset="0"/>
              <a:buChar char="•"/>
              <a:defRPr sz="1800">
                <a:solidFill>
                  <a:srgbClr val="595959"/>
                </a:solidFill>
                <a:latin typeface="Century Gothic" panose="020B0502020202020204" pitchFamily="34" charset="0"/>
              </a:defRPr>
            </a:lvl2pPr>
            <a:lvl3pPr marL="857250" indent="-171450">
              <a:spcBef>
                <a:spcPct val="20000"/>
              </a:spcBef>
              <a:buFont typeface="Wingdings" panose="05000000000000000000" pitchFamily="2" charset="2"/>
              <a:buChar char="§"/>
              <a:defRPr sz="1800">
                <a:solidFill>
                  <a:srgbClr val="595959"/>
                </a:solidFill>
                <a:latin typeface="Century Gothic" panose="020B0502020202020204" pitchFamily="34" charset="0"/>
              </a:defRPr>
            </a:lvl3pPr>
            <a:lvl4pPr marL="1200150" indent="-171450">
              <a:spcBef>
                <a:spcPct val="20000"/>
              </a:spcBef>
              <a:buChar char="–"/>
              <a:defRPr sz="1800">
                <a:solidFill>
                  <a:srgbClr val="595959"/>
                </a:solidFill>
                <a:latin typeface="Century Gothic" panose="020B0502020202020204" pitchFamily="34" charset="0"/>
              </a:defRPr>
            </a:lvl4pPr>
            <a:lvl5pPr marL="1543050" indent="-171450">
              <a:spcBef>
                <a:spcPct val="20000"/>
              </a:spcBef>
              <a:buChar char="»"/>
              <a:defRPr sz="1500">
                <a:solidFill>
                  <a:schemeClr val="tx1"/>
                </a:solidFill>
                <a:latin typeface="Century Gothic" panose="020B0502020202020204" pitchFamily="34" charset="0"/>
              </a:defRPr>
            </a:lvl5pPr>
            <a:lvl6pPr marL="1885950" indent="-171450" eaLnBrk="0" fontAlgn="base" hangingPunct="0">
              <a:spcBef>
                <a:spcPct val="20000"/>
              </a:spcBef>
              <a:spcAft>
                <a:spcPct val="0"/>
              </a:spcAft>
              <a:buChar char="»"/>
              <a:defRPr sz="1500">
                <a:solidFill>
                  <a:schemeClr val="tx1"/>
                </a:solidFill>
                <a:latin typeface="Century Gothic" panose="020B0502020202020204" pitchFamily="34" charset="0"/>
              </a:defRPr>
            </a:lvl6pPr>
            <a:lvl7pPr marL="2228850" indent="-171450" eaLnBrk="0" fontAlgn="base" hangingPunct="0">
              <a:spcBef>
                <a:spcPct val="20000"/>
              </a:spcBef>
              <a:spcAft>
                <a:spcPct val="0"/>
              </a:spcAft>
              <a:buChar char="»"/>
              <a:defRPr sz="1500">
                <a:solidFill>
                  <a:schemeClr val="tx1"/>
                </a:solidFill>
                <a:latin typeface="Century Gothic" panose="020B0502020202020204" pitchFamily="34" charset="0"/>
              </a:defRPr>
            </a:lvl7pPr>
            <a:lvl8pPr marL="2571750" indent="-171450" eaLnBrk="0" fontAlgn="base" hangingPunct="0">
              <a:spcBef>
                <a:spcPct val="20000"/>
              </a:spcBef>
              <a:spcAft>
                <a:spcPct val="0"/>
              </a:spcAft>
              <a:buChar char="»"/>
              <a:defRPr sz="1500">
                <a:solidFill>
                  <a:schemeClr val="tx1"/>
                </a:solidFill>
                <a:latin typeface="Century Gothic" panose="020B0502020202020204" pitchFamily="34" charset="0"/>
              </a:defRPr>
            </a:lvl8pPr>
            <a:lvl9pPr marL="2914650" indent="-171450" eaLnBrk="0" fontAlgn="base" hangingPunct="0">
              <a:spcBef>
                <a:spcPct val="20000"/>
              </a:spcBef>
              <a:spcAft>
                <a:spcPct val="0"/>
              </a:spcAft>
              <a:buChar char="»"/>
              <a:defRPr sz="1500">
                <a:solidFill>
                  <a:schemeClr val="tx1"/>
                </a:solidFill>
                <a:latin typeface="Century Gothic" panose="020B0502020202020204" pitchFamily="34" charset="0"/>
              </a:defRPr>
            </a:lvl9pPr>
          </a:lstStyle>
          <a:p>
            <a:pPr>
              <a:spcBef>
                <a:spcPct val="0"/>
              </a:spcBef>
              <a:buFontTx/>
              <a:buNone/>
            </a:pPr>
            <a:endParaRPr lang="en-GB" altLang="en-US">
              <a:solidFill>
                <a:schemeClr val="tx1"/>
              </a:solidFill>
            </a:endParaRPr>
          </a:p>
          <a:p>
            <a:pPr>
              <a:spcBef>
                <a:spcPct val="0"/>
              </a:spcBef>
              <a:buFontTx/>
              <a:buNone/>
            </a:pPr>
            <a:endParaRPr lang="en-GB" altLang="en-US">
              <a:solidFill>
                <a:schemeClr val="tx1"/>
              </a:solidFill>
            </a:endParaRPr>
          </a:p>
        </p:txBody>
      </p:sp>
      <p:sp>
        <p:nvSpPr>
          <p:cNvPr id="4" name="Content Placeholder 3">
            <a:extLst>
              <a:ext uri="{FF2B5EF4-FFF2-40B4-BE49-F238E27FC236}">
                <a16:creationId xmlns:a16="http://schemas.microsoft.com/office/drawing/2014/main" id="{AF44CEEB-418F-4CF6-8727-7170F90C6A31}"/>
              </a:ext>
            </a:extLst>
          </p:cNvPr>
          <p:cNvSpPr>
            <a:spLocks noGrp="1"/>
          </p:cNvSpPr>
          <p:nvPr>
            <p:ph idx="4294967295"/>
          </p:nvPr>
        </p:nvSpPr>
        <p:spPr>
          <a:xfrm>
            <a:off x="980373" y="3479529"/>
            <a:ext cx="3063245" cy="2862263"/>
          </a:xfrm>
        </p:spPr>
        <p:txBody>
          <a:bodyPr>
            <a:normAutofit/>
          </a:bodyPr>
          <a:lstStyle/>
          <a:p>
            <a:r>
              <a:rPr lang="en-US" sz="1800" b="1" dirty="0">
                <a:solidFill>
                  <a:schemeClr val="tx2"/>
                </a:solidFill>
              </a:rPr>
              <a:t>To help you identify and select the best supplier</a:t>
            </a:r>
          </a:p>
          <a:p>
            <a:pPr lvl="1"/>
            <a:r>
              <a:rPr lang="en-US" sz="1600" dirty="0">
                <a:solidFill>
                  <a:schemeClr val="accent5"/>
                </a:solidFill>
              </a:rPr>
              <a:t>To meet your needs</a:t>
            </a:r>
          </a:p>
          <a:p>
            <a:pPr lvl="1"/>
            <a:r>
              <a:rPr lang="en-US" sz="1600" dirty="0" err="1">
                <a:solidFill>
                  <a:schemeClr val="accent5"/>
                </a:solidFill>
              </a:rPr>
              <a:t>Minimise</a:t>
            </a:r>
            <a:r>
              <a:rPr lang="en-US" sz="1600" dirty="0">
                <a:solidFill>
                  <a:schemeClr val="accent5"/>
                </a:solidFill>
              </a:rPr>
              <a:t> wasted time for you and interested suppliers</a:t>
            </a:r>
          </a:p>
          <a:p>
            <a:pPr lvl="1">
              <a:spcAft>
                <a:spcPts val="900"/>
              </a:spcAft>
            </a:pPr>
            <a:r>
              <a:rPr lang="en-US" sz="1600" dirty="0">
                <a:solidFill>
                  <a:schemeClr val="accent5"/>
                </a:solidFill>
              </a:rPr>
              <a:t>To uncover risks and uncertainties</a:t>
            </a:r>
          </a:p>
        </p:txBody>
      </p:sp>
      <p:sp>
        <p:nvSpPr>
          <p:cNvPr id="53254" name="Rechteck 208">
            <a:extLst>
              <a:ext uri="{FF2B5EF4-FFF2-40B4-BE49-F238E27FC236}">
                <a16:creationId xmlns:a16="http://schemas.microsoft.com/office/drawing/2014/main" id="{E0E1A532-14AF-44F6-A4EC-C415022CC8C4}"/>
              </a:ext>
            </a:extLst>
          </p:cNvPr>
          <p:cNvSpPr>
            <a:spLocks noChangeArrowheads="1"/>
          </p:cNvSpPr>
          <p:nvPr/>
        </p:nvSpPr>
        <p:spPr bwMode="gray">
          <a:xfrm>
            <a:off x="6397231" y="2005012"/>
            <a:ext cx="2212181"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Wingdings 3" panose="05040102010807070707" pitchFamily="18" charset="2"/>
              <a:buChar char="}"/>
              <a:defRPr sz="2400">
                <a:solidFill>
                  <a:srgbClr val="595959"/>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rgbClr val="595959"/>
                </a:solidFill>
                <a:latin typeface="Century Gothic" panose="020B0502020202020204" pitchFamily="34" charset="0"/>
              </a:defRPr>
            </a:lvl2pPr>
            <a:lvl3pPr marL="1143000" indent="-228600">
              <a:spcBef>
                <a:spcPct val="20000"/>
              </a:spcBef>
              <a:buFont typeface="Wingdings" panose="05000000000000000000" pitchFamily="2" charset="2"/>
              <a:buChar char="§"/>
              <a:defRPr sz="2400">
                <a:solidFill>
                  <a:srgbClr val="595959"/>
                </a:solidFill>
                <a:latin typeface="Century Gothic" panose="020B0502020202020204" pitchFamily="34" charset="0"/>
              </a:defRPr>
            </a:lvl3pPr>
            <a:lvl4pPr marL="1600200" indent="-228600">
              <a:spcBef>
                <a:spcPct val="20000"/>
              </a:spcBef>
              <a:buChar char="–"/>
              <a:defRPr sz="2400">
                <a:solidFill>
                  <a:srgbClr val="595959"/>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nSpc>
                <a:spcPct val="95000"/>
              </a:lnSpc>
              <a:spcBef>
                <a:spcPct val="0"/>
              </a:spcBef>
              <a:spcAft>
                <a:spcPts val="600"/>
              </a:spcAft>
              <a:buNone/>
            </a:pPr>
            <a:endParaRPr lang="en-US" altLang="en-US" sz="1200">
              <a:solidFill>
                <a:schemeClr val="bg1"/>
              </a:solidFill>
              <a:latin typeface="Calibri Light" panose="020F0302020204030204" pitchFamily="34" charset="0"/>
            </a:endParaRPr>
          </a:p>
        </p:txBody>
      </p:sp>
      <p:sp>
        <p:nvSpPr>
          <p:cNvPr id="11" name="TextBox 10">
            <a:extLst>
              <a:ext uri="{FF2B5EF4-FFF2-40B4-BE49-F238E27FC236}">
                <a16:creationId xmlns:a16="http://schemas.microsoft.com/office/drawing/2014/main" id="{821EA14D-CD9A-40FD-B3CD-EA0674738E90}"/>
              </a:ext>
            </a:extLst>
          </p:cNvPr>
          <p:cNvSpPr txBox="1"/>
          <p:nvPr/>
        </p:nvSpPr>
        <p:spPr>
          <a:xfrm>
            <a:off x="2672955" y="837009"/>
            <a:ext cx="1666875" cy="415498"/>
          </a:xfrm>
          <a:prstGeom prst="rect">
            <a:avLst/>
          </a:prstGeom>
          <a:noFill/>
        </p:spPr>
        <p:txBody>
          <a:bodyPr wrap="square">
            <a:spAutoFit/>
          </a:bodyPr>
          <a:lstStyle/>
          <a:p>
            <a:pPr>
              <a:defRPr/>
            </a:pPr>
            <a:r>
              <a:rPr lang="en-AU" sz="1050" kern="0">
                <a:solidFill>
                  <a:schemeClr val="bg1"/>
                </a:solidFill>
                <a:latin typeface="Century Gothic" panose="020B0502020202020204" pitchFamily="34" charset="0"/>
              </a:rPr>
              <a:t>1. Intro to specifications</a:t>
            </a:r>
          </a:p>
        </p:txBody>
      </p:sp>
      <p:grpSp>
        <p:nvGrpSpPr>
          <p:cNvPr id="53283" name="btfpIcon481150">
            <a:extLst>
              <a:ext uri="{FF2B5EF4-FFF2-40B4-BE49-F238E27FC236}">
                <a16:creationId xmlns:a16="http://schemas.microsoft.com/office/drawing/2014/main" id="{002E1D5B-E1E1-0513-67C9-81EBD3E294A2}"/>
              </a:ext>
            </a:extLst>
          </p:cNvPr>
          <p:cNvGrpSpPr/>
          <p:nvPr>
            <p:custDataLst>
              <p:tags r:id="rId2"/>
            </p:custDataLst>
          </p:nvPr>
        </p:nvGrpSpPr>
        <p:grpSpPr>
          <a:xfrm>
            <a:off x="1936570" y="2161009"/>
            <a:ext cx="1081088" cy="1081088"/>
            <a:chOff x="660567" y="1530350"/>
            <a:chExt cx="912130" cy="912130"/>
          </a:xfrm>
        </p:grpSpPr>
        <p:sp>
          <p:nvSpPr>
            <p:cNvPr id="53282" name="btfpIconCircle481150">
              <a:extLst>
                <a:ext uri="{FF2B5EF4-FFF2-40B4-BE49-F238E27FC236}">
                  <a16:creationId xmlns:a16="http://schemas.microsoft.com/office/drawing/2014/main" id="{6D28FF44-0974-1540-87EE-197BB794A7A4}"/>
                </a:ext>
              </a:extLst>
            </p:cNvPr>
            <p:cNvSpPr>
              <a:spLocks/>
            </p:cNvSpPr>
            <p:nvPr/>
          </p:nvSpPr>
          <p:spPr bwMode="gray">
            <a:xfrm>
              <a:off x="660567" y="1530350"/>
              <a:ext cx="912130" cy="912130"/>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endParaRPr lang="en-AU" sz="1200" err="1">
                <a:solidFill>
                  <a:schemeClr val="tx1"/>
                </a:solidFill>
              </a:endParaRPr>
            </a:p>
          </p:txBody>
        </p:sp>
        <p:pic>
          <p:nvPicPr>
            <p:cNvPr id="53281" name="btfpIconLines481150">
              <a:extLst>
                <a:ext uri="{FF2B5EF4-FFF2-40B4-BE49-F238E27FC236}">
                  <a16:creationId xmlns:a16="http://schemas.microsoft.com/office/drawing/2014/main" id="{7AA7AC0D-5171-78D5-3780-FDCD4CA6660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60567" y="1530350"/>
              <a:ext cx="912130" cy="912130"/>
            </a:xfrm>
            <a:prstGeom prst="rect">
              <a:avLst/>
            </a:prstGeom>
          </p:spPr>
        </p:pic>
      </p:grpSp>
      <p:grpSp>
        <p:nvGrpSpPr>
          <p:cNvPr id="53273" name="btfpIcon531226">
            <a:extLst>
              <a:ext uri="{FF2B5EF4-FFF2-40B4-BE49-F238E27FC236}">
                <a16:creationId xmlns:a16="http://schemas.microsoft.com/office/drawing/2014/main" id="{EBDC1441-4298-5E19-81DD-B7DA6BE558E6}"/>
              </a:ext>
            </a:extLst>
          </p:cNvPr>
          <p:cNvGrpSpPr/>
          <p:nvPr>
            <p:custDataLst>
              <p:tags r:id="rId3"/>
            </p:custDataLst>
          </p:nvPr>
        </p:nvGrpSpPr>
        <p:grpSpPr>
          <a:xfrm>
            <a:off x="4953778" y="2161009"/>
            <a:ext cx="1081088" cy="1081088"/>
            <a:chOff x="4788364" y="1559337"/>
            <a:chExt cx="958258" cy="958258"/>
          </a:xfrm>
        </p:grpSpPr>
        <p:sp>
          <p:nvSpPr>
            <p:cNvPr id="53272" name="btfpIconCircle531226">
              <a:extLst>
                <a:ext uri="{FF2B5EF4-FFF2-40B4-BE49-F238E27FC236}">
                  <a16:creationId xmlns:a16="http://schemas.microsoft.com/office/drawing/2014/main" id="{33C5E2C0-D40B-F1C1-2629-48CCE610BE8C}"/>
                </a:ext>
              </a:extLst>
            </p:cNvPr>
            <p:cNvSpPr>
              <a:spLocks/>
            </p:cNvSpPr>
            <p:nvPr/>
          </p:nvSpPr>
          <p:spPr bwMode="gray">
            <a:xfrm>
              <a:off x="4788364" y="1559337"/>
              <a:ext cx="958258" cy="958258"/>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endParaRPr lang="en-AU" sz="1200" err="1">
                <a:solidFill>
                  <a:schemeClr val="tx1"/>
                </a:solidFill>
              </a:endParaRPr>
            </a:p>
          </p:txBody>
        </p:sp>
        <p:pic>
          <p:nvPicPr>
            <p:cNvPr id="53271" name="btfpIconLines531226">
              <a:extLst>
                <a:ext uri="{FF2B5EF4-FFF2-40B4-BE49-F238E27FC236}">
                  <a16:creationId xmlns:a16="http://schemas.microsoft.com/office/drawing/2014/main" id="{DF18EB9A-3A49-75E7-91A3-3F79FCC5EC7F}"/>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88364" y="1559337"/>
              <a:ext cx="958258" cy="958258"/>
            </a:xfrm>
            <a:prstGeom prst="rect">
              <a:avLst/>
            </a:prstGeom>
          </p:spPr>
        </p:pic>
      </p:grpSp>
      <p:grpSp>
        <p:nvGrpSpPr>
          <p:cNvPr id="53278" name="btfpIcon452742">
            <a:extLst>
              <a:ext uri="{FF2B5EF4-FFF2-40B4-BE49-F238E27FC236}">
                <a16:creationId xmlns:a16="http://schemas.microsoft.com/office/drawing/2014/main" id="{D06AE4C9-B51C-C4A8-48B4-A6C6114B1AA0}"/>
              </a:ext>
            </a:extLst>
          </p:cNvPr>
          <p:cNvGrpSpPr/>
          <p:nvPr>
            <p:custDataLst>
              <p:tags r:id="rId4"/>
            </p:custDataLst>
          </p:nvPr>
        </p:nvGrpSpPr>
        <p:grpSpPr>
          <a:xfrm>
            <a:off x="7866665" y="2161009"/>
            <a:ext cx="1081088" cy="1081088"/>
            <a:chOff x="8456885" y="1946341"/>
            <a:chExt cx="1113776" cy="1113776"/>
          </a:xfrm>
        </p:grpSpPr>
        <p:sp>
          <p:nvSpPr>
            <p:cNvPr id="53277" name="btfpIconCircle452742">
              <a:extLst>
                <a:ext uri="{FF2B5EF4-FFF2-40B4-BE49-F238E27FC236}">
                  <a16:creationId xmlns:a16="http://schemas.microsoft.com/office/drawing/2014/main" id="{3DCA2C50-495E-E702-EBB4-DA3E207DF87A}"/>
                </a:ext>
              </a:extLst>
            </p:cNvPr>
            <p:cNvSpPr>
              <a:spLocks/>
            </p:cNvSpPr>
            <p:nvPr/>
          </p:nvSpPr>
          <p:spPr bwMode="gray">
            <a:xfrm>
              <a:off x="8456885" y="1946341"/>
              <a:ext cx="1113776" cy="1113776"/>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endParaRPr lang="en-AU" sz="1200" err="1">
                <a:solidFill>
                  <a:schemeClr val="tx1"/>
                </a:solidFill>
              </a:endParaRPr>
            </a:p>
          </p:txBody>
        </p:sp>
        <p:pic>
          <p:nvPicPr>
            <p:cNvPr id="53276" name="btfpIconLines452742">
              <a:extLst>
                <a:ext uri="{FF2B5EF4-FFF2-40B4-BE49-F238E27FC236}">
                  <a16:creationId xmlns:a16="http://schemas.microsoft.com/office/drawing/2014/main" id="{90F35769-2426-9E4A-60B3-AA64509E0830}"/>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456885" y="1946341"/>
              <a:ext cx="1113776" cy="1113776"/>
            </a:xfrm>
            <a:prstGeom prst="rect">
              <a:avLst/>
            </a:prstGeom>
          </p:spPr>
        </p:pic>
      </p:grpSp>
      <p:sp>
        <p:nvSpPr>
          <p:cNvPr id="53284" name="Content Placeholder 3">
            <a:extLst>
              <a:ext uri="{FF2B5EF4-FFF2-40B4-BE49-F238E27FC236}">
                <a16:creationId xmlns:a16="http://schemas.microsoft.com/office/drawing/2014/main" id="{C1602428-56BB-836C-256B-E10217F35564}"/>
              </a:ext>
            </a:extLst>
          </p:cNvPr>
          <p:cNvSpPr txBox="1">
            <a:spLocks/>
          </p:cNvSpPr>
          <p:nvPr/>
        </p:nvSpPr>
        <p:spPr>
          <a:xfrm>
            <a:off x="4781182" y="3479529"/>
            <a:ext cx="2668753" cy="2862263"/>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900"/>
              </a:spcAft>
            </a:pPr>
            <a:r>
              <a:rPr lang="en-US" sz="1800" b="1" dirty="0">
                <a:solidFill>
                  <a:schemeClr val="tx2"/>
                </a:solidFill>
              </a:rPr>
              <a:t>Increase supplier interest and motivation in your opportunity</a:t>
            </a:r>
          </a:p>
        </p:txBody>
      </p:sp>
      <p:sp>
        <p:nvSpPr>
          <p:cNvPr id="53285" name="Content Placeholder 3">
            <a:extLst>
              <a:ext uri="{FF2B5EF4-FFF2-40B4-BE49-F238E27FC236}">
                <a16:creationId xmlns:a16="http://schemas.microsoft.com/office/drawing/2014/main" id="{E901D497-76DB-86CC-9874-9F1FDADABEC5}"/>
              </a:ext>
            </a:extLst>
          </p:cNvPr>
          <p:cNvSpPr txBox="1">
            <a:spLocks/>
          </p:cNvSpPr>
          <p:nvPr/>
        </p:nvSpPr>
        <p:spPr>
          <a:xfrm>
            <a:off x="7694448" y="3479529"/>
            <a:ext cx="2668753" cy="2862263"/>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tx2"/>
                </a:solidFill>
              </a:rPr>
              <a:t>To clearly define:</a:t>
            </a:r>
          </a:p>
          <a:p>
            <a:pPr lvl="1"/>
            <a:r>
              <a:rPr lang="en-US" sz="1600" dirty="0">
                <a:solidFill>
                  <a:schemeClr val="accent5"/>
                </a:solidFill>
              </a:rPr>
              <a:t>What you want the supplier to achieve - Must; Want; Like</a:t>
            </a:r>
          </a:p>
          <a:p>
            <a:pPr lvl="1"/>
            <a:r>
              <a:rPr lang="en-US" sz="1600" dirty="0">
                <a:solidFill>
                  <a:schemeClr val="accent5"/>
                </a:solidFill>
              </a:rPr>
              <a:t>The environment and constraints</a:t>
            </a:r>
            <a:endParaRPr lang="en-AU" sz="1600" dirty="0">
              <a:solidFill>
                <a:schemeClr val="accent5"/>
              </a:solidFill>
            </a:endParaRPr>
          </a:p>
        </p:txBody>
      </p:sp>
    </p:spTree>
    <p:custDataLst>
      <p:tags r:id="rId1"/>
    </p:custDataLst>
    <p:extLst>
      <p:ext uri="{BB962C8B-B14F-4D97-AF65-F5344CB8AC3E}">
        <p14:creationId xmlns:p14="http://schemas.microsoft.com/office/powerpoint/2010/main" val="1559074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btfpColumnIndicatorGroup2">
            <a:extLst>
              <a:ext uri="{FF2B5EF4-FFF2-40B4-BE49-F238E27FC236}">
                <a16:creationId xmlns:a16="http://schemas.microsoft.com/office/drawing/2014/main" id="{6EBCF265-B510-DD66-BA9B-521B6036FC54}"/>
              </a:ext>
            </a:extLst>
          </p:cNvPr>
          <p:cNvGrpSpPr/>
          <p:nvPr/>
        </p:nvGrpSpPr>
        <p:grpSpPr>
          <a:xfrm>
            <a:off x="0" y="6926580"/>
            <a:ext cx="12192000" cy="137160"/>
            <a:chOff x="0" y="6926580"/>
            <a:chExt cx="12192000" cy="137160"/>
          </a:xfrm>
        </p:grpSpPr>
        <p:sp>
          <p:nvSpPr>
            <p:cNvPr id="47" name="btfpColumnGapBlocker539123">
              <a:extLst>
                <a:ext uri="{FF2B5EF4-FFF2-40B4-BE49-F238E27FC236}">
                  <a16:creationId xmlns:a16="http://schemas.microsoft.com/office/drawing/2014/main" id="{260CD7FC-3238-3B0E-A58E-871873BF43D1}"/>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5" name="btfpColumnGapBlocker299658">
              <a:extLst>
                <a:ext uri="{FF2B5EF4-FFF2-40B4-BE49-F238E27FC236}">
                  <a16:creationId xmlns:a16="http://schemas.microsoft.com/office/drawing/2014/main" id="{F3495855-5E56-E4A9-515E-EAA626AE452C}"/>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3" name="btfpColumnIndicator194632">
              <a:extLst>
                <a:ext uri="{FF2B5EF4-FFF2-40B4-BE49-F238E27FC236}">
                  <a16:creationId xmlns:a16="http://schemas.microsoft.com/office/drawing/2014/main" id="{AA1AC634-6B47-72AD-E339-EBD0458C805F}"/>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1" name="btfpColumnIndicator413281">
              <a:extLst>
                <a:ext uri="{FF2B5EF4-FFF2-40B4-BE49-F238E27FC236}">
                  <a16:creationId xmlns:a16="http://schemas.microsoft.com/office/drawing/2014/main" id="{BC0F3A85-AA4E-92CF-B50F-C07F6932249F}"/>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48" name="btfpColumnIndicatorGroup1">
            <a:extLst>
              <a:ext uri="{FF2B5EF4-FFF2-40B4-BE49-F238E27FC236}">
                <a16:creationId xmlns:a16="http://schemas.microsoft.com/office/drawing/2014/main" id="{E7B5FF44-644F-1E9A-66BE-7E523C0BCEA1}"/>
              </a:ext>
            </a:extLst>
          </p:cNvPr>
          <p:cNvGrpSpPr/>
          <p:nvPr/>
        </p:nvGrpSpPr>
        <p:grpSpPr>
          <a:xfrm>
            <a:off x="0" y="-205740"/>
            <a:ext cx="12192000" cy="137160"/>
            <a:chOff x="0" y="-205740"/>
            <a:chExt cx="12192000" cy="137160"/>
          </a:xfrm>
        </p:grpSpPr>
        <p:sp>
          <p:nvSpPr>
            <p:cNvPr id="46" name="btfpColumnGapBlocker202137">
              <a:extLst>
                <a:ext uri="{FF2B5EF4-FFF2-40B4-BE49-F238E27FC236}">
                  <a16:creationId xmlns:a16="http://schemas.microsoft.com/office/drawing/2014/main" id="{E18F847E-9ED8-A7AD-052D-C3E0D0F17F28}"/>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4" name="btfpColumnGapBlocker945624">
              <a:extLst>
                <a:ext uri="{FF2B5EF4-FFF2-40B4-BE49-F238E27FC236}">
                  <a16:creationId xmlns:a16="http://schemas.microsoft.com/office/drawing/2014/main" id="{90F56792-FDC3-B77E-7BB8-D6316E3E6822}"/>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2" name="btfpColumnIndicator436314">
              <a:extLst>
                <a:ext uri="{FF2B5EF4-FFF2-40B4-BE49-F238E27FC236}">
                  <a16:creationId xmlns:a16="http://schemas.microsoft.com/office/drawing/2014/main" id="{152CA7E6-3EEF-40DD-F0AE-C4B41229BD9A}"/>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0" name="btfpColumnIndicator668149">
              <a:extLst>
                <a:ext uri="{FF2B5EF4-FFF2-40B4-BE49-F238E27FC236}">
                  <a16:creationId xmlns:a16="http://schemas.microsoft.com/office/drawing/2014/main" id="{D3FEC919-37DD-6EFE-9CE7-2FBFBE34EFD7}"/>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7E83D4A-C874-41E8-A736-0AFE88EADD31}"/>
              </a:ext>
            </a:extLst>
          </p:cNvPr>
          <p:cNvSpPr>
            <a:spLocks noGrp="1"/>
          </p:cNvSpPr>
          <p:nvPr>
            <p:ph type="title"/>
          </p:nvPr>
        </p:nvSpPr>
        <p:spPr/>
        <p:txBody>
          <a:bodyPr/>
          <a:lstStyle/>
          <a:p>
            <a:r>
              <a:rPr lang="en-AU" dirty="0"/>
              <a:t>Types of specification</a:t>
            </a:r>
          </a:p>
        </p:txBody>
      </p:sp>
      <p:sp>
        <p:nvSpPr>
          <p:cNvPr id="4" name="AutoShape 2">
            <a:extLst>
              <a:ext uri="{FF2B5EF4-FFF2-40B4-BE49-F238E27FC236}">
                <a16:creationId xmlns:a16="http://schemas.microsoft.com/office/drawing/2014/main" id="{592D05AB-97B1-428C-9756-4C62BDD301B0}"/>
              </a:ext>
            </a:extLst>
          </p:cNvPr>
          <p:cNvSpPr>
            <a:spLocks noChangeArrowheads="1"/>
          </p:cNvSpPr>
          <p:nvPr/>
        </p:nvSpPr>
        <p:spPr bwMode="auto">
          <a:xfrm>
            <a:off x="4022726" y="1249364"/>
            <a:ext cx="4557713" cy="3711575"/>
          </a:xfrm>
          <a:prstGeom prst="rtTriangle">
            <a:avLst/>
          </a:prstGeom>
          <a:solidFill>
            <a:schemeClr val="accent1"/>
          </a:solidFill>
          <a:ln w="9525">
            <a:noFill/>
            <a:miter lim="800000"/>
            <a:headEnd/>
            <a:tailEnd/>
          </a:ln>
        </p:spPr>
        <p:txBody>
          <a:bodyPr wrap="none" anchor="ctr"/>
          <a:lstStyle/>
          <a:p>
            <a:pPr>
              <a:defRPr/>
            </a:pPr>
            <a:endParaRPr lang="en-AU">
              <a:solidFill>
                <a:schemeClr val="bg2">
                  <a:lumMod val="25000"/>
                </a:schemeClr>
              </a:solidFill>
              <a:latin typeface="+mj-lt"/>
            </a:endParaRPr>
          </a:p>
        </p:txBody>
      </p:sp>
      <p:sp>
        <p:nvSpPr>
          <p:cNvPr id="5" name="Text Box 3">
            <a:extLst>
              <a:ext uri="{FF2B5EF4-FFF2-40B4-BE49-F238E27FC236}">
                <a16:creationId xmlns:a16="http://schemas.microsoft.com/office/drawing/2014/main" id="{E5495927-431F-4937-9FA6-6105983C6ABB}"/>
              </a:ext>
            </a:extLst>
          </p:cNvPr>
          <p:cNvSpPr txBox="1">
            <a:spLocks noChangeArrowheads="1"/>
          </p:cNvSpPr>
          <p:nvPr/>
        </p:nvSpPr>
        <p:spPr bwMode="auto">
          <a:xfrm>
            <a:off x="8337550" y="4311650"/>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dirty="0">
                <a:solidFill>
                  <a:schemeClr val="accent5"/>
                </a:solidFill>
                <a:latin typeface="+mj-lt"/>
              </a:rPr>
              <a:t>Functional</a:t>
            </a:r>
          </a:p>
        </p:txBody>
      </p:sp>
      <p:sp>
        <p:nvSpPr>
          <p:cNvPr id="6" name="Text Box 4">
            <a:extLst>
              <a:ext uri="{FF2B5EF4-FFF2-40B4-BE49-F238E27FC236}">
                <a16:creationId xmlns:a16="http://schemas.microsoft.com/office/drawing/2014/main" id="{39B3D2E7-026B-4E46-9B28-445730F03E9A}"/>
              </a:ext>
            </a:extLst>
          </p:cNvPr>
          <p:cNvSpPr txBox="1">
            <a:spLocks noChangeArrowheads="1"/>
          </p:cNvSpPr>
          <p:nvPr/>
        </p:nvSpPr>
        <p:spPr bwMode="auto">
          <a:xfrm>
            <a:off x="6286500" y="26035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dirty="0">
                <a:solidFill>
                  <a:schemeClr val="accent5"/>
                </a:solidFill>
                <a:latin typeface="+mj-lt"/>
              </a:rPr>
              <a:t>Performance</a:t>
            </a:r>
          </a:p>
        </p:txBody>
      </p:sp>
      <p:sp>
        <p:nvSpPr>
          <p:cNvPr id="7" name="Text Box 5">
            <a:extLst>
              <a:ext uri="{FF2B5EF4-FFF2-40B4-BE49-F238E27FC236}">
                <a16:creationId xmlns:a16="http://schemas.microsoft.com/office/drawing/2014/main" id="{4ACEEBAB-3314-4360-A87C-0FA2F678B931}"/>
              </a:ext>
            </a:extLst>
          </p:cNvPr>
          <p:cNvSpPr txBox="1">
            <a:spLocks noChangeArrowheads="1"/>
          </p:cNvSpPr>
          <p:nvPr/>
        </p:nvSpPr>
        <p:spPr bwMode="auto">
          <a:xfrm>
            <a:off x="4646613" y="1166813"/>
            <a:ext cx="1146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dirty="0">
                <a:solidFill>
                  <a:schemeClr val="accent5"/>
                </a:solidFill>
                <a:latin typeface="+mj-lt"/>
              </a:rPr>
              <a:t>Technical</a:t>
            </a:r>
          </a:p>
        </p:txBody>
      </p:sp>
      <p:sp>
        <p:nvSpPr>
          <p:cNvPr id="8" name="Text Box 6">
            <a:extLst>
              <a:ext uri="{FF2B5EF4-FFF2-40B4-BE49-F238E27FC236}">
                <a16:creationId xmlns:a16="http://schemas.microsoft.com/office/drawing/2014/main" id="{33228C55-DA94-4508-A69C-1B263C86DA2D}"/>
              </a:ext>
            </a:extLst>
          </p:cNvPr>
          <p:cNvSpPr txBox="1">
            <a:spLocks noChangeArrowheads="1"/>
          </p:cNvSpPr>
          <p:nvPr/>
        </p:nvSpPr>
        <p:spPr bwMode="auto">
          <a:xfrm>
            <a:off x="2428876" y="2414589"/>
            <a:ext cx="14446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dirty="0">
                <a:solidFill>
                  <a:schemeClr val="accent5"/>
                </a:solidFill>
                <a:latin typeface="+mj-lt"/>
              </a:rPr>
              <a:t>Control over Goods &amp; Services Specified</a:t>
            </a:r>
          </a:p>
        </p:txBody>
      </p:sp>
      <p:sp>
        <p:nvSpPr>
          <p:cNvPr id="9" name="Text Box 7">
            <a:extLst>
              <a:ext uri="{FF2B5EF4-FFF2-40B4-BE49-F238E27FC236}">
                <a16:creationId xmlns:a16="http://schemas.microsoft.com/office/drawing/2014/main" id="{DBA39936-A4D7-4755-9DF7-72E6A4C7AAA0}"/>
              </a:ext>
            </a:extLst>
          </p:cNvPr>
          <p:cNvSpPr txBox="1">
            <a:spLocks noChangeArrowheads="1"/>
          </p:cNvSpPr>
          <p:nvPr/>
        </p:nvSpPr>
        <p:spPr bwMode="auto">
          <a:xfrm>
            <a:off x="3165122" y="1168401"/>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Max</a:t>
            </a:r>
          </a:p>
        </p:txBody>
      </p:sp>
      <p:sp>
        <p:nvSpPr>
          <p:cNvPr id="10" name="Text Box 8">
            <a:extLst>
              <a:ext uri="{FF2B5EF4-FFF2-40B4-BE49-F238E27FC236}">
                <a16:creationId xmlns:a16="http://schemas.microsoft.com/office/drawing/2014/main" id="{2A37F7FF-93AF-472C-B0BB-0907DE4796C3}"/>
              </a:ext>
            </a:extLst>
          </p:cNvPr>
          <p:cNvSpPr txBox="1">
            <a:spLocks noChangeArrowheads="1"/>
          </p:cNvSpPr>
          <p:nvPr/>
        </p:nvSpPr>
        <p:spPr bwMode="auto">
          <a:xfrm>
            <a:off x="3639785" y="4973639"/>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Max</a:t>
            </a:r>
          </a:p>
        </p:txBody>
      </p:sp>
      <p:sp>
        <p:nvSpPr>
          <p:cNvPr id="11" name="Text Box 9">
            <a:extLst>
              <a:ext uri="{FF2B5EF4-FFF2-40B4-BE49-F238E27FC236}">
                <a16:creationId xmlns:a16="http://schemas.microsoft.com/office/drawing/2014/main" id="{014CCC8A-8CB8-4BC3-8E66-A235078B7CB1}"/>
              </a:ext>
            </a:extLst>
          </p:cNvPr>
          <p:cNvSpPr txBox="1">
            <a:spLocks noChangeArrowheads="1"/>
          </p:cNvSpPr>
          <p:nvPr/>
        </p:nvSpPr>
        <p:spPr bwMode="auto">
          <a:xfrm>
            <a:off x="3633435" y="5213351"/>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Max</a:t>
            </a:r>
          </a:p>
        </p:txBody>
      </p:sp>
      <p:sp>
        <p:nvSpPr>
          <p:cNvPr id="12" name="Text Box 10">
            <a:extLst>
              <a:ext uri="{FF2B5EF4-FFF2-40B4-BE49-F238E27FC236}">
                <a16:creationId xmlns:a16="http://schemas.microsoft.com/office/drawing/2014/main" id="{11705509-53AB-4340-931B-425E26FA2CE5}"/>
              </a:ext>
            </a:extLst>
          </p:cNvPr>
          <p:cNvSpPr txBox="1">
            <a:spLocks noChangeArrowheads="1"/>
          </p:cNvSpPr>
          <p:nvPr/>
        </p:nvSpPr>
        <p:spPr bwMode="auto">
          <a:xfrm>
            <a:off x="8133997" y="5476876"/>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a:solidFill>
                  <a:schemeClr val="accent5"/>
                </a:solidFill>
                <a:latin typeface="+mj-lt"/>
              </a:rPr>
              <a:t>Max</a:t>
            </a:r>
          </a:p>
        </p:txBody>
      </p:sp>
      <p:sp>
        <p:nvSpPr>
          <p:cNvPr id="13" name="Text Box 11">
            <a:extLst>
              <a:ext uri="{FF2B5EF4-FFF2-40B4-BE49-F238E27FC236}">
                <a16:creationId xmlns:a16="http://schemas.microsoft.com/office/drawing/2014/main" id="{6B826C85-DD3D-4815-9433-40797A2F5400}"/>
              </a:ext>
            </a:extLst>
          </p:cNvPr>
          <p:cNvSpPr txBox="1">
            <a:spLocks noChangeArrowheads="1"/>
          </p:cNvSpPr>
          <p:nvPr/>
        </p:nvSpPr>
        <p:spPr bwMode="auto">
          <a:xfrm>
            <a:off x="8119905" y="4973639"/>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a:solidFill>
                  <a:schemeClr val="accent5"/>
                </a:solidFill>
                <a:latin typeface="+mj-lt"/>
              </a:rPr>
              <a:t>Min</a:t>
            </a:r>
          </a:p>
        </p:txBody>
      </p:sp>
      <p:sp>
        <p:nvSpPr>
          <p:cNvPr id="14" name="Text Box 12">
            <a:extLst>
              <a:ext uri="{FF2B5EF4-FFF2-40B4-BE49-F238E27FC236}">
                <a16:creationId xmlns:a16="http://schemas.microsoft.com/office/drawing/2014/main" id="{4961D20B-F298-4179-B9CA-943EB806FE2B}"/>
              </a:ext>
            </a:extLst>
          </p:cNvPr>
          <p:cNvSpPr txBox="1">
            <a:spLocks noChangeArrowheads="1"/>
          </p:cNvSpPr>
          <p:nvPr/>
        </p:nvSpPr>
        <p:spPr bwMode="auto">
          <a:xfrm>
            <a:off x="3624105" y="5476876"/>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Min</a:t>
            </a:r>
          </a:p>
        </p:txBody>
      </p:sp>
      <p:sp>
        <p:nvSpPr>
          <p:cNvPr id="15" name="Text Box 13">
            <a:extLst>
              <a:ext uri="{FF2B5EF4-FFF2-40B4-BE49-F238E27FC236}">
                <a16:creationId xmlns:a16="http://schemas.microsoft.com/office/drawing/2014/main" id="{D0C43166-9DFF-4CB8-994A-5DFB9D2A6B6F}"/>
              </a:ext>
            </a:extLst>
          </p:cNvPr>
          <p:cNvSpPr txBox="1">
            <a:spLocks noChangeArrowheads="1"/>
          </p:cNvSpPr>
          <p:nvPr/>
        </p:nvSpPr>
        <p:spPr bwMode="auto">
          <a:xfrm>
            <a:off x="8124667" y="5213351"/>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a:solidFill>
                  <a:schemeClr val="accent5"/>
                </a:solidFill>
                <a:latin typeface="+mj-lt"/>
              </a:rPr>
              <a:t>Min</a:t>
            </a:r>
          </a:p>
        </p:txBody>
      </p:sp>
      <p:sp>
        <p:nvSpPr>
          <p:cNvPr id="16" name="Text Box 14">
            <a:extLst>
              <a:ext uri="{FF2B5EF4-FFF2-40B4-BE49-F238E27FC236}">
                <a16:creationId xmlns:a16="http://schemas.microsoft.com/office/drawing/2014/main" id="{BDF6C4B4-103E-43A8-A735-EDA355026325}"/>
              </a:ext>
            </a:extLst>
          </p:cNvPr>
          <p:cNvSpPr txBox="1">
            <a:spLocks noChangeArrowheads="1"/>
          </p:cNvSpPr>
          <p:nvPr/>
        </p:nvSpPr>
        <p:spPr bwMode="auto">
          <a:xfrm>
            <a:off x="3117692" y="4738689"/>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Min</a:t>
            </a:r>
          </a:p>
        </p:txBody>
      </p:sp>
      <p:sp>
        <p:nvSpPr>
          <p:cNvPr id="17" name="Text Box 15">
            <a:extLst>
              <a:ext uri="{FF2B5EF4-FFF2-40B4-BE49-F238E27FC236}">
                <a16:creationId xmlns:a16="http://schemas.microsoft.com/office/drawing/2014/main" id="{870471EF-27C0-41D1-85CF-F40848411BB1}"/>
              </a:ext>
            </a:extLst>
          </p:cNvPr>
          <p:cNvSpPr txBox="1">
            <a:spLocks noChangeArrowheads="1"/>
          </p:cNvSpPr>
          <p:nvPr/>
        </p:nvSpPr>
        <p:spPr bwMode="auto">
          <a:xfrm>
            <a:off x="5172075" y="4972051"/>
            <a:ext cx="18194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sz="1400" dirty="0">
                <a:solidFill>
                  <a:schemeClr val="accent5"/>
                </a:solidFill>
                <a:latin typeface="+mj-lt"/>
              </a:rPr>
              <a:t>Time to Create Spec</a:t>
            </a:r>
          </a:p>
        </p:txBody>
      </p:sp>
      <p:sp>
        <p:nvSpPr>
          <p:cNvPr id="18" name="Text Box 16">
            <a:extLst>
              <a:ext uri="{FF2B5EF4-FFF2-40B4-BE49-F238E27FC236}">
                <a16:creationId xmlns:a16="http://schemas.microsoft.com/office/drawing/2014/main" id="{4743DF95-237E-4AFD-ABBB-4689BD615EE0}"/>
              </a:ext>
            </a:extLst>
          </p:cNvPr>
          <p:cNvSpPr txBox="1">
            <a:spLocks noChangeArrowheads="1"/>
          </p:cNvSpPr>
          <p:nvPr/>
        </p:nvSpPr>
        <p:spPr bwMode="auto">
          <a:xfrm>
            <a:off x="4684714" y="5211764"/>
            <a:ext cx="2234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sz="1400" dirty="0">
                <a:solidFill>
                  <a:schemeClr val="accent5"/>
                </a:solidFill>
                <a:latin typeface="+mj-lt"/>
              </a:rPr>
              <a:t>Risk of Poor Performance</a:t>
            </a:r>
          </a:p>
        </p:txBody>
      </p:sp>
      <p:sp>
        <p:nvSpPr>
          <p:cNvPr id="19" name="Text Box 17">
            <a:extLst>
              <a:ext uri="{FF2B5EF4-FFF2-40B4-BE49-F238E27FC236}">
                <a16:creationId xmlns:a16="http://schemas.microsoft.com/office/drawing/2014/main" id="{421B2645-BA92-4D12-A5BB-30E21E41FE91}"/>
              </a:ext>
            </a:extLst>
          </p:cNvPr>
          <p:cNvSpPr txBox="1">
            <a:spLocks noChangeArrowheads="1"/>
          </p:cNvSpPr>
          <p:nvPr/>
        </p:nvSpPr>
        <p:spPr bwMode="auto">
          <a:xfrm>
            <a:off x="4803776" y="5475289"/>
            <a:ext cx="20245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sz="1400" dirty="0">
                <a:solidFill>
                  <a:schemeClr val="accent5"/>
                </a:solidFill>
                <a:latin typeface="+mj-lt"/>
              </a:rPr>
              <a:t>Contractor’s Innovation</a:t>
            </a:r>
          </a:p>
        </p:txBody>
      </p:sp>
      <p:cxnSp>
        <p:nvCxnSpPr>
          <p:cNvPr id="20" name="Straight Arrow Connector 19">
            <a:extLst>
              <a:ext uri="{FF2B5EF4-FFF2-40B4-BE49-F238E27FC236}">
                <a16:creationId xmlns:a16="http://schemas.microsoft.com/office/drawing/2014/main" id="{DCE40C2B-DF30-4817-B0B8-428D205FDCEC}"/>
              </a:ext>
            </a:extLst>
          </p:cNvPr>
          <p:cNvCxnSpPr>
            <a:stCxn id="10" idx="3"/>
            <a:endCxn id="17" idx="1"/>
          </p:cNvCxnSpPr>
          <p:nvPr/>
        </p:nvCxnSpPr>
        <p:spPr>
          <a:xfrm flipV="1">
            <a:off x="4172303" y="5125939"/>
            <a:ext cx="999772" cy="158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F9FC18-A5D1-4E9F-AF0D-7D63F12144F7}"/>
              </a:ext>
            </a:extLst>
          </p:cNvPr>
          <p:cNvCxnSpPr>
            <a:cxnSpLocks/>
            <a:stCxn id="13" idx="1"/>
          </p:cNvCxnSpPr>
          <p:nvPr/>
        </p:nvCxnSpPr>
        <p:spPr>
          <a:xfrm flipH="1">
            <a:off x="7019928" y="5127527"/>
            <a:ext cx="1099977" cy="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59346B-13C4-4CAC-8007-0D4F67968702}"/>
              </a:ext>
            </a:extLst>
          </p:cNvPr>
          <p:cNvCxnSpPr>
            <a:stCxn id="11" idx="3"/>
            <a:endCxn id="18" idx="1"/>
          </p:cNvCxnSpPr>
          <p:nvPr/>
        </p:nvCxnSpPr>
        <p:spPr>
          <a:xfrm flipV="1">
            <a:off x="4165953" y="5365653"/>
            <a:ext cx="518760" cy="1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4AB360-9601-425D-B5F8-6E5DAE2487BA}"/>
              </a:ext>
            </a:extLst>
          </p:cNvPr>
          <p:cNvCxnSpPr>
            <a:stCxn id="15" idx="1"/>
            <a:endCxn id="18" idx="3"/>
          </p:cNvCxnSpPr>
          <p:nvPr/>
        </p:nvCxnSpPr>
        <p:spPr>
          <a:xfrm flipH="1" flipV="1">
            <a:off x="6919620" y="5365653"/>
            <a:ext cx="1205046" cy="1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3FD77E-367A-4EF5-97A7-05FD1682AC45}"/>
              </a:ext>
            </a:extLst>
          </p:cNvPr>
          <p:cNvCxnSpPr>
            <a:stCxn id="14" idx="3"/>
          </p:cNvCxnSpPr>
          <p:nvPr/>
        </p:nvCxnSpPr>
        <p:spPr>
          <a:xfrm flipV="1">
            <a:off x="4116548" y="5629276"/>
            <a:ext cx="768191" cy="148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43895FE-8C61-4699-BC9D-24CCAE796F40}"/>
              </a:ext>
            </a:extLst>
          </p:cNvPr>
          <p:cNvCxnSpPr>
            <a:stCxn id="12" idx="1"/>
            <a:endCxn id="19" idx="3"/>
          </p:cNvCxnSpPr>
          <p:nvPr/>
        </p:nvCxnSpPr>
        <p:spPr>
          <a:xfrm flipH="1" flipV="1">
            <a:off x="6828305" y="5629178"/>
            <a:ext cx="1305693" cy="1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6" name="Text Box 8">
            <a:extLst>
              <a:ext uri="{FF2B5EF4-FFF2-40B4-BE49-F238E27FC236}">
                <a16:creationId xmlns:a16="http://schemas.microsoft.com/office/drawing/2014/main" id="{E9404953-804E-4D84-BF1E-1C941B12166F}"/>
              </a:ext>
            </a:extLst>
          </p:cNvPr>
          <p:cNvSpPr txBox="1">
            <a:spLocks noChangeArrowheads="1"/>
          </p:cNvSpPr>
          <p:nvPr/>
        </p:nvSpPr>
        <p:spPr bwMode="auto">
          <a:xfrm>
            <a:off x="3628672" y="5710139"/>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Max</a:t>
            </a:r>
          </a:p>
        </p:txBody>
      </p:sp>
      <p:sp>
        <p:nvSpPr>
          <p:cNvPr id="27" name="Text Box 11">
            <a:extLst>
              <a:ext uri="{FF2B5EF4-FFF2-40B4-BE49-F238E27FC236}">
                <a16:creationId xmlns:a16="http://schemas.microsoft.com/office/drawing/2014/main" id="{AF3F4D34-F7B3-49AC-AB16-2C85C732B51C}"/>
              </a:ext>
            </a:extLst>
          </p:cNvPr>
          <p:cNvSpPr txBox="1">
            <a:spLocks noChangeArrowheads="1"/>
          </p:cNvSpPr>
          <p:nvPr/>
        </p:nvSpPr>
        <p:spPr bwMode="auto">
          <a:xfrm>
            <a:off x="8115142" y="5711826"/>
            <a:ext cx="492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AU" sz="1400" b="1" dirty="0">
                <a:solidFill>
                  <a:schemeClr val="accent5"/>
                </a:solidFill>
                <a:latin typeface="+mj-lt"/>
              </a:rPr>
              <a:t>Min</a:t>
            </a:r>
          </a:p>
        </p:txBody>
      </p:sp>
      <p:sp>
        <p:nvSpPr>
          <p:cNvPr id="28" name="Text Box 15">
            <a:extLst>
              <a:ext uri="{FF2B5EF4-FFF2-40B4-BE49-F238E27FC236}">
                <a16:creationId xmlns:a16="http://schemas.microsoft.com/office/drawing/2014/main" id="{562495BB-718C-44AB-A369-0646D17678E4}"/>
              </a:ext>
            </a:extLst>
          </p:cNvPr>
          <p:cNvSpPr txBox="1">
            <a:spLocks noChangeArrowheads="1"/>
          </p:cNvSpPr>
          <p:nvPr/>
        </p:nvSpPr>
        <p:spPr bwMode="auto">
          <a:xfrm>
            <a:off x="4884738" y="5710238"/>
            <a:ext cx="18970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AU" sz="1400" dirty="0">
                <a:solidFill>
                  <a:schemeClr val="accent5"/>
                </a:solidFill>
                <a:latin typeface="+mj-lt"/>
              </a:rPr>
              <a:t>Ease of Assessment</a:t>
            </a:r>
          </a:p>
        </p:txBody>
      </p:sp>
      <p:cxnSp>
        <p:nvCxnSpPr>
          <p:cNvPr id="29" name="Straight Arrow Connector 28">
            <a:extLst>
              <a:ext uri="{FF2B5EF4-FFF2-40B4-BE49-F238E27FC236}">
                <a16:creationId xmlns:a16="http://schemas.microsoft.com/office/drawing/2014/main" id="{EB1C10B3-2B7B-412F-A5C7-D530CFA75E1C}"/>
              </a:ext>
            </a:extLst>
          </p:cNvPr>
          <p:cNvCxnSpPr>
            <a:stCxn id="26" idx="3"/>
            <a:endCxn id="28" idx="1"/>
          </p:cNvCxnSpPr>
          <p:nvPr/>
        </p:nvCxnSpPr>
        <p:spPr>
          <a:xfrm>
            <a:off x="4161190" y="5864028"/>
            <a:ext cx="723548" cy="9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49FD6E-D018-403F-B2A4-7C8D07BCD548}"/>
              </a:ext>
            </a:extLst>
          </p:cNvPr>
          <p:cNvCxnSpPr>
            <a:stCxn id="27" idx="1"/>
            <a:endCxn id="28" idx="3"/>
          </p:cNvCxnSpPr>
          <p:nvPr/>
        </p:nvCxnSpPr>
        <p:spPr>
          <a:xfrm flipH="1" flipV="1">
            <a:off x="6781801" y="5864126"/>
            <a:ext cx="1333341" cy="158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3610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F5D3-CBFD-85C5-8EB0-C246FB0957E5}"/>
            </a:ext>
          </a:extLst>
        </p:cNvPr>
        <p:cNvGrpSpPr/>
        <p:nvPr/>
      </p:nvGrpSpPr>
      <p:grpSpPr>
        <a:xfrm>
          <a:off x="0" y="0"/>
          <a:ext cx="0" cy="0"/>
          <a:chOff x="0" y="0"/>
          <a:chExt cx="0" cy="0"/>
        </a:xfrm>
      </p:grpSpPr>
      <p:grpSp>
        <p:nvGrpSpPr>
          <p:cNvPr id="36" name="btfpColumnIndicatorGroup2">
            <a:extLst>
              <a:ext uri="{FF2B5EF4-FFF2-40B4-BE49-F238E27FC236}">
                <a16:creationId xmlns:a16="http://schemas.microsoft.com/office/drawing/2014/main" id="{983FC2D8-C3C5-BC06-E761-5A85476567A7}"/>
              </a:ext>
            </a:extLst>
          </p:cNvPr>
          <p:cNvGrpSpPr/>
          <p:nvPr/>
        </p:nvGrpSpPr>
        <p:grpSpPr>
          <a:xfrm>
            <a:off x="0" y="6926580"/>
            <a:ext cx="12192000" cy="137160"/>
            <a:chOff x="0" y="6926580"/>
            <a:chExt cx="12192000" cy="137160"/>
          </a:xfrm>
        </p:grpSpPr>
        <p:sp>
          <p:nvSpPr>
            <p:cNvPr id="34" name="btfpColumnGapBlocker490970">
              <a:extLst>
                <a:ext uri="{FF2B5EF4-FFF2-40B4-BE49-F238E27FC236}">
                  <a16:creationId xmlns:a16="http://schemas.microsoft.com/office/drawing/2014/main" id="{B0CDFBAF-753C-0B63-C118-2142974B5F7C}"/>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2" name="btfpColumnGapBlocker941374">
              <a:extLst>
                <a:ext uri="{FF2B5EF4-FFF2-40B4-BE49-F238E27FC236}">
                  <a16:creationId xmlns:a16="http://schemas.microsoft.com/office/drawing/2014/main" id="{9F18B2AD-F77E-79B1-F5CD-E6BFE7B67D0C}"/>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0" name="btfpColumnIndicator205530">
              <a:extLst>
                <a:ext uri="{FF2B5EF4-FFF2-40B4-BE49-F238E27FC236}">
                  <a16:creationId xmlns:a16="http://schemas.microsoft.com/office/drawing/2014/main" id="{237308A5-DE45-7E04-3119-157F7D7008EA}"/>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8" name="btfpColumnIndicator429973">
              <a:extLst>
                <a:ext uri="{FF2B5EF4-FFF2-40B4-BE49-F238E27FC236}">
                  <a16:creationId xmlns:a16="http://schemas.microsoft.com/office/drawing/2014/main" id="{C36A8526-A7E4-199D-38F5-238589631EC6}"/>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5" name="btfpColumnIndicatorGroup1">
            <a:extLst>
              <a:ext uri="{FF2B5EF4-FFF2-40B4-BE49-F238E27FC236}">
                <a16:creationId xmlns:a16="http://schemas.microsoft.com/office/drawing/2014/main" id="{5A0641C2-014D-1FED-E8FE-FD8E68003EEF}"/>
              </a:ext>
            </a:extLst>
          </p:cNvPr>
          <p:cNvGrpSpPr/>
          <p:nvPr/>
        </p:nvGrpSpPr>
        <p:grpSpPr>
          <a:xfrm>
            <a:off x="0" y="-205740"/>
            <a:ext cx="12192000" cy="137160"/>
            <a:chOff x="0" y="-205740"/>
            <a:chExt cx="12192000" cy="137160"/>
          </a:xfrm>
        </p:grpSpPr>
        <p:sp>
          <p:nvSpPr>
            <p:cNvPr id="33" name="btfpColumnGapBlocker309981">
              <a:extLst>
                <a:ext uri="{FF2B5EF4-FFF2-40B4-BE49-F238E27FC236}">
                  <a16:creationId xmlns:a16="http://schemas.microsoft.com/office/drawing/2014/main" id="{C21E050D-30CE-C3A0-D5AE-B4A68E27D548}"/>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1" name="btfpColumnGapBlocker875772">
              <a:extLst>
                <a:ext uri="{FF2B5EF4-FFF2-40B4-BE49-F238E27FC236}">
                  <a16:creationId xmlns:a16="http://schemas.microsoft.com/office/drawing/2014/main" id="{0A5F6520-1616-3DD5-DF43-93FE77055A00}"/>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9" name="btfpColumnIndicator486373">
              <a:extLst>
                <a:ext uri="{FF2B5EF4-FFF2-40B4-BE49-F238E27FC236}">
                  <a16:creationId xmlns:a16="http://schemas.microsoft.com/office/drawing/2014/main" id="{FF000E31-9D0A-E957-76EC-9E12155989A3}"/>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7" name="btfpColumnIndicator204269">
              <a:extLst>
                <a:ext uri="{FF2B5EF4-FFF2-40B4-BE49-F238E27FC236}">
                  <a16:creationId xmlns:a16="http://schemas.microsoft.com/office/drawing/2014/main" id="{EA068BA2-6A3B-E4F9-3F10-DB8FAC00F7AA}"/>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1F2AF46-D591-6A63-538A-367EB3CEE448}"/>
              </a:ext>
            </a:extLst>
          </p:cNvPr>
          <p:cNvSpPr>
            <a:spLocks noGrp="1"/>
          </p:cNvSpPr>
          <p:nvPr>
            <p:ph type="title"/>
          </p:nvPr>
        </p:nvSpPr>
        <p:spPr/>
        <p:txBody>
          <a:bodyPr/>
          <a:lstStyle/>
          <a:p>
            <a:r>
              <a:rPr lang="en-AU" dirty="0"/>
              <a:t>The structure and content of a specification</a:t>
            </a:r>
          </a:p>
        </p:txBody>
      </p:sp>
      <p:sp>
        <p:nvSpPr>
          <p:cNvPr id="21" name="Rectangle 20">
            <a:extLst>
              <a:ext uri="{FF2B5EF4-FFF2-40B4-BE49-F238E27FC236}">
                <a16:creationId xmlns:a16="http://schemas.microsoft.com/office/drawing/2014/main" id="{ED9C1697-DEFB-5425-663E-41D67B955B25}"/>
              </a:ext>
            </a:extLst>
          </p:cNvPr>
          <p:cNvSpPr/>
          <p:nvPr/>
        </p:nvSpPr>
        <p:spPr bwMode="gray">
          <a:xfrm>
            <a:off x="907421" y="1189816"/>
            <a:ext cx="3816350" cy="5190043"/>
          </a:xfrm>
          <a:prstGeom prst="rect">
            <a:avLst/>
          </a:prstGeom>
          <a:solidFill>
            <a:schemeClr val="bg1"/>
          </a:solidFill>
          <a:ln w="9525">
            <a:solidFill>
              <a:schemeClr val="tx1">
                <a:lumMod val="90000"/>
                <a:lumOff val="1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 name="btfpBulletedList209718">
            <a:extLst>
              <a:ext uri="{FF2B5EF4-FFF2-40B4-BE49-F238E27FC236}">
                <a16:creationId xmlns:a16="http://schemas.microsoft.com/office/drawing/2014/main" id="{6094C24F-C40B-67A0-C406-AC98AEDFC34D}"/>
              </a:ext>
            </a:extLst>
          </p:cNvPr>
          <p:cNvSpPr txBox="1">
            <a:spLocks noChangeArrowheads="1"/>
          </p:cNvSpPr>
          <p:nvPr/>
        </p:nvSpPr>
        <p:spPr bwMode="auto">
          <a:xfrm>
            <a:off x="1116784" y="1636212"/>
            <a:ext cx="3322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Introduction</a:t>
            </a:r>
          </a:p>
        </p:txBody>
      </p:sp>
      <p:sp>
        <p:nvSpPr>
          <p:cNvPr id="5" name="btfpBulletedList532643">
            <a:extLst>
              <a:ext uri="{FF2B5EF4-FFF2-40B4-BE49-F238E27FC236}">
                <a16:creationId xmlns:a16="http://schemas.microsoft.com/office/drawing/2014/main" id="{E00727F1-71DB-9903-4079-64EFA05D746C}"/>
              </a:ext>
            </a:extLst>
          </p:cNvPr>
          <p:cNvSpPr txBox="1">
            <a:spLocks noChangeArrowheads="1"/>
          </p:cNvSpPr>
          <p:nvPr/>
        </p:nvSpPr>
        <p:spPr bwMode="auto">
          <a:xfrm>
            <a:off x="1116786" y="2253211"/>
            <a:ext cx="3322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Scope of work</a:t>
            </a:r>
          </a:p>
        </p:txBody>
      </p:sp>
      <p:sp>
        <p:nvSpPr>
          <p:cNvPr id="6" name="btfpBulletedList131234">
            <a:extLst>
              <a:ext uri="{FF2B5EF4-FFF2-40B4-BE49-F238E27FC236}">
                <a16:creationId xmlns:a16="http://schemas.microsoft.com/office/drawing/2014/main" id="{9CE2DDED-46AF-24AD-C9C0-E5A6825B2FD1}"/>
              </a:ext>
            </a:extLst>
          </p:cNvPr>
          <p:cNvSpPr txBox="1">
            <a:spLocks noChangeArrowheads="1"/>
          </p:cNvSpPr>
          <p:nvPr/>
        </p:nvSpPr>
        <p:spPr bwMode="auto">
          <a:xfrm>
            <a:off x="1116786" y="2870210"/>
            <a:ext cx="33225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Definition of responsibilities</a:t>
            </a:r>
          </a:p>
        </p:txBody>
      </p:sp>
      <p:sp>
        <p:nvSpPr>
          <p:cNvPr id="7" name="btfpBulletedList883975">
            <a:extLst>
              <a:ext uri="{FF2B5EF4-FFF2-40B4-BE49-F238E27FC236}">
                <a16:creationId xmlns:a16="http://schemas.microsoft.com/office/drawing/2014/main" id="{7F3903C4-E4A4-3F9C-3A03-2925846757F7}"/>
              </a:ext>
            </a:extLst>
          </p:cNvPr>
          <p:cNvSpPr txBox="1">
            <a:spLocks noChangeArrowheads="1"/>
          </p:cNvSpPr>
          <p:nvPr/>
        </p:nvSpPr>
        <p:spPr bwMode="auto">
          <a:xfrm>
            <a:off x="1116787" y="4350429"/>
            <a:ext cx="3322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Detailed and technical requirements</a:t>
            </a:r>
          </a:p>
        </p:txBody>
      </p:sp>
      <p:sp>
        <p:nvSpPr>
          <p:cNvPr id="8" name="btfpBulletedList306900">
            <a:extLst>
              <a:ext uri="{FF2B5EF4-FFF2-40B4-BE49-F238E27FC236}">
                <a16:creationId xmlns:a16="http://schemas.microsoft.com/office/drawing/2014/main" id="{84C9F9A2-F1A9-B983-4BCE-9B7C8BF46E4C}"/>
              </a:ext>
            </a:extLst>
          </p:cNvPr>
          <p:cNvSpPr txBox="1">
            <a:spLocks noChangeArrowheads="1"/>
          </p:cNvSpPr>
          <p:nvPr/>
        </p:nvSpPr>
        <p:spPr bwMode="auto">
          <a:xfrm>
            <a:off x="1116785" y="5213649"/>
            <a:ext cx="4000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a:solidFill>
                  <a:schemeClr val="tx2"/>
                </a:solidFill>
                <a:latin typeface="+mj-lt"/>
              </a:rPr>
              <a:t>Reference to other documents</a:t>
            </a:r>
          </a:p>
        </p:txBody>
      </p:sp>
      <p:sp>
        <p:nvSpPr>
          <p:cNvPr id="14" name="btfpBulletedList629824">
            <a:extLst>
              <a:ext uri="{FF2B5EF4-FFF2-40B4-BE49-F238E27FC236}">
                <a16:creationId xmlns:a16="http://schemas.microsoft.com/office/drawing/2014/main" id="{35413230-018D-8588-D999-F7ECFB658E5C}"/>
              </a:ext>
            </a:extLst>
          </p:cNvPr>
          <p:cNvSpPr txBox="1">
            <a:spLocks noChangeArrowheads="1"/>
          </p:cNvSpPr>
          <p:nvPr/>
        </p:nvSpPr>
        <p:spPr bwMode="auto">
          <a:xfrm>
            <a:off x="1116785" y="3487209"/>
            <a:ext cx="33225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Key Performance Indicators and Service Levels</a:t>
            </a:r>
          </a:p>
        </p:txBody>
      </p:sp>
      <p:sp>
        <p:nvSpPr>
          <p:cNvPr id="15" name="btfpBulletedList482566">
            <a:extLst>
              <a:ext uri="{FF2B5EF4-FFF2-40B4-BE49-F238E27FC236}">
                <a16:creationId xmlns:a16="http://schemas.microsoft.com/office/drawing/2014/main" id="{7CE67EEC-087B-4AEF-DB77-477CAA76E97A}"/>
              </a:ext>
            </a:extLst>
          </p:cNvPr>
          <p:cNvSpPr txBox="1">
            <a:spLocks noChangeArrowheads="1"/>
          </p:cNvSpPr>
          <p:nvPr/>
        </p:nvSpPr>
        <p:spPr bwMode="auto">
          <a:xfrm>
            <a:off x="1116784" y="5830650"/>
            <a:ext cx="1912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Timescales</a:t>
            </a:r>
            <a:endParaRPr lang="en-GB" altLang="en-US" sz="1800" dirty="0">
              <a:solidFill>
                <a:schemeClr val="tx2"/>
              </a:solidFill>
              <a:latin typeface="+mj-lt"/>
            </a:endParaRPr>
          </a:p>
        </p:txBody>
      </p:sp>
      <p:sp>
        <p:nvSpPr>
          <p:cNvPr id="22" name="btfpBulletedList209718">
            <a:extLst>
              <a:ext uri="{FF2B5EF4-FFF2-40B4-BE49-F238E27FC236}">
                <a16:creationId xmlns:a16="http://schemas.microsoft.com/office/drawing/2014/main" id="{44C7A579-5E55-62D3-4717-4711563B23B7}"/>
              </a:ext>
            </a:extLst>
          </p:cNvPr>
          <p:cNvSpPr txBox="1">
            <a:spLocks noChangeArrowheads="1"/>
          </p:cNvSpPr>
          <p:nvPr/>
        </p:nvSpPr>
        <p:spPr bwMode="auto">
          <a:xfrm>
            <a:off x="1116784" y="1214158"/>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ts val="1200"/>
              </a:spcBef>
              <a:buNone/>
              <a:defRPr/>
            </a:pPr>
            <a:r>
              <a:rPr lang="en-GB" altLang="en-US" sz="1600" b="1" dirty="0">
                <a:solidFill>
                  <a:schemeClr val="tx2"/>
                </a:solidFill>
                <a:latin typeface="+mj-lt"/>
              </a:rPr>
              <a:t>Specification</a:t>
            </a:r>
          </a:p>
        </p:txBody>
      </p:sp>
      <p:sp>
        <p:nvSpPr>
          <p:cNvPr id="40" name="Rectangle: Rounded Corners 39">
            <a:extLst>
              <a:ext uri="{FF2B5EF4-FFF2-40B4-BE49-F238E27FC236}">
                <a16:creationId xmlns:a16="http://schemas.microsoft.com/office/drawing/2014/main" id="{4A4F7510-2B2F-8196-785D-4DE9F1EA50D6}"/>
              </a:ext>
            </a:extLst>
          </p:cNvPr>
          <p:cNvSpPr/>
          <p:nvPr/>
        </p:nvSpPr>
        <p:spPr bwMode="gray">
          <a:xfrm>
            <a:off x="6002931" y="978589"/>
            <a:ext cx="5681845" cy="1663254"/>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2" name="btfpBulletedList222972">
            <a:extLst>
              <a:ext uri="{FF2B5EF4-FFF2-40B4-BE49-F238E27FC236}">
                <a16:creationId xmlns:a16="http://schemas.microsoft.com/office/drawing/2014/main" id="{C7EF797B-A4A1-A12F-2C2D-B594B68DF17C}"/>
              </a:ext>
            </a:extLst>
          </p:cNvPr>
          <p:cNvSpPr txBox="1"/>
          <p:nvPr/>
        </p:nvSpPr>
        <p:spPr bwMode="gray">
          <a:xfrm>
            <a:off x="6096000" y="1056957"/>
            <a:ext cx="5518974" cy="1508105"/>
          </a:xfrm>
          <a:prstGeom prst="rect">
            <a:avLst/>
          </a:prstGeom>
          <a:noFill/>
        </p:spPr>
        <p:txBody>
          <a:bodyPr wrap="square">
            <a:spAutoFit/>
          </a:bodyPr>
          <a:lstStyle/>
          <a:p>
            <a:pPr marL="177800" indent="-177800">
              <a:spcBef>
                <a:spcPts val="1200"/>
              </a:spcBef>
              <a:buChar char="•"/>
              <a:defRPr/>
            </a:pPr>
            <a:r>
              <a:rPr lang="en-GB" altLang="en-US" dirty="0">
                <a:solidFill>
                  <a:schemeClr val="bg1"/>
                </a:solidFill>
                <a:latin typeface="+mj-lt"/>
              </a:rPr>
              <a:t>Description of the organisation, location and the specific work area to be covered</a:t>
            </a:r>
          </a:p>
          <a:p>
            <a:pPr marL="177800" indent="-177800">
              <a:spcBef>
                <a:spcPts val="1200"/>
              </a:spcBef>
              <a:buChar char="•"/>
              <a:defRPr/>
            </a:pPr>
            <a:r>
              <a:rPr lang="en-GB" altLang="en-US" dirty="0">
                <a:solidFill>
                  <a:schemeClr val="bg1"/>
                </a:solidFill>
                <a:latin typeface="+mj-lt"/>
              </a:rPr>
              <a:t>Overview of scope and why the work is required</a:t>
            </a:r>
          </a:p>
          <a:p>
            <a:pPr marL="177800" indent="-177800">
              <a:spcBef>
                <a:spcPts val="1200"/>
              </a:spcBef>
              <a:buChar char="•"/>
              <a:defRPr/>
            </a:pPr>
            <a:r>
              <a:rPr lang="en-GB" altLang="en-US" dirty="0">
                <a:solidFill>
                  <a:schemeClr val="bg1"/>
                </a:solidFill>
                <a:latin typeface="+mj-lt"/>
              </a:rPr>
              <a:t>Brief - typically between four and ten lines of text</a:t>
            </a:r>
            <a:endParaRPr lang="en-US" altLang="en-US" dirty="0">
              <a:solidFill>
                <a:schemeClr val="bg1"/>
              </a:solidFill>
              <a:latin typeface="+mj-lt"/>
            </a:endParaRPr>
          </a:p>
        </p:txBody>
      </p:sp>
      <p:cxnSp>
        <p:nvCxnSpPr>
          <p:cNvPr id="44" name="Straight Connector 43">
            <a:extLst>
              <a:ext uri="{FF2B5EF4-FFF2-40B4-BE49-F238E27FC236}">
                <a16:creationId xmlns:a16="http://schemas.microsoft.com/office/drawing/2014/main" id="{467D78DC-7C1A-FFFC-2791-A21A3E453F94}"/>
              </a:ext>
            </a:extLst>
          </p:cNvPr>
          <p:cNvCxnSpPr>
            <a:cxnSpLocks/>
            <a:stCxn id="4" idx="3"/>
            <a:endCxn id="40" idx="1"/>
          </p:cNvCxnSpPr>
          <p:nvPr/>
        </p:nvCxnSpPr>
        <p:spPr bwMode="gray">
          <a:xfrm>
            <a:off x="4439375" y="1805489"/>
            <a:ext cx="1563556" cy="4727"/>
          </a:xfrm>
          <a:prstGeom prst="line">
            <a:avLst/>
          </a:prstGeom>
          <a:ln w="19050" cap="flat">
            <a:solidFill>
              <a:schemeClr val="accent2">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8AE3AA-A89E-98A8-328D-C60C6591FD32}"/>
              </a:ext>
            </a:extLst>
          </p:cNvPr>
          <p:cNvCxnSpPr/>
          <p:nvPr/>
        </p:nvCxnSpPr>
        <p:spPr bwMode="gray">
          <a:xfrm flipV="1">
            <a:off x="1200587" y="1538585"/>
            <a:ext cx="3329533" cy="14127"/>
          </a:xfrm>
          <a:prstGeom prst="line">
            <a:avLst/>
          </a:prstGeom>
          <a:ln w="952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5D2DAE5-5545-5EE7-4EFA-A7C399713B8C}"/>
              </a:ext>
            </a:extLst>
          </p:cNvPr>
          <p:cNvCxnSpPr/>
          <p:nvPr/>
        </p:nvCxnSpPr>
        <p:spPr bwMode="gray">
          <a:xfrm flipV="1">
            <a:off x="1200587" y="6245640"/>
            <a:ext cx="3329533" cy="14127"/>
          </a:xfrm>
          <a:prstGeom prst="line">
            <a:avLst/>
          </a:prstGeom>
          <a:ln w="952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3D6D91E-3AE5-06F4-CB55-D4ACC36B244E}"/>
              </a:ext>
            </a:extLst>
          </p:cNvPr>
          <p:cNvSpPr/>
          <p:nvPr/>
        </p:nvSpPr>
        <p:spPr bwMode="gray">
          <a:xfrm>
            <a:off x="6002931" y="2720211"/>
            <a:ext cx="5681845" cy="975855"/>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0" name="btfpBulletedList222972">
            <a:extLst>
              <a:ext uri="{FF2B5EF4-FFF2-40B4-BE49-F238E27FC236}">
                <a16:creationId xmlns:a16="http://schemas.microsoft.com/office/drawing/2014/main" id="{EA5D4560-A166-77A5-F535-5BB82A949A27}"/>
              </a:ext>
            </a:extLst>
          </p:cNvPr>
          <p:cNvSpPr txBox="1"/>
          <p:nvPr/>
        </p:nvSpPr>
        <p:spPr bwMode="gray">
          <a:xfrm>
            <a:off x="6096000" y="2875360"/>
            <a:ext cx="5518974" cy="646331"/>
          </a:xfrm>
          <a:prstGeom prst="rect">
            <a:avLst/>
          </a:prstGeom>
          <a:noFill/>
        </p:spPr>
        <p:txBody>
          <a:bodyPr wrap="square">
            <a:spAutoFit/>
          </a:bodyPr>
          <a:lstStyle/>
          <a:p>
            <a:pPr marL="177800" indent="-177800">
              <a:spcBef>
                <a:spcPct val="0"/>
              </a:spcBef>
              <a:buFontTx/>
              <a:buChar char="•"/>
              <a:defRPr/>
            </a:pPr>
            <a:r>
              <a:rPr lang="en-GB" altLang="ja-JP" sz="1800" dirty="0">
                <a:solidFill>
                  <a:schemeClr val="bg1"/>
                </a:solidFill>
                <a:latin typeface="+mj-lt"/>
                <a:ea typeface="MS PGothic" panose="020B0600070205080204" pitchFamily="34" charset="-128"/>
              </a:rPr>
              <a:t>Fully describe the scope of work</a:t>
            </a:r>
          </a:p>
          <a:p>
            <a:pPr marL="177800" indent="-177800">
              <a:spcBef>
                <a:spcPct val="0"/>
              </a:spcBef>
              <a:buFontTx/>
              <a:buChar char="•"/>
              <a:defRPr/>
            </a:pPr>
            <a:r>
              <a:rPr lang="en-GB" altLang="ja-JP" dirty="0">
                <a:solidFill>
                  <a:schemeClr val="bg1"/>
                </a:solidFill>
                <a:latin typeface="+mj-lt"/>
                <a:ea typeface="MS PGothic" panose="020B0600070205080204" pitchFamily="34" charset="-128"/>
              </a:rPr>
              <a:t>D</a:t>
            </a:r>
            <a:r>
              <a:rPr lang="en-GB" altLang="ja-JP" sz="1800" dirty="0">
                <a:solidFill>
                  <a:schemeClr val="bg1"/>
                </a:solidFill>
                <a:latin typeface="+mj-lt"/>
                <a:ea typeface="MS PGothic" panose="020B0600070205080204" pitchFamily="34" charset="-128"/>
              </a:rPr>
              <a:t>efine work that is excluded</a:t>
            </a:r>
            <a:endParaRPr lang="en-US" altLang="en-US" sz="1800" dirty="0">
              <a:solidFill>
                <a:schemeClr val="bg1"/>
              </a:solidFill>
              <a:latin typeface="+mj-lt"/>
            </a:endParaRPr>
          </a:p>
        </p:txBody>
      </p:sp>
      <p:sp>
        <p:nvSpPr>
          <p:cNvPr id="11" name="Rectangle: Rounded Corners 10">
            <a:extLst>
              <a:ext uri="{FF2B5EF4-FFF2-40B4-BE49-F238E27FC236}">
                <a16:creationId xmlns:a16="http://schemas.microsoft.com/office/drawing/2014/main" id="{F7CED14D-11F2-6137-1F85-A5C8AE9B1842}"/>
              </a:ext>
            </a:extLst>
          </p:cNvPr>
          <p:cNvSpPr/>
          <p:nvPr/>
        </p:nvSpPr>
        <p:spPr bwMode="gray">
          <a:xfrm>
            <a:off x="6002931" y="3774434"/>
            <a:ext cx="5681845" cy="798989"/>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2" name="btfpBulletedList222972">
            <a:extLst>
              <a:ext uri="{FF2B5EF4-FFF2-40B4-BE49-F238E27FC236}">
                <a16:creationId xmlns:a16="http://schemas.microsoft.com/office/drawing/2014/main" id="{8F65D21C-87B1-3883-193A-30CF24A2D93C}"/>
              </a:ext>
            </a:extLst>
          </p:cNvPr>
          <p:cNvSpPr txBox="1"/>
          <p:nvPr/>
        </p:nvSpPr>
        <p:spPr bwMode="gray">
          <a:xfrm>
            <a:off x="6096000" y="3804783"/>
            <a:ext cx="5518974" cy="646331"/>
          </a:xfrm>
          <a:prstGeom prst="rect">
            <a:avLst/>
          </a:prstGeom>
          <a:noFill/>
        </p:spPr>
        <p:txBody>
          <a:bodyPr wrap="square">
            <a:spAutoFit/>
          </a:bodyPr>
          <a:lstStyle/>
          <a:p>
            <a:pPr marL="177800" indent="-177800">
              <a:spcBef>
                <a:spcPct val="0"/>
              </a:spcBef>
              <a:buFontTx/>
              <a:buChar char="•"/>
              <a:defRPr/>
            </a:pPr>
            <a:r>
              <a:rPr lang="en-GB" altLang="en-US" sz="1800" dirty="0">
                <a:solidFill>
                  <a:schemeClr val="bg1"/>
                </a:solidFill>
                <a:latin typeface="+mj-lt"/>
              </a:rPr>
              <a:t>Define what the supplier will be responsible for</a:t>
            </a:r>
          </a:p>
          <a:p>
            <a:pPr marL="177800" indent="-177800">
              <a:spcBef>
                <a:spcPct val="0"/>
              </a:spcBef>
              <a:buFontTx/>
              <a:buChar char="•"/>
              <a:defRPr/>
            </a:pPr>
            <a:r>
              <a:rPr lang="en-GB" altLang="en-US" dirty="0">
                <a:solidFill>
                  <a:schemeClr val="bg1"/>
                </a:solidFill>
                <a:latin typeface="+mj-lt"/>
              </a:rPr>
              <a:t>Define </a:t>
            </a:r>
            <a:r>
              <a:rPr lang="en-GB" altLang="en-US" sz="1800" dirty="0">
                <a:solidFill>
                  <a:schemeClr val="bg1"/>
                </a:solidFill>
                <a:latin typeface="+mj-lt"/>
              </a:rPr>
              <a:t>what they will NOT be responsible for </a:t>
            </a:r>
          </a:p>
        </p:txBody>
      </p:sp>
      <p:sp>
        <p:nvSpPr>
          <p:cNvPr id="13" name="Rectangle: Rounded Corners 12">
            <a:extLst>
              <a:ext uri="{FF2B5EF4-FFF2-40B4-BE49-F238E27FC236}">
                <a16:creationId xmlns:a16="http://schemas.microsoft.com/office/drawing/2014/main" id="{2E481B07-CF41-EC43-F8E1-13E4333BF31E}"/>
              </a:ext>
            </a:extLst>
          </p:cNvPr>
          <p:cNvSpPr/>
          <p:nvPr/>
        </p:nvSpPr>
        <p:spPr bwMode="gray">
          <a:xfrm>
            <a:off x="6002931" y="4651791"/>
            <a:ext cx="5681845" cy="1050994"/>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6" name="btfpBulletedList222972">
            <a:extLst>
              <a:ext uri="{FF2B5EF4-FFF2-40B4-BE49-F238E27FC236}">
                <a16:creationId xmlns:a16="http://schemas.microsoft.com/office/drawing/2014/main" id="{E7853E4D-86B6-3A34-3143-C33FE7A3F403}"/>
              </a:ext>
            </a:extLst>
          </p:cNvPr>
          <p:cNvSpPr txBox="1"/>
          <p:nvPr/>
        </p:nvSpPr>
        <p:spPr bwMode="gray">
          <a:xfrm>
            <a:off x="6096000" y="4682140"/>
            <a:ext cx="5518974" cy="923330"/>
          </a:xfrm>
          <a:prstGeom prst="rect">
            <a:avLst/>
          </a:prstGeom>
          <a:noFill/>
        </p:spPr>
        <p:txBody>
          <a:bodyPr wrap="square">
            <a:spAutoFit/>
          </a:bodyPr>
          <a:lstStyle/>
          <a:p>
            <a:pPr marL="177800" indent="-177800">
              <a:spcBef>
                <a:spcPct val="0"/>
              </a:spcBef>
              <a:buFontTx/>
              <a:buChar char="•"/>
              <a:defRPr/>
            </a:pPr>
            <a:r>
              <a:rPr lang="en-GB" altLang="en-US" sz="1800" dirty="0">
                <a:solidFill>
                  <a:schemeClr val="bg1"/>
                </a:solidFill>
                <a:latin typeface="+mj-lt"/>
                <a:cs typeface="Arial" panose="020B0604020202020204" pitchFamily="34" charset="0"/>
              </a:rPr>
              <a:t>Defines the KPI’s </a:t>
            </a:r>
          </a:p>
          <a:p>
            <a:pPr marL="177800" indent="-177800">
              <a:spcBef>
                <a:spcPct val="0"/>
              </a:spcBef>
              <a:buFontTx/>
              <a:buChar char="•"/>
              <a:defRPr/>
            </a:pPr>
            <a:r>
              <a:rPr lang="en-GB" altLang="en-US" sz="1800" dirty="0">
                <a:solidFill>
                  <a:schemeClr val="bg1"/>
                </a:solidFill>
                <a:latin typeface="+mj-lt"/>
                <a:cs typeface="Arial" panose="020B0604020202020204" pitchFamily="34" charset="0"/>
              </a:rPr>
              <a:t>Defines the Service Levels which the supplier is expected to achieve against each KPI.</a:t>
            </a:r>
          </a:p>
        </p:txBody>
      </p:sp>
      <p:cxnSp>
        <p:nvCxnSpPr>
          <p:cNvPr id="24" name="Connector: Elbow 23">
            <a:extLst>
              <a:ext uri="{FF2B5EF4-FFF2-40B4-BE49-F238E27FC236}">
                <a16:creationId xmlns:a16="http://schemas.microsoft.com/office/drawing/2014/main" id="{82290DE4-C328-82B9-69AE-A69FEE92B5EE}"/>
              </a:ext>
            </a:extLst>
          </p:cNvPr>
          <p:cNvCxnSpPr>
            <a:stCxn id="5" idx="3"/>
            <a:endCxn id="9" idx="1"/>
          </p:cNvCxnSpPr>
          <p:nvPr/>
        </p:nvCxnSpPr>
        <p:spPr bwMode="gray">
          <a:xfrm>
            <a:off x="4439377" y="2422488"/>
            <a:ext cx="1563554" cy="785651"/>
          </a:xfrm>
          <a:prstGeom prst="bentConnector3">
            <a:avLst>
              <a:gd name="adj1" fmla="val 70536"/>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EDF0407-31F2-C6C3-69B5-52765BCD3788}"/>
              </a:ext>
            </a:extLst>
          </p:cNvPr>
          <p:cNvCxnSpPr>
            <a:cxnSpLocks/>
            <a:stCxn id="6" idx="3"/>
            <a:endCxn id="11" idx="1"/>
          </p:cNvCxnSpPr>
          <p:nvPr/>
        </p:nvCxnSpPr>
        <p:spPr bwMode="gray">
          <a:xfrm>
            <a:off x="4439375" y="3039487"/>
            <a:ext cx="1563556" cy="1134442"/>
          </a:xfrm>
          <a:prstGeom prst="bentConnector3">
            <a:avLst>
              <a:gd name="adj1" fmla="val 56696"/>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5C329359-E3EC-EFC1-0CFA-2F66E38D34A3}"/>
              </a:ext>
            </a:extLst>
          </p:cNvPr>
          <p:cNvCxnSpPr>
            <a:cxnSpLocks/>
            <a:stCxn id="14" idx="3"/>
            <a:endCxn id="13" idx="1"/>
          </p:cNvCxnSpPr>
          <p:nvPr/>
        </p:nvCxnSpPr>
        <p:spPr bwMode="gray">
          <a:xfrm>
            <a:off x="4439376" y="3779597"/>
            <a:ext cx="1563555" cy="1397691"/>
          </a:xfrm>
          <a:prstGeom prst="bentConnector3">
            <a:avLst>
              <a:gd name="adj1" fmla="val 43750"/>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0117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FE44-E4B1-34B7-1337-95726498173D}"/>
            </a:ext>
          </a:extLst>
        </p:cNvPr>
        <p:cNvGrpSpPr/>
        <p:nvPr/>
      </p:nvGrpSpPr>
      <p:grpSpPr>
        <a:xfrm>
          <a:off x="0" y="0"/>
          <a:ext cx="0" cy="0"/>
          <a:chOff x="0" y="0"/>
          <a:chExt cx="0" cy="0"/>
        </a:xfrm>
      </p:grpSpPr>
      <p:grpSp>
        <p:nvGrpSpPr>
          <p:cNvPr id="36" name="btfpColumnIndicatorGroup2">
            <a:extLst>
              <a:ext uri="{FF2B5EF4-FFF2-40B4-BE49-F238E27FC236}">
                <a16:creationId xmlns:a16="http://schemas.microsoft.com/office/drawing/2014/main" id="{E4BF2362-2286-DCCC-F726-47E0C54032DA}"/>
              </a:ext>
            </a:extLst>
          </p:cNvPr>
          <p:cNvGrpSpPr/>
          <p:nvPr/>
        </p:nvGrpSpPr>
        <p:grpSpPr>
          <a:xfrm>
            <a:off x="0" y="6926580"/>
            <a:ext cx="12192000" cy="137160"/>
            <a:chOff x="0" y="6926580"/>
            <a:chExt cx="12192000" cy="137160"/>
          </a:xfrm>
        </p:grpSpPr>
        <p:sp>
          <p:nvSpPr>
            <p:cNvPr id="34" name="btfpColumnGapBlocker490970">
              <a:extLst>
                <a:ext uri="{FF2B5EF4-FFF2-40B4-BE49-F238E27FC236}">
                  <a16:creationId xmlns:a16="http://schemas.microsoft.com/office/drawing/2014/main" id="{C92746D3-271A-8CB8-F0E6-868EBE5F3885}"/>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2" name="btfpColumnGapBlocker941374">
              <a:extLst>
                <a:ext uri="{FF2B5EF4-FFF2-40B4-BE49-F238E27FC236}">
                  <a16:creationId xmlns:a16="http://schemas.microsoft.com/office/drawing/2014/main" id="{4384C393-75A5-D17D-3899-2EEB7E4AA1FB}"/>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0" name="btfpColumnIndicator205530">
              <a:extLst>
                <a:ext uri="{FF2B5EF4-FFF2-40B4-BE49-F238E27FC236}">
                  <a16:creationId xmlns:a16="http://schemas.microsoft.com/office/drawing/2014/main" id="{9F8FFA79-D3FA-BCAC-17F9-DEFB10805C76}"/>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8" name="btfpColumnIndicator429973">
              <a:extLst>
                <a:ext uri="{FF2B5EF4-FFF2-40B4-BE49-F238E27FC236}">
                  <a16:creationId xmlns:a16="http://schemas.microsoft.com/office/drawing/2014/main" id="{F2ACAD47-B670-AB73-AE7E-46E6A77E55B2}"/>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5" name="btfpColumnIndicatorGroup1">
            <a:extLst>
              <a:ext uri="{FF2B5EF4-FFF2-40B4-BE49-F238E27FC236}">
                <a16:creationId xmlns:a16="http://schemas.microsoft.com/office/drawing/2014/main" id="{FB348347-F462-16CE-E99D-04CDE1278A0B}"/>
              </a:ext>
            </a:extLst>
          </p:cNvPr>
          <p:cNvGrpSpPr/>
          <p:nvPr/>
        </p:nvGrpSpPr>
        <p:grpSpPr>
          <a:xfrm>
            <a:off x="0" y="-205740"/>
            <a:ext cx="12192000" cy="137160"/>
            <a:chOff x="0" y="-205740"/>
            <a:chExt cx="12192000" cy="137160"/>
          </a:xfrm>
        </p:grpSpPr>
        <p:sp>
          <p:nvSpPr>
            <p:cNvPr id="33" name="btfpColumnGapBlocker309981">
              <a:extLst>
                <a:ext uri="{FF2B5EF4-FFF2-40B4-BE49-F238E27FC236}">
                  <a16:creationId xmlns:a16="http://schemas.microsoft.com/office/drawing/2014/main" id="{42F61AFC-F81D-D300-5CD4-78949A8168F7}"/>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1" name="btfpColumnGapBlocker875772">
              <a:extLst>
                <a:ext uri="{FF2B5EF4-FFF2-40B4-BE49-F238E27FC236}">
                  <a16:creationId xmlns:a16="http://schemas.microsoft.com/office/drawing/2014/main" id="{C1B9AC27-0F04-2DCD-F59C-0FCFCAE4444B}"/>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9" name="btfpColumnIndicator486373">
              <a:extLst>
                <a:ext uri="{FF2B5EF4-FFF2-40B4-BE49-F238E27FC236}">
                  <a16:creationId xmlns:a16="http://schemas.microsoft.com/office/drawing/2014/main" id="{4DEAE545-AC67-6191-3233-DC6BDBD93BDF}"/>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7" name="btfpColumnIndicator204269">
              <a:extLst>
                <a:ext uri="{FF2B5EF4-FFF2-40B4-BE49-F238E27FC236}">
                  <a16:creationId xmlns:a16="http://schemas.microsoft.com/office/drawing/2014/main" id="{25A5FF22-1C95-3FD3-A9A5-A92DDB5595C9}"/>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8A8F8D9-DF92-611B-4912-B42F95B534C2}"/>
              </a:ext>
            </a:extLst>
          </p:cNvPr>
          <p:cNvSpPr>
            <a:spLocks noGrp="1"/>
          </p:cNvSpPr>
          <p:nvPr>
            <p:ph type="title"/>
          </p:nvPr>
        </p:nvSpPr>
        <p:spPr/>
        <p:txBody>
          <a:bodyPr/>
          <a:lstStyle/>
          <a:p>
            <a:r>
              <a:rPr lang="en-AU" dirty="0"/>
              <a:t>The structure and content of a specification</a:t>
            </a:r>
          </a:p>
        </p:txBody>
      </p:sp>
      <p:sp>
        <p:nvSpPr>
          <p:cNvPr id="21" name="Rectangle 20">
            <a:extLst>
              <a:ext uri="{FF2B5EF4-FFF2-40B4-BE49-F238E27FC236}">
                <a16:creationId xmlns:a16="http://schemas.microsoft.com/office/drawing/2014/main" id="{3654AC38-A822-FDA3-7417-C818A44073C8}"/>
              </a:ext>
            </a:extLst>
          </p:cNvPr>
          <p:cNvSpPr/>
          <p:nvPr/>
        </p:nvSpPr>
        <p:spPr bwMode="gray">
          <a:xfrm>
            <a:off x="907421" y="1189816"/>
            <a:ext cx="3816350" cy="5190043"/>
          </a:xfrm>
          <a:prstGeom prst="rect">
            <a:avLst/>
          </a:prstGeom>
          <a:solidFill>
            <a:schemeClr val="bg1"/>
          </a:solidFill>
          <a:ln w="9525">
            <a:solidFill>
              <a:schemeClr val="tx1">
                <a:lumMod val="90000"/>
                <a:lumOff val="1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5" name="btfpBulletedList532643">
            <a:extLst>
              <a:ext uri="{FF2B5EF4-FFF2-40B4-BE49-F238E27FC236}">
                <a16:creationId xmlns:a16="http://schemas.microsoft.com/office/drawing/2014/main" id="{062A0D2E-0D1E-25D5-884A-F52485A98D33}"/>
              </a:ext>
            </a:extLst>
          </p:cNvPr>
          <p:cNvSpPr txBox="1">
            <a:spLocks noChangeArrowheads="1"/>
          </p:cNvSpPr>
          <p:nvPr/>
        </p:nvSpPr>
        <p:spPr bwMode="auto">
          <a:xfrm>
            <a:off x="1116786" y="2253211"/>
            <a:ext cx="2357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Scope of work</a:t>
            </a:r>
          </a:p>
        </p:txBody>
      </p:sp>
      <p:sp>
        <p:nvSpPr>
          <p:cNvPr id="6" name="btfpBulletedList131234">
            <a:extLst>
              <a:ext uri="{FF2B5EF4-FFF2-40B4-BE49-F238E27FC236}">
                <a16:creationId xmlns:a16="http://schemas.microsoft.com/office/drawing/2014/main" id="{620FFE15-4BCE-A58C-8B03-B69CBDCB1815}"/>
              </a:ext>
            </a:extLst>
          </p:cNvPr>
          <p:cNvSpPr txBox="1">
            <a:spLocks noChangeArrowheads="1"/>
          </p:cNvSpPr>
          <p:nvPr/>
        </p:nvSpPr>
        <p:spPr bwMode="auto">
          <a:xfrm>
            <a:off x="1116786" y="2870210"/>
            <a:ext cx="3633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a:solidFill>
                  <a:schemeClr val="tx2"/>
                </a:solidFill>
                <a:latin typeface="+mj-lt"/>
              </a:rPr>
              <a:t>Definition of responsibilities</a:t>
            </a:r>
          </a:p>
        </p:txBody>
      </p:sp>
      <p:sp>
        <p:nvSpPr>
          <p:cNvPr id="7" name="btfpBulletedList883975">
            <a:extLst>
              <a:ext uri="{FF2B5EF4-FFF2-40B4-BE49-F238E27FC236}">
                <a16:creationId xmlns:a16="http://schemas.microsoft.com/office/drawing/2014/main" id="{1F1971B7-15D0-ABE0-7D6D-2812F6E5A371}"/>
              </a:ext>
            </a:extLst>
          </p:cNvPr>
          <p:cNvSpPr txBox="1">
            <a:spLocks noChangeArrowheads="1"/>
          </p:cNvSpPr>
          <p:nvPr/>
        </p:nvSpPr>
        <p:spPr bwMode="auto">
          <a:xfrm>
            <a:off x="1116788" y="4350429"/>
            <a:ext cx="3322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Detailed and technical requirements</a:t>
            </a:r>
          </a:p>
        </p:txBody>
      </p:sp>
      <p:sp>
        <p:nvSpPr>
          <p:cNvPr id="8" name="btfpBulletedList306900">
            <a:extLst>
              <a:ext uri="{FF2B5EF4-FFF2-40B4-BE49-F238E27FC236}">
                <a16:creationId xmlns:a16="http://schemas.microsoft.com/office/drawing/2014/main" id="{56EAA140-1AD5-9EF4-C2E6-37389D7AF01D}"/>
              </a:ext>
            </a:extLst>
          </p:cNvPr>
          <p:cNvSpPr txBox="1">
            <a:spLocks noChangeArrowheads="1"/>
          </p:cNvSpPr>
          <p:nvPr/>
        </p:nvSpPr>
        <p:spPr bwMode="auto">
          <a:xfrm>
            <a:off x="1116785" y="5213649"/>
            <a:ext cx="3322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a:solidFill>
                  <a:schemeClr val="tx2"/>
                </a:solidFill>
                <a:latin typeface="+mj-lt"/>
              </a:rPr>
              <a:t>Reference to other documents</a:t>
            </a:r>
          </a:p>
        </p:txBody>
      </p:sp>
      <p:sp>
        <p:nvSpPr>
          <p:cNvPr id="14" name="btfpBulletedList629824">
            <a:extLst>
              <a:ext uri="{FF2B5EF4-FFF2-40B4-BE49-F238E27FC236}">
                <a16:creationId xmlns:a16="http://schemas.microsoft.com/office/drawing/2014/main" id="{B2FB9500-CA16-4B69-915A-DA36F0C18240}"/>
              </a:ext>
            </a:extLst>
          </p:cNvPr>
          <p:cNvSpPr txBox="1">
            <a:spLocks noChangeArrowheads="1"/>
          </p:cNvSpPr>
          <p:nvPr/>
        </p:nvSpPr>
        <p:spPr bwMode="auto">
          <a:xfrm>
            <a:off x="1116785" y="3487209"/>
            <a:ext cx="3816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Key Performance Indicators and Service Levels</a:t>
            </a:r>
          </a:p>
        </p:txBody>
      </p:sp>
      <p:sp>
        <p:nvSpPr>
          <p:cNvPr id="15" name="btfpBulletedList482566">
            <a:extLst>
              <a:ext uri="{FF2B5EF4-FFF2-40B4-BE49-F238E27FC236}">
                <a16:creationId xmlns:a16="http://schemas.microsoft.com/office/drawing/2014/main" id="{94667673-016C-15C6-D02E-50C045F39896}"/>
              </a:ext>
            </a:extLst>
          </p:cNvPr>
          <p:cNvSpPr txBox="1">
            <a:spLocks noChangeArrowheads="1"/>
          </p:cNvSpPr>
          <p:nvPr/>
        </p:nvSpPr>
        <p:spPr bwMode="auto">
          <a:xfrm>
            <a:off x="1116784" y="5830650"/>
            <a:ext cx="3322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Timescales</a:t>
            </a:r>
            <a:endParaRPr lang="en-GB" altLang="en-US" sz="1800" dirty="0">
              <a:solidFill>
                <a:schemeClr val="tx2"/>
              </a:solidFill>
              <a:latin typeface="+mj-lt"/>
            </a:endParaRPr>
          </a:p>
        </p:txBody>
      </p:sp>
      <p:sp>
        <p:nvSpPr>
          <p:cNvPr id="22" name="btfpBulletedList209718">
            <a:extLst>
              <a:ext uri="{FF2B5EF4-FFF2-40B4-BE49-F238E27FC236}">
                <a16:creationId xmlns:a16="http://schemas.microsoft.com/office/drawing/2014/main" id="{5F245DAA-B036-2F61-0817-9A8FDDDF0701}"/>
              </a:ext>
            </a:extLst>
          </p:cNvPr>
          <p:cNvSpPr txBox="1">
            <a:spLocks noChangeArrowheads="1"/>
          </p:cNvSpPr>
          <p:nvPr/>
        </p:nvSpPr>
        <p:spPr bwMode="auto">
          <a:xfrm>
            <a:off x="1116784" y="1214158"/>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ts val="1200"/>
              </a:spcBef>
              <a:buNone/>
              <a:defRPr/>
            </a:pPr>
            <a:r>
              <a:rPr lang="en-GB" altLang="en-US" sz="1600" b="1" dirty="0">
                <a:solidFill>
                  <a:schemeClr val="tx2"/>
                </a:solidFill>
                <a:latin typeface="+mj-lt"/>
              </a:rPr>
              <a:t>Specification</a:t>
            </a:r>
          </a:p>
        </p:txBody>
      </p:sp>
      <p:sp>
        <p:nvSpPr>
          <p:cNvPr id="40" name="Rectangle: Rounded Corners 39">
            <a:extLst>
              <a:ext uri="{FF2B5EF4-FFF2-40B4-BE49-F238E27FC236}">
                <a16:creationId xmlns:a16="http://schemas.microsoft.com/office/drawing/2014/main" id="{1243CEED-FCDB-AAA7-19B5-F3E37239FFB7}"/>
              </a:ext>
            </a:extLst>
          </p:cNvPr>
          <p:cNvSpPr/>
          <p:nvPr/>
        </p:nvSpPr>
        <p:spPr bwMode="gray">
          <a:xfrm>
            <a:off x="6002931" y="1977307"/>
            <a:ext cx="5681845" cy="1663254"/>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42" name="btfpBulletedList222972">
            <a:extLst>
              <a:ext uri="{FF2B5EF4-FFF2-40B4-BE49-F238E27FC236}">
                <a16:creationId xmlns:a16="http://schemas.microsoft.com/office/drawing/2014/main" id="{56D9C0E5-8C67-A3DE-D148-D365EB9B9554}"/>
              </a:ext>
            </a:extLst>
          </p:cNvPr>
          <p:cNvSpPr txBox="1"/>
          <p:nvPr/>
        </p:nvSpPr>
        <p:spPr bwMode="gray">
          <a:xfrm>
            <a:off x="6096000" y="2055675"/>
            <a:ext cx="5518974" cy="1508105"/>
          </a:xfrm>
          <a:prstGeom prst="rect">
            <a:avLst/>
          </a:prstGeom>
          <a:noFill/>
        </p:spPr>
        <p:txBody>
          <a:bodyPr wrap="square">
            <a:spAutoFit/>
          </a:bodyPr>
          <a:lstStyle/>
          <a:p>
            <a:pPr marL="285750" indent="-285750">
              <a:spcBef>
                <a:spcPct val="0"/>
              </a:spcBef>
              <a:buFont typeface="Arial" panose="020B0604020202020204" pitchFamily="34" charset="0"/>
              <a:buChar char="•"/>
              <a:defRPr/>
            </a:pPr>
            <a:r>
              <a:rPr lang="en-GB" altLang="en-US" sz="1800" dirty="0">
                <a:solidFill>
                  <a:schemeClr val="bg1"/>
                </a:solidFill>
                <a:latin typeface="+mj-lt"/>
              </a:rPr>
              <a:t>Inspection and testing, licensing, safety, environmental requirements, design standards and codes </a:t>
            </a:r>
          </a:p>
          <a:p>
            <a:pPr marL="285750" indent="-285750">
              <a:spcBef>
                <a:spcPct val="0"/>
              </a:spcBef>
              <a:buFont typeface="Arial" panose="020B0604020202020204" pitchFamily="34" charset="0"/>
              <a:buChar char="•"/>
              <a:defRPr/>
            </a:pPr>
            <a:r>
              <a:rPr lang="en-GB" altLang="en-US" sz="1800" dirty="0">
                <a:solidFill>
                  <a:schemeClr val="bg1"/>
                </a:solidFill>
                <a:latin typeface="+mj-lt"/>
              </a:rPr>
              <a:t>Operational and maintenance requirements</a:t>
            </a:r>
          </a:p>
          <a:p>
            <a:pPr marL="285750" indent="-285750">
              <a:spcBef>
                <a:spcPct val="0"/>
              </a:spcBef>
              <a:buFont typeface="Arial" panose="020B0604020202020204" pitchFamily="34" charset="0"/>
              <a:buChar char="•"/>
              <a:defRPr/>
            </a:pPr>
            <a:r>
              <a:rPr lang="en-GB" altLang="en-US" sz="1800" dirty="0">
                <a:solidFill>
                  <a:schemeClr val="bg1"/>
                </a:solidFill>
                <a:latin typeface="+mj-lt"/>
              </a:rPr>
              <a:t>Quality Assurance, documentation, etc</a:t>
            </a:r>
            <a:endParaRPr lang="en-US" altLang="en-US" sz="1800" dirty="0">
              <a:solidFill>
                <a:schemeClr val="bg1"/>
              </a:solidFill>
              <a:latin typeface="+mj-lt"/>
            </a:endParaRPr>
          </a:p>
        </p:txBody>
      </p:sp>
      <p:cxnSp>
        <p:nvCxnSpPr>
          <p:cNvPr id="46" name="Straight Connector 45">
            <a:extLst>
              <a:ext uri="{FF2B5EF4-FFF2-40B4-BE49-F238E27FC236}">
                <a16:creationId xmlns:a16="http://schemas.microsoft.com/office/drawing/2014/main" id="{5A63EDB5-622E-A1B9-1F54-D38912AB5F64}"/>
              </a:ext>
            </a:extLst>
          </p:cNvPr>
          <p:cNvCxnSpPr/>
          <p:nvPr/>
        </p:nvCxnSpPr>
        <p:spPr bwMode="gray">
          <a:xfrm flipV="1">
            <a:off x="1200587" y="1538585"/>
            <a:ext cx="3329533" cy="14127"/>
          </a:xfrm>
          <a:prstGeom prst="line">
            <a:avLst/>
          </a:prstGeom>
          <a:ln w="952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13788C9-8456-ABF6-1200-F163EBEA5744}"/>
              </a:ext>
            </a:extLst>
          </p:cNvPr>
          <p:cNvCxnSpPr/>
          <p:nvPr/>
        </p:nvCxnSpPr>
        <p:spPr bwMode="gray">
          <a:xfrm flipV="1">
            <a:off x="1200587" y="6245640"/>
            <a:ext cx="3329533" cy="14127"/>
          </a:xfrm>
          <a:prstGeom prst="line">
            <a:avLst/>
          </a:prstGeom>
          <a:ln w="952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53A5A6-35E7-1381-48D5-B26A048BF451}"/>
              </a:ext>
            </a:extLst>
          </p:cNvPr>
          <p:cNvSpPr/>
          <p:nvPr/>
        </p:nvSpPr>
        <p:spPr bwMode="gray">
          <a:xfrm>
            <a:off x="6002931" y="3718929"/>
            <a:ext cx="5681845" cy="1146794"/>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0" name="btfpBulletedList222972">
            <a:extLst>
              <a:ext uri="{FF2B5EF4-FFF2-40B4-BE49-F238E27FC236}">
                <a16:creationId xmlns:a16="http://schemas.microsoft.com/office/drawing/2014/main" id="{3CE9625B-184D-36E6-1D44-C8D12211C936}"/>
              </a:ext>
            </a:extLst>
          </p:cNvPr>
          <p:cNvSpPr txBox="1"/>
          <p:nvPr/>
        </p:nvSpPr>
        <p:spPr bwMode="gray">
          <a:xfrm>
            <a:off x="6096000" y="3874078"/>
            <a:ext cx="5518974" cy="923330"/>
          </a:xfrm>
          <a:prstGeom prst="rect">
            <a:avLst/>
          </a:prstGeom>
          <a:noFill/>
        </p:spPr>
        <p:txBody>
          <a:bodyPr wrap="square">
            <a:spAutoFit/>
          </a:bodyPr>
          <a:lstStyle/>
          <a:p>
            <a:pPr marL="285750" indent="-285750">
              <a:spcBef>
                <a:spcPct val="0"/>
              </a:spcBef>
              <a:buFont typeface="Arial" panose="020B0604020202020204" pitchFamily="34" charset="0"/>
              <a:buChar char="•"/>
              <a:defRPr/>
            </a:pPr>
            <a:r>
              <a:rPr lang="en-GB" altLang="en-US" sz="1800" dirty="0">
                <a:solidFill>
                  <a:schemeClr val="bg1"/>
                </a:solidFill>
                <a:latin typeface="+mj-lt"/>
                <a:cs typeface="Arial" panose="020B0604020202020204" pitchFamily="34" charset="0"/>
              </a:rPr>
              <a:t>References to other documents </a:t>
            </a:r>
          </a:p>
          <a:p>
            <a:pPr marL="285750" indent="-285750">
              <a:spcBef>
                <a:spcPct val="0"/>
              </a:spcBef>
              <a:buFont typeface="Arial" panose="020B0604020202020204" pitchFamily="34" charset="0"/>
              <a:buChar char="•"/>
              <a:defRPr/>
            </a:pPr>
            <a:r>
              <a:rPr lang="en-GB" altLang="en-US" dirty="0">
                <a:solidFill>
                  <a:schemeClr val="bg1"/>
                </a:solidFill>
                <a:latin typeface="+mj-lt"/>
                <a:cs typeface="Arial" panose="020B0604020202020204" pitchFamily="34" charset="0"/>
              </a:rPr>
              <a:t>May be a clearer </a:t>
            </a:r>
            <a:r>
              <a:rPr lang="en-GB" altLang="en-US" sz="1800" dirty="0">
                <a:solidFill>
                  <a:schemeClr val="bg1"/>
                </a:solidFill>
                <a:latin typeface="+mj-lt"/>
                <a:cs typeface="Arial" panose="020B0604020202020204" pitchFamily="34" charset="0"/>
              </a:rPr>
              <a:t>approach than including those documents in the Specification</a:t>
            </a:r>
            <a:endParaRPr lang="en-US" altLang="en-US" sz="1800" dirty="0">
              <a:solidFill>
                <a:schemeClr val="bg1"/>
              </a:solidFill>
              <a:latin typeface="+mj-lt"/>
              <a:cs typeface="Arial" panose="020B0604020202020204" pitchFamily="34" charset="0"/>
            </a:endParaRPr>
          </a:p>
        </p:txBody>
      </p:sp>
      <p:sp>
        <p:nvSpPr>
          <p:cNvPr id="11" name="Rectangle: Rounded Corners 10">
            <a:extLst>
              <a:ext uri="{FF2B5EF4-FFF2-40B4-BE49-F238E27FC236}">
                <a16:creationId xmlns:a16="http://schemas.microsoft.com/office/drawing/2014/main" id="{2BC7FC30-8E13-CED4-19FF-865ADE6DE4BB}"/>
              </a:ext>
            </a:extLst>
          </p:cNvPr>
          <p:cNvSpPr/>
          <p:nvPr/>
        </p:nvSpPr>
        <p:spPr bwMode="gray">
          <a:xfrm>
            <a:off x="6002931" y="4959638"/>
            <a:ext cx="5681845" cy="798989"/>
          </a:xfrm>
          <a:prstGeom prst="roundRect">
            <a:avLst>
              <a:gd name="adj" fmla="val 7795"/>
            </a:avLst>
          </a:prstGeom>
          <a:solidFill>
            <a:schemeClr val="accent2">
              <a:lumMod val="50000"/>
            </a:schemeClr>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2" name="btfpBulletedList222972">
            <a:extLst>
              <a:ext uri="{FF2B5EF4-FFF2-40B4-BE49-F238E27FC236}">
                <a16:creationId xmlns:a16="http://schemas.microsoft.com/office/drawing/2014/main" id="{A1877074-EC82-40B3-6F03-16B3656E4D04}"/>
              </a:ext>
            </a:extLst>
          </p:cNvPr>
          <p:cNvSpPr txBox="1"/>
          <p:nvPr/>
        </p:nvSpPr>
        <p:spPr bwMode="gray">
          <a:xfrm>
            <a:off x="6096000" y="4989987"/>
            <a:ext cx="5518974" cy="646331"/>
          </a:xfrm>
          <a:prstGeom prst="rect">
            <a:avLst/>
          </a:prstGeom>
          <a:noFill/>
        </p:spPr>
        <p:txBody>
          <a:bodyPr wrap="square">
            <a:spAutoFit/>
          </a:bodyPr>
          <a:lstStyle/>
          <a:p>
            <a:pPr marL="285750" indent="-285750">
              <a:spcBef>
                <a:spcPct val="0"/>
              </a:spcBef>
              <a:buFont typeface="Arial" panose="020B0604020202020204" pitchFamily="34" charset="0"/>
              <a:buChar char="•"/>
              <a:defRPr/>
            </a:pPr>
            <a:r>
              <a:rPr lang="en-GB" altLang="en-US" sz="1800" dirty="0">
                <a:solidFill>
                  <a:schemeClr val="bg1"/>
                </a:solidFill>
                <a:latin typeface="+mj-lt"/>
                <a:cs typeface="Arial" panose="020B0604020202020204" pitchFamily="34" charset="0"/>
              </a:rPr>
              <a:t>If the goods or services are required by a specific date, this should be identified</a:t>
            </a:r>
          </a:p>
        </p:txBody>
      </p:sp>
      <p:cxnSp>
        <p:nvCxnSpPr>
          <p:cNvPr id="3" name="Connector: Elbow 2">
            <a:extLst>
              <a:ext uri="{FF2B5EF4-FFF2-40B4-BE49-F238E27FC236}">
                <a16:creationId xmlns:a16="http://schemas.microsoft.com/office/drawing/2014/main" id="{6CA3AD7A-7A71-11D3-A021-2321E8A94AD8}"/>
              </a:ext>
            </a:extLst>
          </p:cNvPr>
          <p:cNvCxnSpPr>
            <a:cxnSpLocks/>
            <a:stCxn id="7" idx="3"/>
            <a:endCxn id="40" idx="1"/>
          </p:cNvCxnSpPr>
          <p:nvPr/>
        </p:nvCxnSpPr>
        <p:spPr bwMode="gray">
          <a:xfrm flipV="1">
            <a:off x="4439376" y="2808934"/>
            <a:ext cx="1563555" cy="1833883"/>
          </a:xfrm>
          <a:prstGeom prst="bentConnector3">
            <a:avLst>
              <a:gd name="adj1" fmla="val 50000"/>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btfpBulletedList209718">
            <a:extLst>
              <a:ext uri="{FF2B5EF4-FFF2-40B4-BE49-F238E27FC236}">
                <a16:creationId xmlns:a16="http://schemas.microsoft.com/office/drawing/2014/main" id="{29AF761D-BB83-ABA1-1C18-17EB003FA604}"/>
              </a:ext>
            </a:extLst>
          </p:cNvPr>
          <p:cNvSpPr txBox="1">
            <a:spLocks noChangeArrowheads="1"/>
          </p:cNvSpPr>
          <p:nvPr/>
        </p:nvSpPr>
        <p:spPr bwMode="auto">
          <a:xfrm>
            <a:off x="1116784" y="1636212"/>
            <a:ext cx="3322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
              <a:defRPr sz="2400">
                <a:solidFill>
                  <a:srgbClr val="595959"/>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rgbClr val="595959"/>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rgbClr val="595959"/>
                </a:solidFill>
                <a:latin typeface="Calibri" panose="020F0502020204030204" pitchFamily="34" charset="0"/>
              </a:defRPr>
            </a:lvl3pPr>
            <a:lvl4pPr marL="1600200" indent="-228600">
              <a:spcBef>
                <a:spcPct val="20000"/>
              </a:spcBef>
              <a:buChar char="–"/>
              <a:defRPr sz="2400">
                <a:solidFill>
                  <a:srgbClr val="595959"/>
                </a:solidFill>
                <a:latin typeface="Calibri" panose="020F050202020403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marL="177800" indent="-177800">
              <a:spcBef>
                <a:spcPts val="1200"/>
              </a:spcBef>
              <a:buFontTx/>
              <a:buChar char="•"/>
              <a:defRPr/>
            </a:pPr>
            <a:r>
              <a:rPr lang="en-GB" altLang="en-US" sz="1600" dirty="0">
                <a:solidFill>
                  <a:schemeClr val="tx2"/>
                </a:solidFill>
                <a:latin typeface="+mj-lt"/>
              </a:rPr>
              <a:t>Introduction</a:t>
            </a:r>
          </a:p>
        </p:txBody>
      </p:sp>
      <p:cxnSp>
        <p:nvCxnSpPr>
          <p:cNvPr id="24" name="Connector: Elbow 23">
            <a:extLst>
              <a:ext uri="{FF2B5EF4-FFF2-40B4-BE49-F238E27FC236}">
                <a16:creationId xmlns:a16="http://schemas.microsoft.com/office/drawing/2014/main" id="{042D7943-E029-9B45-E47A-CFF532A5566A}"/>
              </a:ext>
            </a:extLst>
          </p:cNvPr>
          <p:cNvCxnSpPr>
            <a:cxnSpLocks/>
            <a:stCxn id="8" idx="3"/>
            <a:endCxn id="9" idx="1"/>
          </p:cNvCxnSpPr>
          <p:nvPr/>
        </p:nvCxnSpPr>
        <p:spPr bwMode="gray">
          <a:xfrm flipV="1">
            <a:off x="4439373" y="4292326"/>
            <a:ext cx="1563558" cy="1090600"/>
          </a:xfrm>
          <a:prstGeom prst="bentConnector3">
            <a:avLst>
              <a:gd name="adj1" fmla="val 66518"/>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809B3D0-6F6E-E975-5120-F0CAEF3784A8}"/>
              </a:ext>
            </a:extLst>
          </p:cNvPr>
          <p:cNvCxnSpPr>
            <a:cxnSpLocks/>
            <a:stCxn id="15" idx="3"/>
            <a:endCxn id="11" idx="1"/>
          </p:cNvCxnSpPr>
          <p:nvPr/>
        </p:nvCxnSpPr>
        <p:spPr bwMode="gray">
          <a:xfrm flipV="1">
            <a:off x="4439372" y="5359133"/>
            <a:ext cx="1563559" cy="640794"/>
          </a:xfrm>
          <a:prstGeom prst="bentConnector3">
            <a:avLst>
              <a:gd name="adj1" fmla="val 84821"/>
            </a:avLst>
          </a:prstGeom>
          <a:ln w="19050"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936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9" grpId="0" animBg="1"/>
      <p:bldP spid="10" grpId="0"/>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74257356-2BE1-50C3-BDA7-1BFFCB292031}"/>
              </a:ext>
            </a:extLst>
          </p:cNvPr>
          <p:cNvGrpSpPr/>
          <p:nvPr/>
        </p:nvGrpSpPr>
        <p:grpSpPr>
          <a:xfrm>
            <a:off x="0" y="6926580"/>
            <a:ext cx="12192000" cy="137160"/>
            <a:chOff x="0" y="6926580"/>
            <a:chExt cx="12192000" cy="137160"/>
          </a:xfrm>
        </p:grpSpPr>
        <p:sp>
          <p:nvSpPr>
            <p:cNvPr id="21" name="btfpColumnGapBlocker567428">
              <a:extLst>
                <a:ext uri="{FF2B5EF4-FFF2-40B4-BE49-F238E27FC236}">
                  <a16:creationId xmlns:a16="http://schemas.microsoft.com/office/drawing/2014/main" id="{A96CB35F-91C1-1F85-0741-CC5D0F69DD48}"/>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427940">
              <a:extLst>
                <a:ext uri="{FF2B5EF4-FFF2-40B4-BE49-F238E27FC236}">
                  <a16:creationId xmlns:a16="http://schemas.microsoft.com/office/drawing/2014/main" id="{1C436801-D7AC-4D0D-7FE6-94F42E64E3E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475798">
              <a:extLst>
                <a:ext uri="{FF2B5EF4-FFF2-40B4-BE49-F238E27FC236}">
                  <a16:creationId xmlns:a16="http://schemas.microsoft.com/office/drawing/2014/main" id="{27036447-22B1-DD91-8EC7-EB93B58C06C2}"/>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220973">
              <a:extLst>
                <a:ext uri="{FF2B5EF4-FFF2-40B4-BE49-F238E27FC236}">
                  <a16:creationId xmlns:a16="http://schemas.microsoft.com/office/drawing/2014/main" id="{AE3D5A9E-A928-0FC8-F504-8C5712A7FAC3}"/>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8AD6D2F4-200F-DE1A-F0A7-D76426980A81}"/>
              </a:ext>
            </a:extLst>
          </p:cNvPr>
          <p:cNvGrpSpPr/>
          <p:nvPr/>
        </p:nvGrpSpPr>
        <p:grpSpPr>
          <a:xfrm>
            <a:off x="0" y="-205740"/>
            <a:ext cx="12192000" cy="137160"/>
            <a:chOff x="0" y="-205740"/>
            <a:chExt cx="12192000" cy="137160"/>
          </a:xfrm>
        </p:grpSpPr>
        <p:sp>
          <p:nvSpPr>
            <p:cNvPr id="20" name="btfpColumnGapBlocker761835">
              <a:extLst>
                <a:ext uri="{FF2B5EF4-FFF2-40B4-BE49-F238E27FC236}">
                  <a16:creationId xmlns:a16="http://schemas.microsoft.com/office/drawing/2014/main" id="{26332E36-B428-BF52-4093-BB60529D27AA}"/>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484871">
              <a:extLst>
                <a:ext uri="{FF2B5EF4-FFF2-40B4-BE49-F238E27FC236}">
                  <a16:creationId xmlns:a16="http://schemas.microsoft.com/office/drawing/2014/main" id="{CC9E3B41-B000-16B2-7ED6-DF8C4F7C19C4}"/>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866622">
              <a:extLst>
                <a:ext uri="{FF2B5EF4-FFF2-40B4-BE49-F238E27FC236}">
                  <a16:creationId xmlns:a16="http://schemas.microsoft.com/office/drawing/2014/main" id="{7C3F34FE-B23F-9893-E0BF-C73AE5E3202E}"/>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917767">
              <a:extLst>
                <a:ext uri="{FF2B5EF4-FFF2-40B4-BE49-F238E27FC236}">
                  <a16:creationId xmlns:a16="http://schemas.microsoft.com/office/drawing/2014/main" id="{D6C5287B-E466-1635-CB1D-5AC5D961036B}"/>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FDE23A3-EF73-4B3B-A8DB-7E022E27047F}"/>
              </a:ext>
            </a:extLst>
          </p:cNvPr>
          <p:cNvSpPr>
            <a:spLocks noGrp="1"/>
          </p:cNvSpPr>
          <p:nvPr>
            <p:ph type="title"/>
          </p:nvPr>
        </p:nvSpPr>
        <p:spPr/>
        <p:txBody>
          <a:bodyPr/>
          <a:lstStyle/>
          <a:p>
            <a:r>
              <a:rPr lang="en-AU" dirty="0"/>
              <a:t>Examples of specifications</a:t>
            </a:r>
          </a:p>
        </p:txBody>
      </p:sp>
      <p:graphicFrame>
        <p:nvGraphicFramePr>
          <p:cNvPr id="4" name="Content Placeholder 4">
            <a:extLst>
              <a:ext uri="{FF2B5EF4-FFF2-40B4-BE49-F238E27FC236}">
                <a16:creationId xmlns:a16="http://schemas.microsoft.com/office/drawing/2014/main" id="{76417C3C-31D0-4599-AC2B-199904270398}"/>
              </a:ext>
            </a:extLst>
          </p:cNvPr>
          <p:cNvGraphicFramePr>
            <a:graphicFrameLocks noGrp="1"/>
          </p:cNvGraphicFramePr>
          <p:nvPr>
            <p:ph sz="half" idx="4294967295"/>
            <p:extLst>
              <p:ext uri="{D42A27DB-BD31-4B8C-83A1-F6EECF244321}">
                <p14:modId xmlns:p14="http://schemas.microsoft.com/office/powerpoint/2010/main" val="3040370598"/>
              </p:ext>
            </p:extLst>
          </p:nvPr>
        </p:nvGraphicFramePr>
        <p:xfrm>
          <a:off x="1821820" y="1756569"/>
          <a:ext cx="8229601" cy="3271838"/>
        </p:xfrm>
        <a:graphic>
          <a:graphicData uri="http://schemas.openxmlformats.org/drawingml/2006/table">
            <a:tbl>
              <a:tblPr firstRow="1" bandRow="1">
                <a:tableStyleId>{5C22544A-7EE6-4342-B048-85BDC9FD1C3A}</a:tableStyleId>
              </a:tblPr>
              <a:tblGrid>
                <a:gridCol w="2536667">
                  <a:extLst>
                    <a:ext uri="{9D8B030D-6E8A-4147-A177-3AD203B41FA5}">
                      <a16:colId xmlns:a16="http://schemas.microsoft.com/office/drawing/2014/main" val="20000"/>
                    </a:ext>
                  </a:extLst>
                </a:gridCol>
                <a:gridCol w="2846467">
                  <a:extLst>
                    <a:ext uri="{9D8B030D-6E8A-4147-A177-3AD203B41FA5}">
                      <a16:colId xmlns:a16="http://schemas.microsoft.com/office/drawing/2014/main" val="20001"/>
                    </a:ext>
                  </a:extLst>
                </a:gridCol>
                <a:gridCol w="2846467">
                  <a:extLst>
                    <a:ext uri="{9D8B030D-6E8A-4147-A177-3AD203B41FA5}">
                      <a16:colId xmlns:a16="http://schemas.microsoft.com/office/drawing/2014/main" val="20002"/>
                    </a:ext>
                  </a:extLst>
                </a:gridCol>
              </a:tblGrid>
              <a:tr h="343484">
                <a:tc>
                  <a:txBody>
                    <a:bodyPr/>
                    <a:lstStyle/>
                    <a:p>
                      <a:pPr marL="0" indent="0">
                        <a:buNone/>
                      </a:pPr>
                      <a:r>
                        <a:rPr lang="en-GB" sz="1700" dirty="0">
                          <a:latin typeface="+mn-lt"/>
                        </a:rPr>
                        <a:t>Requirement</a:t>
                      </a:r>
                    </a:p>
                  </a:txBody>
                  <a:tcPr marL="97667" marR="97667" marT="42202" marB="42202">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6550025" algn="r"/>
                        </a:tabLst>
                        <a:defRPr/>
                      </a:pPr>
                      <a:r>
                        <a:rPr lang="en-GB" sz="1700" dirty="0">
                          <a:latin typeface="+mn-lt"/>
                        </a:rPr>
                        <a:t>Detailed	</a:t>
                      </a:r>
                    </a:p>
                  </a:txBody>
                  <a:tcPr marL="97667" marR="97667" marT="42202" marB="42202">
                    <a:solidFill>
                      <a:schemeClr val="accent1"/>
                    </a:solidFill>
                  </a:tcPr>
                </a:tc>
                <a:tc>
                  <a:txBody>
                    <a:bodyPr/>
                    <a:lstStyle/>
                    <a:p>
                      <a:pPr marL="0" indent="0">
                        <a:buNone/>
                        <a:tabLst>
                          <a:tab pos="6550025" algn="r"/>
                        </a:tabLst>
                      </a:pPr>
                      <a:r>
                        <a:rPr lang="en-GB" sz="1700" dirty="0">
                          <a:latin typeface="+mn-lt"/>
                        </a:rPr>
                        <a:t>Functional</a:t>
                      </a:r>
                    </a:p>
                  </a:txBody>
                  <a:tcPr marL="97667" marR="97667" marT="42202" marB="42202">
                    <a:solidFill>
                      <a:schemeClr val="accent1"/>
                    </a:solidFill>
                  </a:tcPr>
                </a:tc>
                <a:extLst>
                  <a:ext uri="{0D108BD9-81ED-4DB2-BD59-A6C34878D82A}">
                    <a16:rowId xmlns:a16="http://schemas.microsoft.com/office/drawing/2014/main" val="10000"/>
                  </a:ext>
                </a:extLst>
              </a:tr>
              <a:tr h="602552">
                <a:tc>
                  <a:txBody>
                    <a:bodyPr/>
                    <a:lstStyle/>
                    <a:p>
                      <a:pPr marL="0" indent="0">
                        <a:buNone/>
                      </a:pPr>
                      <a:r>
                        <a:rPr lang="en-GB" sz="1600" b="1" dirty="0">
                          <a:solidFill>
                            <a:schemeClr val="tx1"/>
                          </a:solidFill>
                          <a:latin typeface="+mn-lt"/>
                        </a:rPr>
                        <a:t>Playground design and install</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dirty="0">
                          <a:solidFill>
                            <a:schemeClr val="tx1"/>
                          </a:solidFill>
                          <a:latin typeface="+mn-lt"/>
                        </a:rPr>
                        <a:t>Specific equipment location and activities</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dirty="0">
                          <a:solidFill>
                            <a:schemeClr val="tx1"/>
                          </a:solidFill>
                          <a:latin typeface="+mn-lt"/>
                        </a:rPr>
                        <a:t>Age range specified and location</a:t>
                      </a:r>
                    </a:p>
                  </a:txBody>
                  <a:tcPr marL="97667" marR="97667" marT="42202" marB="42202" anchor="ctr">
                    <a:solidFill>
                      <a:schemeClr val="bg1">
                        <a:lumMod val="95000"/>
                      </a:schemeClr>
                    </a:solidFill>
                  </a:tcPr>
                </a:tc>
                <a:extLst>
                  <a:ext uri="{0D108BD9-81ED-4DB2-BD59-A6C34878D82A}">
                    <a16:rowId xmlns:a16="http://schemas.microsoft.com/office/drawing/2014/main" val="10001"/>
                  </a:ext>
                </a:extLst>
              </a:tr>
              <a:tr h="861625">
                <a:tc>
                  <a:txBody>
                    <a:bodyPr/>
                    <a:lstStyle/>
                    <a:p>
                      <a:pPr marL="0" indent="0">
                        <a:buNone/>
                      </a:pPr>
                      <a:r>
                        <a:rPr lang="en-GB" sz="1600" b="1" dirty="0">
                          <a:solidFill>
                            <a:schemeClr val="tx1"/>
                          </a:solidFill>
                          <a:latin typeface="+mn-lt"/>
                        </a:rPr>
                        <a:t>Garbage truck</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Complete design package of layout, sizes, materials</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Workload, compliance requirements</a:t>
                      </a:r>
                    </a:p>
                  </a:txBody>
                  <a:tcPr marL="97667" marR="97667" marT="42202" marB="42202" anchor="ctr">
                    <a:solidFill>
                      <a:schemeClr val="bg1">
                        <a:lumMod val="95000"/>
                      </a:schemeClr>
                    </a:solidFill>
                  </a:tcPr>
                </a:tc>
                <a:extLst>
                  <a:ext uri="{0D108BD9-81ED-4DB2-BD59-A6C34878D82A}">
                    <a16:rowId xmlns:a16="http://schemas.microsoft.com/office/drawing/2014/main" val="10002"/>
                  </a:ext>
                </a:extLst>
              </a:tr>
              <a:tr h="602552">
                <a:tc>
                  <a:txBody>
                    <a:bodyPr/>
                    <a:lstStyle/>
                    <a:p>
                      <a:pPr marL="0" indent="0">
                        <a:buNone/>
                      </a:pPr>
                      <a:r>
                        <a:rPr lang="en-GB" sz="1600" b="1" dirty="0">
                          <a:solidFill>
                            <a:schemeClr val="tx1"/>
                          </a:solidFill>
                          <a:latin typeface="+mn-lt"/>
                        </a:rPr>
                        <a:t>Public toilet</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Complete design package of layout, sizes, materials</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Likely service volume and types</a:t>
                      </a:r>
                    </a:p>
                  </a:txBody>
                  <a:tcPr marL="97667" marR="97667" marT="42202" marB="42202" anchor="ctr">
                    <a:solidFill>
                      <a:schemeClr val="bg1">
                        <a:lumMod val="95000"/>
                      </a:schemeClr>
                    </a:solidFill>
                  </a:tcPr>
                </a:tc>
                <a:extLst>
                  <a:ext uri="{0D108BD9-81ED-4DB2-BD59-A6C34878D82A}">
                    <a16:rowId xmlns:a16="http://schemas.microsoft.com/office/drawing/2014/main" val="10003"/>
                  </a:ext>
                </a:extLst>
              </a:tr>
              <a:tr h="861625">
                <a:tc>
                  <a:txBody>
                    <a:bodyPr/>
                    <a:lstStyle/>
                    <a:p>
                      <a:pPr marL="0" indent="0">
                        <a:buNone/>
                      </a:pPr>
                      <a:r>
                        <a:rPr lang="en-GB" sz="1600" b="1" dirty="0">
                          <a:solidFill>
                            <a:schemeClr val="tx1"/>
                          </a:solidFill>
                          <a:latin typeface="+mn-lt"/>
                        </a:rPr>
                        <a:t>Cleaning Service</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Number of cleaning staff, hours on site, tasks carried out</a:t>
                      </a:r>
                    </a:p>
                  </a:txBody>
                  <a:tcPr marL="97667" marR="97667" marT="42202" marB="42202" anchor="ctr">
                    <a:solidFill>
                      <a:schemeClr val="bg1">
                        <a:lumMod val="95000"/>
                      </a:schemeClr>
                    </a:solidFill>
                  </a:tcPr>
                </a:tc>
                <a:tc>
                  <a:txBody>
                    <a:bodyPr/>
                    <a:lstStyle/>
                    <a:p>
                      <a:pPr marL="0" indent="0">
                        <a:buNone/>
                        <a:tabLst>
                          <a:tab pos="5381625" algn="r"/>
                          <a:tab pos="6189663" algn="r"/>
                        </a:tabLst>
                      </a:pPr>
                      <a:r>
                        <a:rPr lang="en-GB" sz="1400" kern="1200" dirty="0">
                          <a:solidFill>
                            <a:schemeClr val="tx1"/>
                          </a:solidFill>
                          <a:latin typeface="+mn-lt"/>
                          <a:ea typeface="+mn-ea"/>
                          <a:cs typeface="+mn-cs"/>
                        </a:rPr>
                        <a:t>Use</a:t>
                      </a:r>
                      <a:r>
                        <a:rPr lang="en-GB" sz="1400" kern="1200" baseline="0" dirty="0">
                          <a:solidFill>
                            <a:schemeClr val="tx1"/>
                          </a:solidFill>
                          <a:latin typeface="+mn-lt"/>
                          <a:ea typeface="+mn-ea"/>
                          <a:cs typeface="+mn-cs"/>
                        </a:rPr>
                        <a:t> patterns, user expectations, cleanliness levels</a:t>
                      </a:r>
                      <a:endParaRPr lang="en-GB" sz="1400" kern="1200" dirty="0">
                        <a:solidFill>
                          <a:schemeClr val="tx1"/>
                        </a:solidFill>
                        <a:latin typeface="+mn-lt"/>
                        <a:ea typeface="+mn-ea"/>
                        <a:cs typeface="+mn-cs"/>
                      </a:endParaRPr>
                    </a:p>
                  </a:txBody>
                  <a:tcPr marL="97667" marR="97667" marT="42202" marB="42202" anchor="ctr">
                    <a:solidFill>
                      <a:schemeClr val="bg1">
                        <a:lumMod val="95000"/>
                      </a:schemeClr>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2135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btfpColumnIndicatorGroup2">
            <a:extLst>
              <a:ext uri="{FF2B5EF4-FFF2-40B4-BE49-F238E27FC236}">
                <a16:creationId xmlns:a16="http://schemas.microsoft.com/office/drawing/2014/main" id="{59121F84-D59E-7865-7FE7-9D3CBCA98A1F}"/>
              </a:ext>
            </a:extLst>
          </p:cNvPr>
          <p:cNvGrpSpPr/>
          <p:nvPr/>
        </p:nvGrpSpPr>
        <p:grpSpPr>
          <a:xfrm>
            <a:off x="0" y="6926580"/>
            <a:ext cx="12192000" cy="137160"/>
            <a:chOff x="0" y="6926580"/>
            <a:chExt cx="12192000" cy="137160"/>
          </a:xfrm>
        </p:grpSpPr>
        <p:sp>
          <p:nvSpPr>
            <p:cNvPr id="22" name="btfpColumnGapBlocker450446">
              <a:extLst>
                <a:ext uri="{FF2B5EF4-FFF2-40B4-BE49-F238E27FC236}">
                  <a16:creationId xmlns:a16="http://schemas.microsoft.com/office/drawing/2014/main" id="{9DC5DD91-10EF-8B7C-63C4-AD12982CA825}"/>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0" name="btfpColumnGapBlocker191387">
              <a:extLst>
                <a:ext uri="{FF2B5EF4-FFF2-40B4-BE49-F238E27FC236}">
                  <a16:creationId xmlns:a16="http://schemas.microsoft.com/office/drawing/2014/main" id="{6377C901-8B1B-BBCB-4EFD-C1955712EA46}"/>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8" name="btfpColumnIndicator370279">
              <a:extLst>
                <a:ext uri="{FF2B5EF4-FFF2-40B4-BE49-F238E27FC236}">
                  <a16:creationId xmlns:a16="http://schemas.microsoft.com/office/drawing/2014/main" id="{376F4473-2D38-3DF9-392E-7F327D223DFE}"/>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6" name="btfpColumnIndicator592317">
              <a:extLst>
                <a:ext uri="{FF2B5EF4-FFF2-40B4-BE49-F238E27FC236}">
                  <a16:creationId xmlns:a16="http://schemas.microsoft.com/office/drawing/2014/main" id="{E24C7E2B-E7A7-83AF-B4BD-CC73C87AEAF4}"/>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IndicatorGroup1">
            <a:extLst>
              <a:ext uri="{FF2B5EF4-FFF2-40B4-BE49-F238E27FC236}">
                <a16:creationId xmlns:a16="http://schemas.microsoft.com/office/drawing/2014/main" id="{DFED2834-6F9A-AF77-A098-9F63CCE8215D}"/>
              </a:ext>
            </a:extLst>
          </p:cNvPr>
          <p:cNvGrpSpPr/>
          <p:nvPr/>
        </p:nvGrpSpPr>
        <p:grpSpPr>
          <a:xfrm>
            <a:off x="0" y="-205740"/>
            <a:ext cx="12192000" cy="137160"/>
            <a:chOff x="0" y="-205740"/>
            <a:chExt cx="12192000" cy="137160"/>
          </a:xfrm>
        </p:grpSpPr>
        <p:sp>
          <p:nvSpPr>
            <p:cNvPr id="21" name="btfpColumnGapBlocker358617">
              <a:extLst>
                <a:ext uri="{FF2B5EF4-FFF2-40B4-BE49-F238E27FC236}">
                  <a16:creationId xmlns:a16="http://schemas.microsoft.com/office/drawing/2014/main" id="{6B7607E5-511D-462D-A7FA-E4D8B6D2CD74}"/>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9" name="btfpColumnGapBlocker234491">
              <a:extLst>
                <a:ext uri="{FF2B5EF4-FFF2-40B4-BE49-F238E27FC236}">
                  <a16:creationId xmlns:a16="http://schemas.microsoft.com/office/drawing/2014/main" id="{28608111-C562-BD8E-73BB-2E59506A8855}"/>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7" name="btfpColumnIndicator604318">
              <a:extLst>
                <a:ext uri="{FF2B5EF4-FFF2-40B4-BE49-F238E27FC236}">
                  <a16:creationId xmlns:a16="http://schemas.microsoft.com/office/drawing/2014/main" id="{B1624F29-041E-343A-3198-09AA3CCD803C}"/>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745811">
              <a:extLst>
                <a:ext uri="{FF2B5EF4-FFF2-40B4-BE49-F238E27FC236}">
                  <a16:creationId xmlns:a16="http://schemas.microsoft.com/office/drawing/2014/main" id="{0E1A7D94-4457-9EDA-2D9D-C018D37DAEE7}"/>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47107" name="Rectangle 5"/>
          <p:cNvSpPr>
            <a:spLocks noGrp="1" noChangeArrowheads="1"/>
          </p:cNvSpPr>
          <p:nvPr>
            <p:ph type="title"/>
          </p:nvPr>
        </p:nvSpPr>
        <p:spPr>
          <a:prstGeom prst="rect">
            <a:avLst/>
          </a:prstGeom>
        </p:spPr>
        <p:txBody>
          <a:bodyPr>
            <a:normAutofit/>
          </a:bodyPr>
          <a:lstStyle/>
          <a:p>
            <a:pPr algn="l">
              <a:defRPr/>
            </a:pPr>
            <a:r>
              <a:rPr lang="en-GB" sz="2800" dirty="0"/>
              <a:t>Specification writing</a:t>
            </a:r>
            <a:endParaRPr lang="en-US" sz="2800" dirty="0"/>
          </a:p>
        </p:txBody>
      </p:sp>
      <p:sp>
        <p:nvSpPr>
          <p:cNvPr id="7" name="TextBox 6"/>
          <p:cNvSpPr txBox="1"/>
          <p:nvPr/>
        </p:nvSpPr>
        <p:spPr>
          <a:xfrm>
            <a:off x="1531315" y="-27384"/>
            <a:ext cx="1489510" cy="307777"/>
          </a:xfrm>
          <a:prstGeom prst="rect">
            <a:avLst/>
          </a:prstGeom>
          <a:noFill/>
        </p:spPr>
        <p:txBody>
          <a:bodyPr wrap="none" rtlCol="0">
            <a:spAutoFit/>
          </a:bodyPr>
          <a:lstStyle/>
          <a:p>
            <a:r>
              <a:rPr lang="en-AU" sz="1400">
                <a:solidFill>
                  <a:schemeClr val="bg1"/>
                </a:solidFill>
                <a:latin typeface="Arial" panose="020B0604020202020204" pitchFamily="34" charset="0"/>
              </a:rPr>
              <a:t>5. Specifications</a:t>
            </a:r>
          </a:p>
        </p:txBody>
      </p:sp>
      <p:sp>
        <p:nvSpPr>
          <p:cNvPr id="29" name="Content Placeholder 2">
            <a:extLst>
              <a:ext uri="{FF2B5EF4-FFF2-40B4-BE49-F238E27FC236}">
                <a16:creationId xmlns:a16="http://schemas.microsoft.com/office/drawing/2014/main" id="{DF8C840D-A5FD-2A7B-6C9F-ADC8EE5630FD}"/>
              </a:ext>
            </a:extLst>
          </p:cNvPr>
          <p:cNvSpPr txBox="1">
            <a:spLocks/>
          </p:cNvSpPr>
          <p:nvPr/>
        </p:nvSpPr>
        <p:spPr>
          <a:xfrm>
            <a:off x="355107" y="1295400"/>
            <a:ext cx="6159705" cy="399437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Hints and tips on Specification writing:</a:t>
            </a:r>
            <a:br>
              <a:rPr lang="en-US" sz="800" b="1" dirty="0"/>
            </a:br>
            <a:endParaRPr lang="en-US" sz="800" b="1" dirty="0"/>
          </a:p>
          <a:p>
            <a:pPr marL="444500" indent="-444500">
              <a:lnSpc>
                <a:spcPct val="150000"/>
              </a:lnSpc>
              <a:spcBef>
                <a:spcPts val="200"/>
              </a:spcBef>
              <a:spcAft>
                <a:spcPts val="200"/>
              </a:spcAft>
            </a:pPr>
            <a:r>
              <a:rPr lang="en-US" dirty="0"/>
              <a:t>Use simple language</a:t>
            </a:r>
          </a:p>
          <a:p>
            <a:pPr marL="444500" indent="-444500">
              <a:lnSpc>
                <a:spcPct val="150000"/>
              </a:lnSpc>
              <a:spcBef>
                <a:spcPts val="200"/>
              </a:spcBef>
              <a:spcAft>
                <a:spcPts val="200"/>
              </a:spcAft>
            </a:pPr>
            <a:r>
              <a:rPr lang="en-US" dirty="0"/>
              <a:t>Do not use jargon</a:t>
            </a:r>
          </a:p>
          <a:p>
            <a:pPr marL="444500" indent="-444500">
              <a:lnSpc>
                <a:spcPct val="150000"/>
              </a:lnSpc>
              <a:spcBef>
                <a:spcPts val="200"/>
              </a:spcBef>
              <a:spcAft>
                <a:spcPts val="200"/>
              </a:spcAft>
            </a:pPr>
            <a:r>
              <a:rPr lang="en-US" dirty="0"/>
              <a:t>Define terms, symbols and acronyms</a:t>
            </a:r>
          </a:p>
          <a:p>
            <a:pPr marL="444500" indent="-444500">
              <a:lnSpc>
                <a:spcPct val="150000"/>
              </a:lnSpc>
              <a:spcBef>
                <a:spcPts val="200"/>
              </a:spcBef>
              <a:spcAft>
                <a:spcPts val="200"/>
              </a:spcAft>
            </a:pPr>
            <a:r>
              <a:rPr lang="en-US" dirty="0"/>
              <a:t>Write in layman’s terms</a:t>
            </a:r>
          </a:p>
          <a:p>
            <a:pPr marL="444500" indent="-444500">
              <a:lnSpc>
                <a:spcPct val="150000"/>
              </a:lnSpc>
              <a:spcBef>
                <a:spcPts val="200"/>
              </a:spcBef>
              <a:spcAft>
                <a:spcPts val="200"/>
              </a:spcAft>
            </a:pPr>
            <a:r>
              <a:rPr lang="en-US" dirty="0"/>
              <a:t>Use an attractive format</a:t>
            </a:r>
          </a:p>
          <a:p>
            <a:pPr marL="444500" indent="-444500">
              <a:lnSpc>
                <a:spcPct val="150000"/>
              </a:lnSpc>
              <a:spcBef>
                <a:spcPts val="200"/>
              </a:spcBef>
              <a:spcAft>
                <a:spcPts val="200"/>
              </a:spcAft>
            </a:pPr>
            <a:r>
              <a:rPr lang="en-US" dirty="0"/>
              <a:t>Use a logical structure</a:t>
            </a:r>
          </a:p>
          <a:p>
            <a:pPr marL="444500" indent="-444500">
              <a:lnSpc>
                <a:spcPct val="150000"/>
              </a:lnSpc>
              <a:spcBef>
                <a:spcPts val="200"/>
              </a:spcBef>
              <a:spcAft>
                <a:spcPts val="200"/>
              </a:spcAft>
            </a:pPr>
            <a:r>
              <a:rPr lang="en-US" dirty="0"/>
              <a:t>Be as concise as possible without reducing understanding</a:t>
            </a:r>
          </a:p>
          <a:p>
            <a:pPr marL="444500" indent="-444500">
              <a:lnSpc>
                <a:spcPct val="150000"/>
              </a:lnSpc>
              <a:spcBef>
                <a:spcPts val="200"/>
              </a:spcBef>
              <a:spcAft>
                <a:spcPts val="200"/>
              </a:spcAft>
            </a:pPr>
            <a:r>
              <a:rPr lang="en-US" dirty="0"/>
              <a:t>Do not duplicate the requirement in more than one section</a:t>
            </a:r>
          </a:p>
          <a:p>
            <a:pPr marL="444500" indent="-444500">
              <a:lnSpc>
                <a:spcPct val="150000"/>
              </a:lnSpc>
              <a:spcBef>
                <a:spcPts val="200"/>
              </a:spcBef>
              <a:spcAft>
                <a:spcPts val="200"/>
              </a:spcAft>
            </a:pPr>
            <a:r>
              <a:rPr lang="en-US" dirty="0"/>
              <a:t>Number each section and paragraph</a:t>
            </a:r>
          </a:p>
          <a:p>
            <a:pPr marL="444500" indent="-444500">
              <a:lnSpc>
                <a:spcPct val="150000"/>
              </a:lnSpc>
              <a:spcBef>
                <a:spcPts val="200"/>
              </a:spcBef>
              <a:spcAft>
                <a:spcPts val="200"/>
              </a:spcAft>
            </a:pPr>
            <a:r>
              <a:rPr lang="en-US" dirty="0"/>
              <a:t>Discuss and test all drafts with colleagues and users.</a:t>
            </a:r>
          </a:p>
          <a:p>
            <a:pPr>
              <a:spcBef>
                <a:spcPts val="0"/>
              </a:spcBef>
              <a:buFont typeface="Wingdings" panose="05000000000000000000" pitchFamily="2" charset="2"/>
              <a:buChar char="ü"/>
            </a:pPr>
            <a:endParaRPr lang="en-US" sz="1800" dirty="0"/>
          </a:p>
        </p:txBody>
      </p:sp>
      <p:pic>
        <p:nvPicPr>
          <p:cNvPr id="34" name="Picture 33">
            <a:extLst>
              <a:ext uri="{FF2B5EF4-FFF2-40B4-BE49-F238E27FC236}">
                <a16:creationId xmlns:a16="http://schemas.microsoft.com/office/drawing/2014/main" id="{BA290135-3A9E-2522-B84C-FB04D6A20E13}"/>
              </a:ext>
            </a:extLst>
          </p:cNvPr>
          <p:cNvPicPr>
            <a:picLocks noChangeAspect="1"/>
          </p:cNvPicPr>
          <p:nvPr/>
        </p:nvPicPr>
        <p:blipFill>
          <a:blip r:embed="rId4"/>
          <a:stretch>
            <a:fillRect/>
          </a:stretch>
        </p:blipFill>
        <p:spPr>
          <a:xfrm>
            <a:off x="396299" y="1741026"/>
            <a:ext cx="289501" cy="286248"/>
          </a:xfrm>
          <a:prstGeom prst="rect">
            <a:avLst/>
          </a:prstGeom>
        </p:spPr>
      </p:pic>
      <p:pic>
        <p:nvPicPr>
          <p:cNvPr id="38" name="Picture 37">
            <a:extLst>
              <a:ext uri="{FF2B5EF4-FFF2-40B4-BE49-F238E27FC236}">
                <a16:creationId xmlns:a16="http://schemas.microsoft.com/office/drawing/2014/main" id="{57FBD421-1B8D-47E1-7C24-C9A799FAFF82}"/>
              </a:ext>
            </a:extLst>
          </p:cNvPr>
          <p:cNvPicPr>
            <a:picLocks noChangeAspect="1"/>
          </p:cNvPicPr>
          <p:nvPr/>
        </p:nvPicPr>
        <p:blipFill>
          <a:blip r:embed="rId4"/>
          <a:stretch>
            <a:fillRect/>
          </a:stretch>
        </p:blipFill>
        <p:spPr>
          <a:xfrm>
            <a:off x="396299" y="2161713"/>
            <a:ext cx="289501" cy="286248"/>
          </a:xfrm>
          <a:prstGeom prst="rect">
            <a:avLst/>
          </a:prstGeom>
        </p:spPr>
      </p:pic>
      <p:pic>
        <p:nvPicPr>
          <p:cNvPr id="40" name="Picture 39">
            <a:extLst>
              <a:ext uri="{FF2B5EF4-FFF2-40B4-BE49-F238E27FC236}">
                <a16:creationId xmlns:a16="http://schemas.microsoft.com/office/drawing/2014/main" id="{08A01ACD-1FB3-6E90-D0E7-FB742A847F51}"/>
              </a:ext>
            </a:extLst>
          </p:cNvPr>
          <p:cNvPicPr>
            <a:picLocks noChangeAspect="1"/>
          </p:cNvPicPr>
          <p:nvPr/>
        </p:nvPicPr>
        <p:blipFill>
          <a:blip r:embed="rId4"/>
          <a:stretch>
            <a:fillRect/>
          </a:stretch>
        </p:blipFill>
        <p:spPr>
          <a:xfrm>
            <a:off x="396299" y="2582400"/>
            <a:ext cx="289501" cy="286248"/>
          </a:xfrm>
          <a:prstGeom prst="rect">
            <a:avLst/>
          </a:prstGeom>
        </p:spPr>
      </p:pic>
      <p:pic>
        <p:nvPicPr>
          <p:cNvPr id="41" name="Picture 40">
            <a:extLst>
              <a:ext uri="{FF2B5EF4-FFF2-40B4-BE49-F238E27FC236}">
                <a16:creationId xmlns:a16="http://schemas.microsoft.com/office/drawing/2014/main" id="{43B69965-B108-6E44-CA95-3455F8DF02BB}"/>
              </a:ext>
            </a:extLst>
          </p:cNvPr>
          <p:cNvPicPr>
            <a:picLocks noChangeAspect="1"/>
          </p:cNvPicPr>
          <p:nvPr/>
        </p:nvPicPr>
        <p:blipFill>
          <a:blip r:embed="rId4"/>
          <a:stretch>
            <a:fillRect/>
          </a:stretch>
        </p:blipFill>
        <p:spPr>
          <a:xfrm>
            <a:off x="396299" y="3003087"/>
            <a:ext cx="289501" cy="286248"/>
          </a:xfrm>
          <a:prstGeom prst="rect">
            <a:avLst/>
          </a:prstGeom>
        </p:spPr>
      </p:pic>
      <p:pic>
        <p:nvPicPr>
          <p:cNvPr id="42" name="Picture 41">
            <a:extLst>
              <a:ext uri="{FF2B5EF4-FFF2-40B4-BE49-F238E27FC236}">
                <a16:creationId xmlns:a16="http://schemas.microsoft.com/office/drawing/2014/main" id="{B3F4E9C3-47C6-D4E4-4D25-D0E23E6D892A}"/>
              </a:ext>
            </a:extLst>
          </p:cNvPr>
          <p:cNvPicPr>
            <a:picLocks noChangeAspect="1"/>
          </p:cNvPicPr>
          <p:nvPr/>
        </p:nvPicPr>
        <p:blipFill>
          <a:blip r:embed="rId4"/>
          <a:stretch>
            <a:fillRect/>
          </a:stretch>
        </p:blipFill>
        <p:spPr>
          <a:xfrm>
            <a:off x="396299" y="3423774"/>
            <a:ext cx="289501" cy="286248"/>
          </a:xfrm>
          <a:prstGeom prst="rect">
            <a:avLst/>
          </a:prstGeom>
        </p:spPr>
      </p:pic>
      <p:pic>
        <p:nvPicPr>
          <p:cNvPr id="43" name="Picture 42">
            <a:extLst>
              <a:ext uri="{FF2B5EF4-FFF2-40B4-BE49-F238E27FC236}">
                <a16:creationId xmlns:a16="http://schemas.microsoft.com/office/drawing/2014/main" id="{C66CEA47-190F-5BA9-2D3F-42D07FB6C6A5}"/>
              </a:ext>
            </a:extLst>
          </p:cNvPr>
          <p:cNvPicPr>
            <a:picLocks noChangeAspect="1"/>
          </p:cNvPicPr>
          <p:nvPr/>
        </p:nvPicPr>
        <p:blipFill>
          <a:blip r:embed="rId4"/>
          <a:stretch>
            <a:fillRect/>
          </a:stretch>
        </p:blipFill>
        <p:spPr>
          <a:xfrm>
            <a:off x="396299" y="3844461"/>
            <a:ext cx="289501" cy="286248"/>
          </a:xfrm>
          <a:prstGeom prst="rect">
            <a:avLst/>
          </a:prstGeom>
        </p:spPr>
      </p:pic>
      <p:pic>
        <p:nvPicPr>
          <p:cNvPr id="44" name="Picture 43">
            <a:extLst>
              <a:ext uri="{FF2B5EF4-FFF2-40B4-BE49-F238E27FC236}">
                <a16:creationId xmlns:a16="http://schemas.microsoft.com/office/drawing/2014/main" id="{CF27E957-CA71-0BD5-1A68-90DD250322E9}"/>
              </a:ext>
            </a:extLst>
          </p:cNvPr>
          <p:cNvPicPr>
            <a:picLocks noChangeAspect="1"/>
          </p:cNvPicPr>
          <p:nvPr/>
        </p:nvPicPr>
        <p:blipFill>
          <a:blip r:embed="rId4"/>
          <a:stretch>
            <a:fillRect/>
          </a:stretch>
        </p:blipFill>
        <p:spPr>
          <a:xfrm>
            <a:off x="396299" y="4265148"/>
            <a:ext cx="289501" cy="286248"/>
          </a:xfrm>
          <a:prstGeom prst="rect">
            <a:avLst/>
          </a:prstGeom>
        </p:spPr>
      </p:pic>
      <p:pic>
        <p:nvPicPr>
          <p:cNvPr id="45" name="Picture 44">
            <a:extLst>
              <a:ext uri="{FF2B5EF4-FFF2-40B4-BE49-F238E27FC236}">
                <a16:creationId xmlns:a16="http://schemas.microsoft.com/office/drawing/2014/main" id="{218F8ED2-A05D-655A-EFB6-6CA6E62E6160}"/>
              </a:ext>
            </a:extLst>
          </p:cNvPr>
          <p:cNvPicPr>
            <a:picLocks noChangeAspect="1"/>
          </p:cNvPicPr>
          <p:nvPr/>
        </p:nvPicPr>
        <p:blipFill>
          <a:blip r:embed="rId4"/>
          <a:stretch>
            <a:fillRect/>
          </a:stretch>
        </p:blipFill>
        <p:spPr>
          <a:xfrm>
            <a:off x="396299" y="4685835"/>
            <a:ext cx="289501" cy="286248"/>
          </a:xfrm>
          <a:prstGeom prst="rect">
            <a:avLst/>
          </a:prstGeom>
        </p:spPr>
      </p:pic>
      <p:pic>
        <p:nvPicPr>
          <p:cNvPr id="47" name="Picture 46">
            <a:extLst>
              <a:ext uri="{FF2B5EF4-FFF2-40B4-BE49-F238E27FC236}">
                <a16:creationId xmlns:a16="http://schemas.microsoft.com/office/drawing/2014/main" id="{DF92049E-DAA3-688C-9A28-BFEB2C4AE6D0}"/>
              </a:ext>
            </a:extLst>
          </p:cNvPr>
          <p:cNvPicPr>
            <a:picLocks noChangeAspect="1"/>
          </p:cNvPicPr>
          <p:nvPr/>
        </p:nvPicPr>
        <p:blipFill>
          <a:blip r:embed="rId4"/>
          <a:stretch>
            <a:fillRect/>
          </a:stretch>
        </p:blipFill>
        <p:spPr>
          <a:xfrm>
            <a:off x="396299" y="5106522"/>
            <a:ext cx="289501" cy="286248"/>
          </a:xfrm>
          <a:prstGeom prst="rect">
            <a:avLst/>
          </a:prstGeom>
        </p:spPr>
      </p:pic>
      <p:pic>
        <p:nvPicPr>
          <p:cNvPr id="48" name="Picture 47">
            <a:extLst>
              <a:ext uri="{FF2B5EF4-FFF2-40B4-BE49-F238E27FC236}">
                <a16:creationId xmlns:a16="http://schemas.microsoft.com/office/drawing/2014/main" id="{C357C0C1-C772-7DB0-6245-D8E7AF1F92AE}"/>
              </a:ext>
            </a:extLst>
          </p:cNvPr>
          <p:cNvPicPr>
            <a:picLocks noChangeAspect="1"/>
          </p:cNvPicPr>
          <p:nvPr/>
        </p:nvPicPr>
        <p:blipFill>
          <a:blip r:embed="rId4"/>
          <a:stretch>
            <a:fillRect/>
          </a:stretch>
        </p:blipFill>
        <p:spPr>
          <a:xfrm>
            <a:off x="396299" y="5527211"/>
            <a:ext cx="289501" cy="286248"/>
          </a:xfrm>
          <a:prstGeom prst="rect">
            <a:avLst/>
          </a:prstGeom>
        </p:spPr>
      </p:pic>
      <p:pic>
        <p:nvPicPr>
          <p:cNvPr id="58" name="Picture 57">
            <a:extLst>
              <a:ext uri="{FF2B5EF4-FFF2-40B4-BE49-F238E27FC236}">
                <a16:creationId xmlns:a16="http://schemas.microsoft.com/office/drawing/2014/main" id="{1E769D1F-8EA9-61C2-7159-B257F6A962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800" r="18292"/>
          <a:stretch/>
        </p:blipFill>
        <p:spPr>
          <a:xfrm>
            <a:off x="6706187" y="1294334"/>
            <a:ext cx="5142913" cy="4519125"/>
          </a:xfrm>
          <a:prstGeom prst="rect">
            <a:avLst/>
          </a:prstGeom>
        </p:spPr>
      </p:pic>
    </p:spTree>
    <p:custDataLst>
      <p:tags r:id="rId1"/>
    </p:custDataLst>
    <p:extLst>
      <p:ext uri="{BB962C8B-B14F-4D97-AF65-F5344CB8AC3E}">
        <p14:creationId xmlns:p14="http://schemas.microsoft.com/office/powerpoint/2010/main" val="301023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btfpColumnIndicatorGroup2">
            <a:extLst>
              <a:ext uri="{FF2B5EF4-FFF2-40B4-BE49-F238E27FC236}">
                <a16:creationId xmlns:a16="http://schemas.microsoft.com/office/drawing/2014/main" id="{42757644-1717-D943-3ED4-0C6957C9CA3A}"/>
              </a:ext>
            </a:extLst>
          </p:cNvPr>
          <p:cNvGrpSpPr/>
          <p:nvPr/>
        </p:nvGrpSpPr>
        <p:grpSpPr>
          <a:xfrm>
            <a:off x="0" y="6926580"/>
            <a:ext cx="12192000" cy="137160"/>
            <a:chOff x="0" y="6926580"/>
            <a:chExt cx="12192000" cy="137160"/>
          </a:xfrm>
        </p:grpSpPr>
        <p:sp>
          <p:nvSpPr>
            <p:cNvPr id="10" name="btfpColumnGapBlocker326151">
              <a:extLst>
                <a:ext uri="{FF2B5EF4-FFF2-40B4-BE49-F238E27FC236}">
                  <a16:creationId xmlns:a16="http://schemas.microsoft.com/office/drawing/2014/main" id="{241D9AF5-DFA5-5204-5808-5A03718D7358}"/>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 name="btfpColumnGapBlocker198855">
              <a:extLst>
                <a:ext uri="{FF2B5EF4-FFF2-40B4-BE49-F238E27FC236}">
                  <a16:creationId xmlns:a16="http://schemas.microsoft.com/office/drawing/2014/main" id="{F674EC27-1752-CB56-529F-4142B845AAB2}"/>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6" name="btfpColumnIndicator305632">
              <a:extLst>
                <a:ext uri="{FF2B5EF4-FFF2-40B4-BE49-F238E27FC236}">
                  <a16:creationId xmlns:a16="http://schemas.microsoft.com/office/drawing/2014/main" id="{B14E0166-2106-3E36-F7FE-158D25ADA30D}"/>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459507">
              <a:extLst>
                <a:ext uri="{FF2B5EF4-FFF2-40B4-BE49-F238E27FC236}">
                  <a16:creationId xmlns:a16="http://schemas.microsoft.com/office/drawing/2014/main" id="{31B4E6E6-0615-5D92-112C-64F697CD40E0}"/>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IndicatorGroup1">
            <a:extLst>
              <a:ext uri="{FF2B5EF4-FFF2-40B4-BE49-F238E27FC236}">
                <a16:creationId xmlns:a16="http://schemas.microsoft.com/office/drawing/2014/main" id="{D851A13D-9FA6-5CAC-4963-2F6DA9E645A5}"/>
              </a:ext>
            </a:extLst>
          </p:cNvPr>
          <p:cNvGrpSpPr/>
          <p:nvPr/>
        </p:nvGrpSpPr>
        <p:grpSpPr>
          <a:xfrm>
            <a:off x="0" y="-205740"/>
            <a:ext cx="12192000" cy="137160"/>
            <a:chOff x="0" y="-205740"/>
            <a:chExt cx="12192000" cy="137160"/>
          </a:xfrm>
        </p:grpSpPr>
        <p:sp>
          <p:nvSpPr>
            <p:cNvPr id="9" name="btfpColumnGapBlocker704127">
              <a:extLst>
                <a:ext uri="{FF2B5EF4-FFF2-40B4-BE49-F238E27FC236}">
                  <a16:creationId xmlns:a16="http://schemas.microsoft.com/office/drawing/2014/main" id="{FCA18512-2258-B7E1-9D9A-65C469D76119}"/>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7" name="btfpColumnGapBlocker970559">
              <a:extLst>
                <a:ext uri="{FF2B5EF4-FFF2-40B4-BE49-F238E27FC236}">
                  <a16:creationId xmlns:a16="http://schemas.microsoft.com/office/drawing/2014/main" id="{28E7BFD7-64A7-1DB0-8610-89CD4DCFCC43}"/>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4" name="btfpColumnIndicator223011">
              <a:extLst>
                <a:ext uri="{FF2B5EF4-FFF2-40B4-BE49-F238E27FC236}">
                  <a16:creationId xmlns:a16="http://schemas.microsoft.com/office/drawing/2014/main" id="{9626517B-44F6-33FE-4DAB-06EDEDF1B5B3}"/>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 name="btfpColumnIndicator840131">
              <a:extLst>
                <a:ext uri="{FF2B5EF4-FFF2-40B4-BE49-F238E27FC236}">
                  <a16:creationId xmlns:a16="http://schemas.microsoft.com/office/drawing/2014/main" id="{388C4C3E-3BDE-AA6E-65C7-FABEE44F9147}"/>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5" name="Freeform 3258"/>
          <p:cNvSpPr>
            <a:spLocks noChangeAspect="1" noEditPoints="1"/>
          </p:cNvSpPr>
          <p:nvPr/>
        </p:nvSpPr>
        <p:spPr bwMode="gray">
          <a:xfrm>
            <a:off x="8559412" y="2275804"/>
            <a:ext cx="2935888" cy="2607124"/>
          </a:xfrm>
          <a:custGeom>
            <a:avLst/>
            <a:gdLst>
              <a:gd name="T0" fmla="*/ 220 w 223"/>
              <a:gd name="T1" fmla="*/ 170 h 198"/>
              <a:gd name="T2" fmla="*/ 127 w 223"/>
              <a:gd name="T3" fmla="*/ 9 h 198"/>
              <a:gd name="T4" fmla="*/ 111 w 223"/>
              <a:gd name="T5" fmla="*/ 0 h 198"/>
              <a:gd name="T6" fmla="*/ 95 w 223"/>
              <a:gd name="T7" fmla="*/ 9 h 198"/>
              <a:gd name="T8" fmla="*/ 2 w 223"/>
              <a:gd name="T9" fmla="*/ 170 h 198"/>
              <a:gd name="T10" fmla="*/ 0 w 223"/>
              <a:gd name="T11" fmla="*/ 180 h 198"/>
              <a:gd name="T12" fmla="*/ 2 w 223"/>
              <a:gd name="T13" fmla="*/ 189 h 198"/>
              <a:gd name="T14" fmla="*/ 18 w 223"/>
              <a:gd name="T15" fmla="*/ 198 h 198"/>
              <a:gd name="T16" fmla="*/ 205 w 223"/>
              <a:gd name="T17" fmla="*/ 198 h 198"/>
              <a:gd name="T18" fmla="*/ 220 w 223"/>
              <a:gd name="T19" fmla="*/ 189 h 198"/>
              <a:gd name="T20" fmla="*/ 223 w 223"/>
              <a:gd name="T21" fmla="*/ 180 h 198"/>
              <a:gd name="T22" fmla="*/ 220 w 223"/>
              <a:gd name="T23" fmla="*/ 170 h 198"/>
              <a:gd name="T24" fmla="*/ 207 w 223"/>
              <a:gd name="T25" fmla="*/ 181 h 198"/>
              <a:gd name="T26" fmla="*/ 204 w 223"/>
              <a:gd name="T27" fmla="*/ 183 h 198"/>
              <a:gd name="T28" fmla="*/ 18 w 223"/>
              <a:gd name="T29" fmla="*/ 183 h 198"/>
              <a:gd name="T30" fmla="*/ 15 w 223"/>
              <a:gd name="T31" fmla="*/ 181 h 198"/>
              <a:gd name="T32" fmla="*/ 15 w 223"/>
              <a:gd name="T33" fmla="*/ 180 h 198"/>
              <a:gd name="T34" fmla="*/ 15 w 223"/>
              <a:gd name="T35" fmla="*/ 178 h 198"/>
              <a:gd name="T36" fmla="*/ 109 w 223"/>
              <a:gd name="T37" fmla="*/ 16 h 198"/>
              <a:gd name="T38" fmla="*/ 111 w 223"/>
              <a:gd name="T39" fmla="*/ 15 h 198"/>
              <a:gd name="T40" fmla="*/ 114 w 223"/>
              <a:gd name="T41" fmla="*/ 16 h 198"/>
              <a:gd name="T42" fmla="*/ 207 w 223"/>
              <a:gd name="T43" fmla="*/ 178 h 198"/>
              <a:gd name="T44" fmla="*/ 208 w 223"/>
              <a:gd name="T45" fmla="*/ 180 h 198"/>
              <a:gd name="T46" fmla="*/ 207 w 223"/>
              <a:gd name="T47" fmla="*/ 181 h 198"/>
              <a:gd name="T48" fmla="*/ 110 w 223"/>
              <a:gd name="T49" fmla="*/ 145 h 198"/>
              <a:gd name="T50" fmla="*/ 94 w 223"/>
              <a:gd name="T51" fmla="*/ 161 h 198"/>
              <a:gd name="T52" fmla="*/ 110 w 223"/>
              <a:gd name="T53" fmla="*/ 176 h 198"/>
              <a:gd name="T54" fmla="*/ 125 w 223"/>
              <a:gd name="T55" fmla="*/ 161 h 198"/>
              <a:gd name="T56" fmla="*/ 110 w 223"/>
              <a:gd name="T57" fmla="*/ 145 h 198"/>
              <a:gd name="T58" fmla="*/ 110 w 223"/>
              <a:gd name="T59" fmla="*/ 51 h 198"/>
              <a:gd name="T60" fmla="*/ 89 w 223"/>
              <a:gd name="T61" fmla="*/ 72 h 198"/>
              <a:gd name="T62" fmla="*/ 89 w 223"/>
              <a:gd name="T63" fmla="*/ 77 h 198"/>
              <a:gd name="T64" fmla="*/ 97 w 223"/>
              <a:gd name="T65" fmla="*/ 141 h 198"/>
              <a:gd name="T66" fmla="*/ 122 w 223"/>
              <a:gd name="T67" fmla="*/ 141 h 198"/>
              <a:gd name="T68" fmla="*/ 130 w 223"/>
              <a:gd name="T69" fmla="*/ 77 h 198"/>
              <a:gd name="T70" fmla="*/ 130 w 223"/>
              <a:gd name="T71" fmla="*/ 72 h 198"/>
              <a:gd name="T72" fmla="*/ 110 w 223"/>
              <a:gd name="T73" fmla="*/ 5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3" h="198">
                <a:moveTo>
                  <a:pt x="220" y="170"/>
                </a:moveTo>
                <a:cubicBezTo>
                  <a:pt x="127" y="9"/>
                  <a:pt x="127" y="9"/>
                  <a:pt x="127" y="9"/>
                </a:cubicBezTo>
                <a:cubicBezTo>
                  <a:pt x="124" y="3"/>
                  <a:pt x="118" y="0"/>
                  <a:pt x="111" y="0"/>
                </a:cubicBezTo>
                <a:cubicBezTo>
                  <a:pt x="105" y="0"/>
                  <a:pt x="99" y="3"/>
                  <a:pt x="95" y="9"/>
                </a:cubicBezTo>
                <a:cubicBezTo>
                  <a:pt x="2" y="170"/>
                  <a:pt x="2" y="170"/>
                  <a:pt x="2" y="170"/>
                </a:cubicBezTo>
                <a:cubicBezTo>
                  <a:pt x="1" y="173"/>
                  <a:pt x="0" y="176"/>
                  <a:pt x="0" y="180"/>
                </a:cubicBezTo>
                <a:cubicBezTo>
                  <a:pt x="0" y="183"/>
                  <a:pt x="1" y="186"/>
                  <a:pt x="2" y="189"/>
                </a:cubicBezTo>
                <a:cubicBezTo>
                  <a:pt x="6" y="194"/>
                  <a:pt x="12" y="198"/>
                  <a:pt x="18" y="198"/>
                </a:cubicBezTo>
                <a:cubicBezTo>
                  <a:pt x="205" y="198"/>
                  <a:pt x="205" y="198"/>
                  <a:pt x="205" y="198"/>
                </a:cubicBezTo>
                <a:cubicBezTo>
                  <a:pt x="211" y="198"/>
                  <a:pt x="217" y="194"/>
                  <a:pt x="220" y="189"/>
                </a:cubicBezTo>
                <a:cubicBezTo>
                  <a:pt x="222" y="186"/>
                  <a:pt x="223" y="183"/>
                  <a:pt x="223" y="180"/>
                </a:cubicBezTo>
                <a:cubicBezTo>
                  <a:pt x="223" y="176"/>
                  <a:pt x="222" y="173"/>
                  <a:pt x="220" y="170"/>
                </a:cubicBezTo>
                <a:close/>
                <a:moveTo>
                  <a:pt x="207" y="181"/>
                </a:moveTo>
                <a:cubicBezTo>
                  <a:pt x="207" y="182"/>
                  <a:pt x="206" y="183"/>
                  <a:pt x="204" y="183"/>
                </a:cubicBezTo>
                <a:cubicBezTo>
                  <a:pt x="18" y="183"/>
                  <a:pt x="18" y="183"/>
                  <a:pt x="18" y="183"/>
                </a:cubicBezTo>
                <a:cubicBezTo>
                  <a:pt x="17" y="183"/>
                  <a:pt x="16" y="182"/>
                  <a:pt x="15" y="181"/>
                </a:cubicBezTo>
                <a:cubicBezTo>
                  <a:pt x="15" y="181"/>
                  <a:pt x="15" y="180"/>
                  <a:pt x="15" y="180"/>
                </a:cubicBezTo>
                <a:cubicBezTo>
                  <a:pt x="15" y="179"/>
                  <a:pt x="15" y="178"/>
                  <a:pt x="15" y="178"/>
                </a:cubicBezTo>
                <a:cubicBezTo>
                  <a:pt x="109" y="16"/>
                  <a:pt x="109" y="16"/>
                  <a:pt x="109" y="16"/>
                </a:cubicBezTo>
                <a:cubicBezTo>
                  <a:pt x="109" y="16"/>
                  <a:pt x="110" y="15"/>
                  <a:pt x="111" y="15"/>
                </a:cubicBezTo>
                <a:cubicBezTo>
                  <a:pt x="112" y="15"/>
                  <a:pt x="113" y="16"/>
                  <a:pt x="114" y="16"/>
                </a:cubicBezTo>
                <a:cubicBezTo>
                  <a:pt x="207" y="178"/>
                  <a:pt x="207" y="178"/>
                  <a:pt x="207" y="178"/>
                </a:cubicBezTo>
                <a:cubicBezTo>
                  <a:pt x="207" y="178"/>
                  <a:pt x="208" y="179"/>
                  <a:pt x="208" y="180"/>
                </a:cubicBezTo>
                <a:cubicBezTo>
                  <a:pt x="208" y="180"/>
                  <a:pt x="207" y="181"/>
                  <a:pt x="207" y="181"/>
                </a:cubicBezTo>
                <a:close/>
                <a:moveTo>
                  <a:pt x="110" y="145"/>
                </a:moveTo>
                <a:cubicBezTo>
                  <a:pt x="101" y="145"/>
                  <a:pt x="94" y="152"/>
                  <a:pt x="94" y="161"/>
                </a:cubicBezTo>
                <a:cubicBezTo>
                  <a:pt x="94" y="169"/>
                  <a:pt x="101" y="176"/>
                  <a:pt x="110" y="176"/>
                </a:cubicBezTo>
                <a:cubicBezTo>
                  <a:pt x="118" y="176"/>
                  <a:pt x="125" y="169"/>
                  <a:pt x="125" y="161"/>
                </a:cubicBezTo>
                <a:cubicBezTo>
                  <a:pt x="125" y="152"/>
                  <a:pt x="118" y="145"/>
                  <a:pt x="110" y="145"/>
                </a:cubicBezTo>
                <a:close/>
                <a:moveTo>
                  <a:pt x="110" y="51"/>
                </a:moveTo>
                <a:cubicBezTo>
                  <a:pt x="98" y="51"/>
                  <a:pt x="89" y="60"/>
                  <a:pt x="89" y="72"/>
                </a:cubicBezTo>
                <a:cubicBezTo>
                  <a:pt x="89" y="74"/>
                  <a:pt x="89" y="75"/>
                  <a:pt x="89" y="77"/>
                </a:cubicBezTo>
                <a:cubicBezTo>
                  <a:pt x="97" y="141"/>
                  <a:pt x="97" y="141"/>
                  <a:pt x="97" y="141"/>
                </a:cubicBezTo>
                <a:cubicBezTo>
                  <a:pt x="122" y="141"/>
                  <a:pt x="122" y="141"/>
                  <a:pt x="122" y="141"/>
                </a:cubicBezTo>
                <a:cubicBezTo>
                  <a:pt x="130" y="77"/>
                  <a:pt x="130" y="77"/>
                  <a:pt x="130" y="77"/>
                </a:cubicBezTo>
                <a:cubicBezTo>
                  <a:pt x="130" y="75"/>
                  <a:pt x="130" y="74"/>
                  <a:pt x="130" y="72"/>
                </a:cubicBezTo>
                <a:cubicBezTo>
                  <a:pt x="130" y="60"/>
                  <a:pt x="121" y="51"/>
                  <a:pt x="110" y="51"/>
                </a:cubicBezTo>
                <a:close/>
              </a:path>
            </a:pathLst>
          </a:custGeom>
          <a:solidFill>
            <a:schemeClr val="bg1">
              <a:lumMod val="95000"/>
            </a:schemeClr>
          </a:solidFill>
          <a:ln>
            <a:noFill/>
          </a:ln>
        </p:spPr>
        <p:txBody>
          <a:bodyPr/>
          <a:lstStyle/>
          <a:p>
            <a:pPr>
              <a:defRPr/>
            </a:pPr>
            <a:endParaRPr lang="en-US" dirty="0"/>
          </a:p>
        </p:txBody>
      </p:sp>
      <p:sp>
        <p:nvSpPr>
          <p:cNvPr id="43011" name="Rectangle 3"/>
          <p:cNvSpPr>
            <a:spLocks noGrp="1" noChangeArrowheads="1"/>
          </p:cNvSpPr>
          <p:nvPr>
            <p:ph sz="half" idx="4294967295"/>
          </p:nvPr>
        </p:nvSpPr>
        <p:spPr>
          <a:xfrm>
            <a:off x="362087" y="1295400"/>
            <a:ext cx="8040688" cy="4945063"/>
          </a:xfrm>
          <a:noFill/>
        </p:spPr>
        <p:txBody>
          <a:bodyPr>
            <a:normAutofit lnSpcReduction="10000"/>
          </a:bodyPr>
          <a:lstStyle/>
          <a:p>
            <a:pPr>
              <a:spcAft>
                <a:spcPts val="600"/>
              </a:spcAft>
              <a:buClr>
                <a:srgbClr val="555555"/>
              </a:buClr>
            </a:pPr>
            <a:r>
              <a:rPr lang="en-US" altLang="en-US" sz="2000" dirty="0">
                <a:ea typeface="Tahoma" panose="020B0604030504040204" pitchFamily="34" charset="0"/>
                <a:cs typeface="Tahoma" panose="020B0604030504040204" pitchFamily="34" charset="0"/>
              </a:rPr>
              <a:t>Requirements are </a:t>
            </a:r>
            <a:r>
              <a:rPr lang="en-US" altLang="en-US" sz="2000" b="1" dirty="0">
                <a:ea typeface="Tahoma" panose="020B0604030504040204" pitchFamily="34" charset="0"/>
                <a:cs typeface="Tahoma" panose="020B0604030504040204" pitchFamily="34" charset="0"/>
              </a:rPr>
              <a:t>overstated</a:t>
            </a:r>
            <a:r>
              <a:rPr lang="en-US" altLang="en-US" sz="2000" dirty="0">
                <a:ea typeface="Tahoma" panose="020B0604030504040204" pitchFamily="34" charset="0"/>
                <a:cs typeface="Tahoma" panose="020B0604030504040204" pitchFamily="34" charset="0"/>
              </a:rPr>
              <a:t> or </a:t>
            </a:r>
            <a:r>
              <a:rPr lang="en-US" altLang="en-US" sz="2000" b="1" dirty="0">
                <a:ea typeface="Tahoma" panose="020B0604030504040204" pitchFamily="34" charset="0"/>
                <a:cs typeface="Tahoma" panose="020B0604030504040204" pitchFamily="34" charset="0"/>
              </a:rPr>
              <a:t>biased</a:t>
            </a:r>
            <a:r>
              <a:rPr lang="en-US" altLang="en-US" sz="2000" dirty="0">
                <a:solidFill>
                  <a:srgbClr val="FFC000"/>
                </a:solidFill>
                <a:ea typeface="Tahoma" panose="020B0604030504040204" pitchFamily="34" charset="0"/>
                <a:cs typeface="Tahoma" panose="020B0604030504040204" pitchFamily="34" charset="0"/>
              </a:rPr>
              <a:t> </a:t>
            </a:r>
            <a:r>
              <a:rPr lang="en-US" altLang="en-US" sz="2000" dirty="0">
                <a:ea typeface="Tahoma" panose="020B0604030504040204" pitchFamily="34" charset="0"/>
                <a:cs typeface="Tahoma" panose="020B0604030504040204" pitchFamily="34" charset="0"/>
              </a:rPr>
              <a:t>to one source</a:t>
            </a:r>
            <a:endParaRPr lang="en-GB" altLang="en-US" sz="2000"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Required elements or outcomes are </a:t>
            </a:r>
            <a:r>
              <a:rPr lang="en-US" altLang="en-US" sz="2000" b="1" dirty="0">
                <a:ea typeface="Tahoma" panose="020B0604030504040204" pitchFamily="34" charset="0"/>
                <a:cs typeface="Tahoma" panose="020B0604030504040204" pitchFamily="34" charset="0"/>
              </a:rPr>
              <a:t>missing</a:t>
            </a:r>
            <a:r>
              <a:rPr lang="en-US" altLang="en-US" sz="2000" dirty="0">
                <a:ea typeface="Tahoma" panose="020B0604030504040204" pitchFamily="34" charset="0"/>
                <a:cs typeface="Tahoma" panose="020B0604030504040204" pitchFamily="34" charset="0"/>
              </a:rPr>
              <a:t> or stated in an </a:t>
            </a:r>
            <a:r>
              <a:rPr lang="en-US" altLang="en-US" sz="2000" b="1" dirty="0">
                <a:ea typeface="Tahoma" panose="020B0604030504040204" pitchFamily="34" charset="0"/>
                <a:cs typeface="Tahoma" panose="020B0604030504040204" pitchFamily="34" charset="0"/>
              </a:rPr>
              <a:t>unclear or ambiguous </a:t>
            </a:r>
            <a:r>
              <a:rPr lang="en-US" altLang="en-US" sz="2000" dirty="0">
                <a:ea typeface="Tahoma" panose="020B0604030504040204" pitchFamily="34" charset="0"/>
                <a:cs typeface="Tahoma" panose="020B0604030504040204" pitchFamily="34" charset="0"/>
              </a:rPr>
              <a:t>manner, assuming others will know what it means</a:t>
            </a:r>
            <a:endParaRPr lang="en-GB" altLang="en-US" sz="2000"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General information, guidance and direction are all </a:t>
            </a:r>
            <a:r>
              <a:rPr lang="en-US" altLang="en-US" sz="2000" b="1" dirty="0">
                <a:ea typeface="Tahoma" panose="020B0604030504040204" pitchFamily="34" charset="0"/>
                <a:cs typeface="Tahoma" panose="020B0604030504040204" pitchFamily="34" charset="0"/>
              </a:rPr>
              <a:t>mixed together</a:t>
            </a:r>
            <a:endParaRPr lang="en-GB" altLang="en-US" sz="2000" b="1"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Requirements are </a:t>
            </a:r>
            <a:r>
              <a:rPr lang="en-US" altLang="en-US" sz="2000" b="1" dirty="0">
                <a:ea typeface="Tahoma" panose="020B0604030504040204" pitchFamily="34" charset="0"/>
                <a:cs typeface="Tahoma" panose="020B0604030504040204" pitchFamily="34" charset="0"/>
              </a:rPr>
              <a:t>incompatible</a:t>
            </a:r>
            <a:r>
              <a:rPr lang="en-US" altLang="en-US" sz="2000" dirty="0">
                <a:ea typeface="Tahoma" panose="020B0604030504040204" pitchFamily="34" charset="0"/>
                <a:cs typeface="Tahoma" panose="020B0604030504040204" pitchFamily="34" charset="0"/>
              </a:rPr>
              <a:t> or </a:t>
            </a:r>
            <a:r>
              <a:rPr lang="en-US" altLang="en-US" sz="2000" b="1" dirty="0">
                <a:ea typeface="Tahoma" panose="020B0604030504040204" pitchFamily="34" charset="0"/>
                <a:cs typeface="Tahoma" panose="020B0604030504040204" pitchFamily="34" charset="0"/>
              </a:rPr>
              <a:t>irrelevant</a:t>
            </a:r>
            <a:endParaRPr lang="en-GB" altLang="en-US" sz="2000" b="1"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The buying </a:t>
            </a:r>
            <a:r>
              <a:rPr lang="en-US" altLang="en-US" sz="2000" dirty="0" err="1">
                <a:ea typeface="Tahoma" panose="020B0604030504040204" pitchFamily="34" charset="0"/>
                <a:cs typeface="Tahoma" panose="020B0604030504040204" pitchFamily="34" charset="0"/>
              </a:rPr>
              <a:t>organisation’s</a:t>
            </a:r>
            <a:r>
              <a:rPr lang="en-US" altLang="en-US" sz="2000" dirty="0">
                <a:ea typeface="Tahoma" panose="020B0604030504040204" pitchFamily="34" charset="0"/>
                <a:cs typeface="Tahoma" panose="020B0604030504040204" pitchFamily="34" charset="0"/>
              </a:rPr>
              <a:t> </a:t>
            </a:r>
            <a:r>
              <a:rPr lang="en-US" altLang="en-US" sz="2000" b="1" dirty="0">
                <a:ea typeface="Tahoma" panose="020B0604030504040204" pitchFamily="34" charset="0"/>
                <a:cs typeface="Tahoma" panose="020B0604030504040204" pitchFamily="34" charset="0"/>
              </a:rPr>
              <a:t>responsibilities</a:t>
            </a:r>
            <a:r>
              <a:rPr lang="en-US" altLang="en-US" sz="2000" dirty="0">
                <a:solidFill>
                  <a:srgbClr val="FFC000"/>
                </a:solidFill>
                <a:ea typeface="Tahoma" panose="020B0604030504040204" pitchFamily="34" charset="0"/>
                <a:cs typeface="Tahoma" panose="020B0604030504040204" pitchFamily="34" charset="0"/>
              </a:rPr>
              <a:t> </a:t>
            </a:r>
            <a:r>
              <a:rPr lang="en-US" altLang="en-US" sz="2000" dirty="0">
                <a:ea typeface="Tahoma" panose="020B0604030504040204" pitchFamily="34" charset="0"/>
                <a:cs typeface="Tahoma" panose="020B0604030504040204" pitchFamily="34" charset="0"/>
              </a:rPr>
              <a:t>are absent or unclear</a:t>
            </a:r>
            <a:endParaRPr lang="en-GB" altLang="en-US" sz="2000"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Specification is more concerned with </a:t>
            </a:r>
            <a:r>
              <a:rPr lang="en-US" altLang="en-US" sz="2000" b="1" dirty="0">
                <a:ea typeface="Tahoma" panose="020B0604030504040204" pitchFamily="34" charset="0"/>
                <a:cs typeface="Tahoma" panose="020B0604030504040204" pitchFamily="34" charset="0"/>
              </a:rPr>
              <a:t>“how” </a:t>
            </a:r>
            <a:r>
              <a:rPr lang="en-US" altLang="en-US" sz="2000" dirty="0">
                <a:ea typeface="Tahoma" panose="020B0604030504040204" pitchFamily="34" charset="0"/>
                <a:cs typeface="Tahoma" panose="020B0604030504040204" pitchFamily="34" charset="0"/>
              </a:rPr>
              <a:t>services are to be performed rather than </a:t>
            </a:r>
            <a:r>
              <a:rPr lang="en-US" altLang="en-US" sz="2000" b="1" dirty="0">
                <a:ea typeface="Tahoma" panose="020B0604030504040204" pitchFamily="34" charset="0"/>
                <a:cs typeface="Tahoma" panose="020B0604030504040204" pitchFamily="34" charset="0"/>
              </a:rPr>
              <a:t>“what” </a:t>
            </a:r>
            <a:r>
              <a:rPr lang="en-US" altLang="en-US" sz="2000" dirty="0">
                <a:ea typeface="Tahoma" panose="020B0604030504040204" pitchFamily="34" charset="0"/>
                <a:cs typeface="Tahoma" panose="020B0604030504040204" pitchFamily="34" charset="0"/>
              </a:rPr>
              <a:t>is actually required</a:t>
            </a:r>
            <a:endParaRPr lang="en-GB" altLang="en-US" sz="2000" dirty="0">
              <a:ea typeface="Tahoma" panose="020B0604030504040204" pitchFamily="34" charset="0"/>
              <a:cs typeface="Tahoma" panose="020B0604030504040204" pitchFamily="34" charset="0"/>
            </a:endParaRPr>
          </a:p>
          <a:p>
            <a:pPr>
              <a:spcAft>
                <a:spcPts val="600"/>
              </a:spcAft>
              <a:buClr>
                <a:srgbClr val="555555"/>
              </a:buClr>
            </a:pPr>
            <a:r>
              <a:rPr lang="en-US" altLang="en-US" sz="2000" dirty="0">
                <a:ea typeface="Tahoma" panose="020B0604030504040204" pitchFamily="34" charset="0"/>
                <a:cs typeface="Tahoma" panose="020B0604030504040204" pitchFamily="34" charset="0"/>
              </a:rPr>
              <a:t>Important </a:t>
            </a:r>
            <a:r>
              <a:rPr lang="en-US" altLang="en-US" sz="2000" b="1" dirty="0">
                <a:ea typeface="Tahoma" panose="020B0604030504040204" pitchFamily="34" charset="0"/>
                <a:cs typeface="Tahoma" panose="020B0604030504040204" pitchFamily="34" charset="0"/>
              </a:rPr>
              <a:t>milestones</a:t>
            </a:r>
            <a:r>
              <a:rPr lang="en-US" altLang="en-US" sz="2000" dirty="0">
                <a:solidFill>
                  <a:srgbClr val="FFC000"/>
                </a:solidFill>
                <a:ea typeface="Tahoma" panose="020B0604030504040204" pitchFamily="34" charset="0"/>
                <a:cs typeface="Tahoma" panose="020B0604030504040204" pitchFamily="34" charset="0"/>
              </a:rPr>
              <a:t> </a:t>
            </a:r>
            <a:r>
              <a:rPr lang="en-US" altLang="en-US" sz="2000" dirty="0">
                <a:ea typeface="Tahoma" panose="020B0604030504040204" pitchFamily="34" charset="0"/>
                <a:cs typeface="Tahoma" panose="020B0604030504040204" pitchFamily="34" charset="0"/>
              </a:rPr>
              <a:t>and/or control points are absent</a:t>
            </a:r>
          </a:p>
          <a:p>
            <a:pPr>
              <a:spcAft>
                <a:spcPts val="600"/>
              </a:spcAft>
              <a:buClr>
                <a:srgbClr val="555555"/>
              </a:buClr>
            </a:pPr>
            <a:r>
              <a:rPr lang="en-US" altLang="en-US" sz="2000" dirty="0">
                <a:ea typeface="Tahoma" panose="020B0604030504040204" pitchFamily="34" charset="0"/>
                <a:cs typeface="Tahoma" panose="020B0604030504040204" pitchFamily="34" charset="0"/>
              </a:rPr>
              <a:t>The stated specification and performance levels far </a:t>
            </a:r>
            <a:r>
              <a:rPr lang="en-US" altLang="en-US" sz="2000" b="1" dirty="0">
                <a:ea typeface="Tahoma" panose="020B0604030504040204" pitchFamily="34" charset="0"/>
                <a:cs typeface="Tahoma" panose="020B0604030504040204" pitchFamily="34" charset="0"/>
              </a:rPr>
              <a:t>exceed</a:t>
            </a:r>
            <a:r>
              <a:rPr lang="en-US" altLang="en-US" sz="2000" dirty="0">
                <a:solidFill>
                  <a:srgbClr val="FFC000"/>
                </a:solidFill>
                <a:ea typeface="Tahoma" panose="020B0604030504040204" pitchFamily="34" charset="0"/>
                <a:cs typeface="Tahoma" panose="020B0604030504040204" pitchFamily="34" charset="0"/>
              </a:rPr>
              <a:t> </a:t>
            </a:r>
            <a:r>
              <a:rPr lang="en-US" altLang="en-US" sz="2000" dirty="0">
                <a:ea typeface="Tahoma" panose="020B0604030504040204" pitchFamily="34" charset="0"/>
                <a:cs typeface="Tahoma" panose="020B0604030504040204" pitchFamily="34" charset="0"/>
              </a:rPr>
              <a:t>the genuine need</a:t>
            </a:r>
          </a:p>
        </p:txBody>
      </p:sp>
      <p:sp>
        <p:nvSpPr>
          <p:cNvPr id="24" name="Title 23">
            <a:extLst>
              <a:ext uri="{FF2B5EF4-FFF2-40B4-BE49-F238E27FC236}">
                <a16:creationId xmlns:a16="http://schemas.microsoft.com/office/drawing/2014/main" id="{D9E90D43-5B7C-0CDD-17FE-DE8A5AE3730F}"/>
              </a:ext>
            </a:extLst>
          </p:cNvPr>
          <p:cNvSpPr>
            <a:spLocks noGrp="1"/>
          </p:cNvSpPr>
          <p:nvPr>
            <p:ph type="title"/>
          </p:nvPr>
        </p:nvSpPr>
        <p:spPr/>
        <p:txBody>
          <a:bodyPr/>
          <a:lstStyle/>
          <a:p>
            <a:r>
              <a:rPr lang="en-US" dirty="0"/>
              <a:t>Common errors in specification writing</a:t>
            </a:r>
            <a:endParaRPr lang="en-AU" dirty="0"/>
          </a:p>
        </p:txBody>
      </p:sp>
    </p:spTree>
    <p:custDataLst>
      <p:tags r:id="rId1"/>
    </p:custDataLst>
    <p:extLst>
      <p:ext uri="{BB962C8B-B14F-4D97-AF65-F5344CB8AC3E}">
        <p14:creationId xmlns:p14="http://schemas.microsoft.com/office/powerpoint/2010/main" val="39197183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btfpColumnIndicatorGroup2">
            <a:extLst>
              <a:ext uri="{FF2B5EF4-FFF2-40B4-BE49-F238E27FC236}">
                <a16:creationId xmlns:a16="http://schemas.microsoft.com/office/drawing/2014/main" id="{47041595-E28D-97CB-A273-398B7A55B08B}"/>
              </a:ext>
            </a:extLst>
          </p:cNvPr>
          <p:cNvGrpSpPr/>
          <p:nvPr/>
        </p:nvGrpSpPr>
        <p:grpSpPr>
          <a:xfrm>
            <a:off x="0" y="6926580"/>
            <a:ext cx="12192000" cy="137160"/>
            <a:chOff x="0" y="6926580"/>
            <a:chExt cx="12192000" cy="137160"/>
          </a:xfrm>
        </p:grpSpPr>
        <p:sp>
          <p:nvSpPr>
            <p:cNvPr id="38" name="btfpColumnGapBlocker201357">
              <a:extLst>
                <a:ext uri="{FF2B5EF4-FFF2-40B4-BE49-F238E27FC236}">
                  <a16:creationId xmlns:a16="http://schemas.microsoft.com/office/drawing/2014/main" id="{A4969D66-7F9A-F529-A4BA-21C8EDD5EF86}"/>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6" name="btfpColumnGapBlocker672166">
              <a:extLst>
                <a:ext uri="{FF2B5EF4-FFF2-40B4-BE49-F238E27FC236}">
                  <a16:creationId xmlns:a16="http://schemas.microsoft.com/office/drawing/2014/main" id="{7F7C5A08-4277-E678-0712-6E6DAA94EC69}"/>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4" name="btfpColumnIndicator505589">
              <a:extLst>
                <a:ext uri="{FF2B5EF4-FFF2-40B4-BE49-F238E27FC236}">
                  <a16:creationId xmlns:a16="http://schemas.microsoft.com/office/drawing/2014/main" id="{8BFC8AFD-15C5-EED1-5244-7FC52B76A19F}"/>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2" name="btfpColumnIndicator795736">
              <a:extLst>
                <a:ext uri="{FF2B5EF4-FFF2-40B4-BE49-F238E27FC236}">
                  <a16:creationId xmlns:a16="http://schemas.microsoft.com/office/drawing/2014/main" id="{A015AA17-4EDB-2311-9879-5733740C2E8D}"/>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9" name="btfpColumnIndicatorGroup1">
            <a:extLst>
              <a:ext uri="{FF2B5EF4-FFF2-40B4-BE49-F238E27FC236}">
                <a16:creationId xmlns:a16="http://schemas.microsoft.com/office/drawing/2014/main" id="{9E9A1626-EA7D-2512-B705-F8909EF94C23}"/>
              </a:ext>
            </a:extLst>
          </p:cNvPr>
          <p:cNvGrpSpPr/>
          <p:nvPr/>
        </p:nvGrpSpPr>
        <p:grpSpPr>
          <a:xfrm>
            <a:off x="0" y="-205740"/>
            <a:ext cx="12192000" cy="137160"/>
            <a:chOff x="0" y="-205740"/>
            <a:chExt cx="12192000" cy="137160"/>
          </a:xfrm>
        </p:grpSpPr>
        <p:sp>
          <p:nvSpPr>
            <p:cNvPr id="37" name="btfpColumnGapBlocker555958">
              <a:extLst>
                <a:ext uri="{FF2B5EF4-FFF2-40B4-BE49-F238E27FC236}">
                  <a16:creationId xmlns:a16="http://schemas.microsoft.com/office/drawing/2014/main" id="{271DD2F7-4F88-3228-46FB-3D663E3F6185}"/>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5" name="btfpColumnGapBlocker522006">
              <a:extLst>
                <a:ext uri="{FF2B5EF4-FFF2-40B4-BE49-F238E27FC236}">
                  <a16:creationId xmlns:a16="http://schemas.microsoft.com/office/drawing/2014/main" id="{60F55C44-04D8-B315-4BE3-D215A0406F48}"/>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3" name="btfpColumnIndicator844145">
              <a:extLst>
                <a:ext uri="{FF2B5EF4-FFF2-40B4-BE49-F238E27FC236}">
                  <a16:creationId xmlns:a16="http://schemas.microsoft.com/office/drawing/2014/main" id="{40FAFA41-0EA2-3AE8-DA16-B3C51E3077A3}"/>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1" name="btfpColumnIndicator215965">
              <a:extLst>
                <a:ext uri="{FF2B5EF4-FFF2-40B4-BE49-F238E27FC236}">
                  <a16:creationId xmlns:a16="http://schemas.microsoft.com/office/drawing/2014/main" id="{CA0E1876-C275-A635-65F4-FA1082EE5264}"/>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E98B5DAD-1A9B-4A55-A78B-322B1A7D1B6C}"/>
              </a:ext>
            </a:extLst>
          </p:cNvPr>
          <p:cNvSpPr txBox="1"/>
          <p:nvPr/>
        </p:nvSpPr>
        <p:spPr>
          <a:xfrm>
            <a:off x="1531315" y="-27384"/>
            <a:ext cx="14895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5. Specifications</a:t>
            </a:r>
          </a:p>
        </p:txBody>
      </p:sp>
      <p:sp>
        <p:nvSpPr>
          <p:cNvPr id="30" name="Title 29">
            <a:extLst>
              <a:ext uri="{FF2B5EF4-FFF2-40B4-BE49-F238E27FC236}">
                <a16:creationId xmlns:a16="http://schemas.microsoft.com/office/drawing/2014/main" id="{9736FCBD-3D40-9F05-7A7C-11C34B856EB3}"/>
              </a:ext>
            </a:extLst>
          </p:cNvPr>
          <p:cNvSpPr>
            <a:spLocks noGrp="1"/>
          </p:cNvSpPr>
          <p:nvPr>
            <p:ph type="title"/>
          </p:nvPr>
        </p:nvSpPr>
        <p:spPr/>
        <p:txBody>
          <a:bodyPr/>
          <a:lstStyle/>
          <a:p>
            <a:r>
              <a:rPr lang="en-US"/>
              <a:t>The five requirements of a good specification</a:t>
            </a:r>
            <a:endParaRPr lang="en-AU"/>
          </a:p>
        </p:txBody>
      </p:sp>
      <p:sp>
        <p:nvSpPr>
          <p:cNvPr id="25" name="Ellipse 47">
            <a:extLst>
              <a:ext uri="{FF2B5EF4-FFF2-40B4-BE49-F238E27FC236}">
                <a16:creationId xmlns:a16="http://schemas.microsoft.com/office/drawing/2014/main" id="{98A93B73-2817-E8F8-5B0F-500E797EEA34}"/>
              </a:ext>
            </a:extLst>
          </p:cNvPr>
          <p:cNvSpPr/>
          <p:nvPr/>
        </p:nvSpPr>
        <p:spPr bwMode="gray">
          <a:xfrm>
            <a:off x="874282" y="1625601"/>
            <a:ext cx="1763810" cy="17638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6600" b="1">
                <a:effectLst>
                  <a:outerShdw blurRad="190500" dist="38100" dir="2700000" algn="tl">
                    <a:srgbClr val="000000">
                      <a:alpha val="20000"/>
                    </a:srgbClr>
                  </a:outerShdw>
                </a:effectLst>
                <a:latin typeface="Arial" panose="020B0604020202020204" pitchFamily="34" charset="0"/>
              </a:rPr>
              <a:t>S</a:t>
            </a:r>
          </a:p>
        </p:txBody>
      </p:sp>
      <p:sp>
        <p:nvSpPr>
          <p:cNvPr id="26" name="Textfeld 48" descr="&#10;&#10;&#10;&#10;&#10;&#10;&#10;&#10;&#10;&#10;&#10;&#10;&#10;&#10;&#10;&#10;&#10;&#10;&#10;&#10;&#10;&#10;&#10;&#10;&#10;&#10;&#10;&#10;&#10;&#10;&#10;&#10;&#10;&#10;&#10;&#10;&#10;&#10;&#10;&#10;&#10;&#10;&#10;&#10;&#10;&#10;&#10;&#10;&#10;&#10;&#10;&#10;&#10;&#10;&#10;&#10;&#10;&#10;&#10;&#10;&#10;&#10;&#10;PresentationLoad.com">
            <a:extLst>
              <a:ext uri="{FF2B5EF4-FFF2-40B4-BE49-F238E27FC236}">
                <a16:creationId xmlns:a16="http://schemas.microsoft.com/office/drawing/2014/main" id="{B69A6A66-67B4-BE19-428C-27FEE5A0D548}"/>
              </a:ext>
            </a:extLst>
          </p:cNvPr>
          <p:cNvSpPr txBox="1"/>
          <p:nvPr/>
        </p:nvSpPr>
        <p:spPr bwMode="gray">
          <a:xfrm>
            <a:off x="874282" y="3670135"/>
            <a:ext cx="1763810" cy="1420379"/>
          </a:xfrm>
          <a:prstGeom prst="rect">
            <a:avLst/>
          </a:prstGeom>
          <a:noFill/>
        </p:spPr>
        <p:txBody>
          <a:bodyPr wrap="square" lIns="91431" tIns="45715" rIns="91431" bIns="45715" rtlCol="0">
            <a:spAutoFit/>
          </a:bodyPr>
          <a:lstStyle/>
          <a:p>
            <a:pPr marL="0" indent="0" algn="ctr" defTabSz="801688">
              <a:lnSpc>
                <a:spcPct val="85000"/>
              </a:lnSpc>
              <a:spcAft>
                <a:spcPts val="600"/>
              </a:spcAft>
              <a:buNone/>
            </a:pPr>
            <a:r>
              <a:rPr lang="en-US" sz="1800" b="1" cap="all">
                <a:solidFill>
                  <a:schemeClr val="tx1"/>
                </a:solidFill>
                <a:latin typeface="Arial" panose="020B0604020202020204" pitchFamily="34" charset="0"/>
              </a:rPr>
              <a:t>Specific</a:t>
            </a:r>
          </a:p>
          <a:p>
            <a:pPr marL="0" indent="0" algn="ctr" defTabSz="801688">
              <a:spcAft>
                <a:spcPts val="600"/>
              </a:spcAft>
              <a:buNone/>
            </a:pPr>
            <a:r>
              <a:rPr lang="en-AU" sz="1400">
                <a:solidFill>
                  <a:schemeClr val="tx1"/>
                </a:solidFill>
                <a:latin typeface="Arial" panose="020B0604020202020204" pitchFamily="34" charset="0"/>
              </a:rPr>
              <a:t>Communicates the requirement clearly, concisely, logically and unambiguously.</a:t>
            </a:r>
          </a:p>
        </p:txBody>
      </p:sp>
      <p:sp>
        <p:nvSpPr>
          <p:cNvPr id="23" name="Ellipse 45">
            <a:extLst>
              <a:ext uri="{FF2B5EF4-FFF2-40B4-BE49-F238E27FC236}">
                <a16:creationId xmlns:a16="http://schemas.microsoft.com/office/drawing/2014/main" id="{BEA50146-185D-3272-F3C8-067955ADA999}"/>
              </a:ext>
            </a:extLst>
          </p:cNvPr>
          <p:cNvSpPr/>
          <p:nvPr/>
        </p:nvSpPr>
        <p:spPr bwMode="gray">
          <a:xfrm>
            <a:off x="3044188" y="1625599"/>
            <a:ext cx="1763810" cy="17638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6600" b="1">
                <a:effectLst>
                  <a:outerShdw blurRad="190500" dist="38100" dir="2700000" algn="tl">
                    <a:srgbClr val="000000">
                      <a:alpha val="20000"/>
                    </a:srgbClr>
                  </a:outerShdw>
                </a:effectLst>
                <a:latin typeface="Arial" panose="020B0604020202020204" pitchFamily="34" charset="0"/>
              </a:rPr>
              <a:t>M</a:t>
            </a:r>
          </a:p>
        </p:txBody>
      </p:sp>
      <p:sp>
        <p:nvSpPr>
          <p:cNvPr id="24" name="Textfeld 46" descr="&#10;&#10;&#10;&#10;&#10;&#10;&#10;&#10;&#10;&#10;&#10;&#10;&#10;&#10;&#10;&#10;&#10;&#10;&#10;&#10;&#10;&#10;&#10;&#10;&#10;&#10;&#10;&#10;&#10;&#10;&#10;&#10;&#10;&#10;&#10;&#10;&#10;&#10;&#10;&#10;&#10;&#10;&#10;&#10;&#10;&#10;&#10;&#10;&#10;&#10;&#10;&#10;&#10;&#10;&#10;&#10;&#10;&#10;&#10;&#10;&#10;&#10;&#10;PresentationLoad.com">
            <a:extLst>
              <a:ext uri="{FF2B5EF4-FFF2-40B4-BE49-F238E27FC236}">
                <a16:creationId xmlns:a16="http://schemas.microsoft.com/office/drawing/2014/main" id="{C577E042-360B-D184-E404-B43E9F4008B2}"/>
              </a:ext>
            </a:extLst>
          </p:cNvPr>
          <p:cNvSpPr txBox="1"/>
          <p:nvPr/>
        </p:nvSpPr>
        <p:spPr bwMode="gray">
          <a:xfrm>
            <a:off x="2930207" y="3670134"/>
            <a:ext cx="2083236" cy="1635822"/>
          </a:xfrm>
          <a:prstGeom prst="rect">
            <a:avLst/>
          </a:prstGeom>
          <a:noFill/>
        </p:spPr>
        <p:txBody>
          <a:bodyPr wrap="square" lIns="91431" tIns="45715" rIns="91431" bIns="45715" rtlCol="0">
            <a:spAutoFit/>
          </a:bodyPr>
          <a:lstStyle/>
          <a:p>
            <a:pPr marL="0" indent="0" algn="ctr" defTabSz="801688">
              <a:lnSpc>
                <a:spcPct val="85000"/>
              </a:lnSpc>
              <a:spcAft>
                <a:spcPts val="600"/>
              </a:spcAft>
              <a:buNone/>
            </a:pPr>
            <a:r>
              <a:rPr lang="en-US" sz="1800" b="1" cap="all" dirty="0">
                <a:solidFill>
                  <a:schemeClr val="tx1"/>
                </a:solidFill>
                <a:latin typeface="Arial" panose="020B0604020202020204" pitchFamily="34" charset="0"/>
              </a:rPr>
              <a:t>Measurable</a:t>
            </a:r>
          </a:p>
          <a:p>
            <a:pPr marL="0" indent="0" algn="ctr" defTabSz="801688">
              <a:spcAft>
                <a:spcPts val="600"/>
              </a:spcAft>
              <a:buNone/>
            </a:pPr>
            <a:r>
              <a:rPr lang="en-AU" sz="1400" dirty="0">
                <a:solidFill>
                  <a:schemeClr val="tx1"/>
                </a:solidFill>
                <a:latin typeface="Arial" panose="020B0604020202020204" pitchFamily="34" charset="0"/>
              </a:rPr>
              <a:t>Contains enough information for tenderers to cost the goods or services they will offer.</a:t>
            </a:r>
          </a:p>
        </p:txBody>
      </p:sp>
      <p:sp>
        <p:nvSpPr>
          <p:cNvPr id="21" name="Ellipse 43">
            <a:extLst>
              <a:ext uri="{FF2B5EF4-FFF2-40B4-BE49-F238E27FC236}">
                <a16:creationId xmlns:a16="http://schemas.microsoft.com/office/drawing/2014/main" id="{961FCE07-0763-7A64-6851-C4B383193136}"/>
              </a:ext>
            </a:extLst>
          </p:cNvPr>
          <p:cNvSpPr/>
          <p:nvPr/>
        </p:nvSpPr>
        <p:spPr bwMode="gray">
          <a:xfrm>
            <a:off x="5241369" y="1625600"/>
            <a:ext cx="1763810" cy="17638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6600" b="1">
                <a:effectLst>
                  <a:outerShdw blurRad="190500" dist="38100" dir="2700000" algn="tl">
                    <a:srgbClr val="000000">
                      <a:alpha val="20000"/>
                    </a:srgbClr>
                  </a:outerShdw>
                </a:effectLst>
                <a:latin typeface="Arial" panose="020B0604020202020204" pitchFamily="34" charset="0"/>
              </a:rPr>
              <a:t>A</a:t>
            </a:r>
          </a:p>
        </p:txBody>
      </p:sp>
      <p:sp>
        <p:nvSpPr>
          <p:cNvPr id="22" name="Textfeld 44" descr="&#10;&#10;&#10;&#10;&#10;&#10;&#10;&#10;&#10;&#10;&#10;&#10;&#10;&#10;&#10;&#10;&#10;&#10;&#10;&#10;&#10;&#10;&#10;&#10;&#10;&#10;&#10;&#10;&#10;&#10;&#10;&#10;&#10;&#10;&#10;&#10;&#10;&#10;&#10;&#10;&#10;&#10;&#10;&#10;&#10;&#10;&#10;&#10;&#10;&#10;&#10;&#10;&#10;&#10;&#10;&#10;&#10;&#10;&#10;&#10;&#10;&#10;&#10;PresentationLoad.com">
            <a:extLst>
              <a:ext uri="{FF2B5EF4-FFF2-40B4-BE49-F238E27FC236}">
                <a16:creationId xmlns:a16="http://schemas.microsoft.com/office/drawing/2014/main" id="{79D0E709-4712-A4E6-0FBE-508A0F272649}"/>
              </a:ext>
            </a:extLst>
          </p:cNvPr>
          <p:cNvSpPr txBox="1"/>
          <p:nvPr/>
        </p:nvSpPr>
        <p:spPr bwMode="gray">
          <a:xfrm>
            <a:off x="5126092" y="3670133"/>
            <a:ext cx="1994367" cy="1635823"/>
          </a:xfrm>
          <a:prstGeom prst="rect">
            <a:avLst/>
          </a:prstGeom>
          <a:noFill/>
        </p:spPr>
        <p:txBody>
          <a:bodyPr wrap="square" lIns="91431" tIns="45715" rIns="91431" bIns="45715" rtlCol="0">
            <a:spAutoFit/>
          </a:bodyPr>
          <a:lstStyle/>
          <a:p>
            <a:pPr marL="0" indent="0" algn="ctr" defTabSz="801688">
              <a:lnSpc>
                <a:spcPct val="85000"/>
              </a:lnSpc>
              <a:spcAft>
                <a:spcPts val="600"/>
              </a:spcAft>
              <a:buNone/>
            </a:pPr>
            <a:r>
              <a:rPr lang="en-US" sz="1800" b="1" cap="all">
                <a:solidFill>
                  <a:schemeClr val="tx1"/>
                </a:solidFill>
                <a:latin typeface="Arial" panose="020B0604020202020204" pitchFamily="34" charset="0"/>
              </a:rPr>
              <a:t>ACHIEVABLE</a:t>
            </a:r>
          </a:p>
          <a:p>
            <a:pPr marL="0" indent="0" algn="ctr" defTabSz="801688">
              <a:spcAft>
                <a:spcPts val="600"/>
              </a:spcAft>
              <a:buNone/>
            </a:pPr>
            <a:r>
              <a:rPr lang="en-AU" sz="1400">
                <a:solidFill>
                  <a:schemeClr val="tx1"/>
                </a:solidFill>
                <a:latin typeface="Arial" panose="020B0604020202020204" pitchFamily="34" charset="0"/>
              </a:rPr>
              <a:t>Permits the offered goods or services to be evaluated against stated criteria or standards</a:t>
            </a:r>
            <a:endParaRPr lang="en-US" sz="1400">
              <a:solidFill>
                <a:schemeClr val="tx1"/>
              </a:solidFill>
              <a:latin typeface="Arial" panose="020B0604020202020204" pitchFamily="34" charset="0"/>
            </a:endParaRPr>
          </a:p>
        </p:txBody>
      </p:sp>
      <p:sp>
        <p:nvSpPr>
          <p:cNvPr id="6" name="Ellipse 41">
            <a:extLst>
              <a:ext uri="{FF2B5EF4-FFF2-40B4-BE49-F238E27FC236}">
                <a16:creationId xmlns:a16="http://schemas.microsoft.com/office/drawing/2014/main" id="{7C04CC62-4EC9-FFF5-B27B-DC635EB7F86D}"/>
              </a:ext>
            </a:extLst>
          </p:cNvPr>
          <p:cNvSpPr/>
          <p:nvPr/>
        </p:nvSpPr>
        <p:spPr bwMode="gray">
          <a:xfrm>
            <a:off x="7384003" y="1625601"/>
            <a:ext cx="1763810" cy="17638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6600" b="1">
                <a:effectLst>
                  <a:outerShdw blurRad="190500" dist="38100" dir="2700000" algn="tl">
                    <a:srgbClr val="000000">
                      <a:alpha val="20000"/>
                    </a:srgbClr>
                  </a:outerShdw>
                </a:effectLst>
                <a:latin typeface="Arial" panose="020B0604020202020204" pitchFamily="34" charset="0"/>
              </a:rPr>
              <a:t>R</a:t>
            </a:r>
          </a:p>
        </p:txBody>
      </p:sp>
      <p:sp>
        <p:nvSpPr>
          <p:cNvPr id="8" name="Ellipse 39">
            <a:extLst>
              <a:ext uri="{FF2B5EF4-FFF2-40B4-BE49-F238E27FC236}">
                <a16:creationId xmlns:a16="http://schemas.microsoft.com/office/drawing/2014/main" id="{89A79DE8-36D9-C727-E709-E21B2AC62C32}"/>
              </a:ext>
            </a:extLst>
          </p:cNvPr>
          <p:cNvSpPr/>
          <p:nvPr/>
        </p:nvSpPr>
        <p:spPr bwMode="gray">
          <a:xfrm>
            <a:off x="9553910" y="1625601"/>
            <a:ext cx="1763810" cy="17638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6600" b="1">
                <a:effectLst>
                  <a:outerShdw blurRad="190500" dist="38100" dir="2700000" algn="tl">
                    <a:srgbClr val="000000">
                      <a:alpha val="20000"/>
                    </a:srgbClr>
                  </a:outerShdw>
                </a:effectLst>
                <a:latin typeface="Arial" panose="020B0604020202020204" pitchFamily="34" charset="0"/>
              </a:rPr>
              <a:t>T</a:t>
            </a:r>
          </a:p>
        </p:txBody>
      </p:sp>
      <p:sp>
        <p:nvSpPr>
          <p:cNvPr id="19" name="Textfeld 40" descr="&#10;&#10;&#10;&#10;&#10;&#10;&#10;&#10;&#10;&#10;&#10;&#10;&#10;&#10;&#10;&#10;&#10;&#10;&#10;&#10;&#10;&#10;&#10;&#10;&#10;&#10;&#10;&#10;&#10;&#10;&#10;&#10;&#10;&#10;&#10;&#10;&#10;&#10;&#10;&#10;&#10;&#10;&#10;&#10;&#10;&#10;&#10;&#10;&#10;&#10;&#10;&#10;&#10;&#10;&#10;&#10;&#10;&#10;&#10;&#10;&#10;&#10;&#10;PresentationLoad.com">
            <a:extLst>
              <a:ext uri="{FF2B5EF4-FFF2-40B4-BE49-F238E27FC236}">
                <a16:creationId xmlns:a16="http://schemas.microsoft.com/office/drawing/2014/main" id="{20878310-567E-5C8F-E2D2-0084E99432DF}"/>
              </a:ext>
            </a:extLst>
          </p:cNvPr>
          <p:cNvSpPr txBox="1"/>
          <p:nvPr/>
        </p:nvSpPr>
        <p:spPr bwMode="gray">
          <a:xfrm>
            <a:off x="9548582" y="3670136"/>
            <a:ext cx="1763811" cy="989492"/>
          </a:xfrm>
          <a:prstGeom prst="rect">
            <a:avLst/>
          </a:prstGeom>
          <a:noFill/>
        </p:spPr>
        <p:txBody>
          <a:bodyPr wrap="square" lIns="91431" tIns="45715" rIns="91431" bIns="45715" rtlCol="0">
            <a:spAutoFit/>
          </a:bodyPr>
          <a:lstStyle/>
          <a:p>
            <a:pPr marL="0" indent="0" algn="ctr" defTabSz="801688">
              <a:lnSpc>
                <a:spcPct val="85000"/>
              </a:lnSpc>
              <a:spcAft>
                <a:spcPts val="600"/>
              </a:spcAft>
              <a:buNone/>
            </a:pPr>
            <a:r>
              <a:rPr lang="en-US" sz="1800" b="1" cap="all">
                <a:solidFill>
                  <a:schemeClr val="tx1"/>
                </a:solidFill>
                <a:latin typeface="Arial" panose="020B0604020202020204" pitchFamily="34" charset="0"/>
              </a:rPr>
              <a:t>Time-bound</a:t>
            </a:r>
          </a:p>
          <a:p>
            <a:pPr marL="0" indent="0" algn="ctr" defTabSz="801688">
              <a:spcAft>
                <a:spcPts val="600"/>
              </a:spcAft>
              <a:buNone/>
            </a:pPr>
            <a:r>
              <a:rPr lang="en-AU" sz="1400">
                <a:solidFill>
                  <a:schemeClr val="tx1"/>
                </a:solidFill>
                <a:latin typeface="Arial" panose="020B0604020202020204" pitchFamily="34" charset="0"/>
              </a:rPr>
              <a:t>What is a realistic timeframe?</a:t>
            </a:r>
          </a:p>
        </p:txBody>
      </p:sp>
      <p:sp>
        <p:nvSpPr>
          <p:cNvPr id="27" name="Textfeld 44" descr="&#10;&#10;&#10;&#10;&#10;&#10;&#10;&#10;&#10;&#10;&#10;&#10;&#10;&#10;&#10;&#10;&#10;&#10;&#10;&#10;&#10;&#10;&#10;&#10;&#10;&#10;&#10;&#10;&#10;&#10;&#10;&#10;&#10;&#10;&#10;&#10;&#10;&#10;&#10;&#10;&#10;&#10;&#10;&#10;&#10;&#10;&#10;&#10;&#10;&#10;&#10;&#10;&#10;&#10;&#10;&#10;&#10;&#10;&#10;&#10;&#10;&#10;&#10;PresentationLoad.com">
            <a:extLst>
              <a:ext uri="{FF2B5EF4-FFF2-40B4-BE49-F238E27FC236}">
                <a16:creationId xmlns:a16="http://schemas.microsoft.com/office/drawing/2014/main" id="{F6BF7C88-4C6F-2F74-731D-099400F21CA3}"/>
              </a:ext>
            </a:extLst>
          </p:cNvPr>
          <p:cNvSpPr txBox="1"/>
          <p:nvPr/>
        </p:nvSpPr>
        <p:spPr bwMode="gray">
          <a:xfrm>
            <a:off x="7268723" y="3670133"/>
            <a:ext cx="1994367" cy="1420379"/>
          </a:xfrm>
          <a:prstGeom prst="rect">
            <a:avLst/>
          </a:prstGeom>
          <a:noFill/>
        </p:spPr>
        <p:txBody>
          <a:bodyPr wrap="square" lIns="91431" tIns="45715" rIns="91431" bIns="45715" rtlCol="0">
            <a:spAutoFit/>
          </a:bodyPr>
          <a:lstStyle/>
          <a:p>
            <a:pPr marL="0" indent="0" algn="ctr" defTabSz="801688">
              <a:lnSpc>
                <a:spcPct val="85000"/>
              </a:lnSpc>
              <a:spcAft>
                <a:spcPts val="600"/>
              </a:spcAft>
              <a:buNone/>
            </a:pPr>
            <a:r>
              <a:rPr lang="en-US" sz="1800" b="1" cap="all">
                <a:solidFill>
                  <a:schemeClr val="tx1"/>
                </a:solidFill>
                <a:latin typeface="Arial" panose="020B0604020202020204" pitchFamily="34" charset="0"/>
              </a:rPr>
              <a:t>RELEVANT</a:t>
            </a:r>
          </a:p>
          <a:p>
            <a:pPr marL="0" indent="0" algn="ctr" defTabSz="801688">
              <a:spcAft>
                <a:spcPts val="600"/>
              </a:spcAft>
              <a:buNone/>
            </a:pPr>
            <a:r>
              <a:rPr lang="en-AU" sz="1400">
                <a:solidFill>
                  <a:schemeClr val="tx1"/>
                </a:solidFill>
                <a:latin typeface="Arial" panose="020B0604020202020204" pitchFamily="34" charset="0"/>
              </a:rPr>
              <a:t>Fulfils the need, not over specifying or including “nice to haves”.</a:t>
            </a:r>
          </a:p>
        </p:txBody>
      </p:sp>
    </p:spTree>
    <p:custDataLst>
      <p:tags r:id="rId1"/>
    </p:custDataLst>
    <p:extLst>
      <p:ext uri="{BB962C8B-B14F-4D97-AF65-F5344CB8AC3E}">
        <p14:creationId xmlns:p14="http://schemas.microsoft.com/office/powerpoint/2010/main" val="3385633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btfpColumnIndicatorGroup2">
            <a:extLst>
              <a:ext uri="{FF2B5EF4-FFF2-40B4-BE49-F238E27FC236}">
                <a16:creationId xmlns:a16="http://schemas.microsoft.com/office/drawing/2014/main" id="{0E69CF29-7C89-86AC-7EA7-AA4747B75232}"/>
              </a:ext>
            </a:extLst>
          </p:cNvPr>
          <p:cNvGrpSpPr/>
          <p:nvPr/>
        </p:nvGrpSpPr>
        <p:grpSpPr>
          <a:xfrm>
            <a:off x="0" y="6926580"/>
            <a:ext cx="12192000" cy="137160"/>
            <a:chOff x="0" y="6926580"/>
            <a:chExt cx="12192000" cy="137160"/>
          </a:xfrm>
        </p:grpSpPr>
        <p:sp>
          <p:nvSpPr>
            <p:cNvPr id="10" name="btfpColumnGapBlocker934915">
              <a:extLst>
                <a:ext uri="{FF2B5EF4-FFF2-40B4-BE49-F238E27FC236}">
                  <a16:creationId xmlns:a16="http://schemas.microsoft.com/office/drawing/2014/main" id="{14F4B94A-E506-9063-BFDF-31E854E0450B}"/>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 name="btfpColumnGapBlocker744353">
              <a:extLst>
                <a:ext uri="{FF2B5EF4-FFF2-40B4-BE49-F238E27FC236}">
                  <a16:creationId xmlns:a16="http://schemas.microsoft.com/office/drawing/2014/main" id="{9CA3BE38-CCDB-AAEA-754A-177126F29008}"/>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 name="btfpColumnIndicator837131">
              <a:extLst>
                <a:ext uri="{FF2B5EF4-FFF2-40B4-BE49-F238E27FC236}">
                  <a16:creationId xmlns:a16="http://schemas.microsoft.com/office/drawing/2014/main" id="{92D87C4E-4F0E-1AD7-8524-1A624058FC48}"/>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887284">
              <a:extLst>
                <a:ext uri="{FF2B5EF4-FFF2-40B4-BE49-F238E27FC236}">
                  <a16:creationId xmlns:a16="http://schemas.microsoft.com/office/drawing/2014/main" id="{DB2F18AB-949D-1D4C-86DE-B324DB84BD19}"/>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IndicatorGroup1">
            <a:extLst>
              <a:ext uri="{FF2B5EF4-FFF2-40B4-BE49-F238E27FC236}">
                <a16:creationId xmlns:a16="http://schemas.microsoft.com/office/drawing/2014/main" id="{4ABB64D6-75C2-8F2D-68AE-F511C54F2663}"/>
              </a:ext>
            </a:extLst>
          </p:cNvPr>
          <p:cNvGrpSpPr/>
          <p:nvPr/>
        </p:nvGrpSpPr>
        <p:grpSpPr>
          <a:xfrm>
            <a:off x="0" y="-205740"/>
            <a:ext cx="12192000" cy="137160"/>
            <a:chOff x="0" y="-205740"/>
            <a:chExt cx="12192000" cy="137160"/>
          </a:xfrm>
        </p:grpSpPr>
        <p:sp>
          <p:nvSpPr>
            <p:cNvPr id="9" name="btfpColumnGapBlocker851077">
              <a:extLst>
                <a:ext uri="{FF2B5EF4-FFF2-40B4-BE49-F238E27FC236}">
                  <a16:creationId xmlns:a16="http://schemas.microsoft.com/office/drawing/2014/main" id="{6023C035-CB65-6A6E-4F7F-28C7D9C59A94}"/>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7" name="btfpColumnGapBlocker682681">
              <a:extLst>
                <a:ext uri="{FF2B5EF4-FFF2-40B4-BE49-F238E27FC236}">
                  <a16:creationId xmlns:a16="http://schemas.microsoft.com/office/drawing/2014/main" id="{7159C697-2050-903C-E016-036A4F0670C5}"/>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 name="btfpColumnIndicator955072">
              <a:extLst>
                <a:ext uri="{FF2B5EF4-FFF2-40B4-BE49-F238E27FC236}">
                  <a16:creationId xmlns:a16="http://schemas.microsoft.com/office/drawing/2014/main" id="{C179CF34-159F-2803-7330-BFE730A34C38}"/>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320218">
              <a:extLst>
                <a:ext uri="{FF2B5EF4-FFF2-40B4-BE49-F238E27FC236}">
                  <a16:creationId xmlns:a16="http://schemas.microsoft.com/office/drawing/2014/main" id="{1395D7C5-0ADC-75D0-86DA-D082B44E9862}"/>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0" name="Title 19">
            <a:extLst>
              <a:ext uri="{FF2B5EF4-FFF2-40B4-BE49-F238E27FC236}">
                <a16:creationId xmlns:a16="http://schemas.microsoft.com/office/drawing/2014/main" id="{15272EA6-DF4C-E886-7949-D09137C914C9}"/>
              </a:ext>
            </a:extLst>
          </p:cNvPr>
          <p:cNvSpPr>
            <a:spLocks noGrp="1"/>
          </p:cNvSpPr>
          <p:nvPr>
            <p:ph type="ctrTitle"/>
          </p:nvPr>
        </p:nvSpPr>
        <p:spPr/>
        <p:txBody>
          <a:bodyPr/>
          <a:lstStyle/>
          <a:p>
            <a:r>
              <a:rPr lang="en-AU"/>
              <a:t>Introductions</a:t>
            </a:r>
          </a:p>
        </p:txBody>
      </p:sp>
      <p:sp>
        <p:nvSpPr>
          <p:cNvPr id="21" name="Arrow: Pentagon 20">
            <a:extLst>
              <a:ext uri="{FF2B5EF4-FFF2-40B4-BE49-F238E27FC236}">
                <a16:creationId xmlns:a16="http://schemas.microsoft.com/office/drawing/2014/main" id="{90F402B7-E311-8750-A7C3-E4F344D2B27C}"/>
              </a:ext>
            </a:extLst>
          </p:cNvPr>
          <p:cNvSpPr/>
          <p:nvPr/>
        </p:nvSpPr>
        <p:spPr>
          <a:xfrm>
            <a:off x="495300" y="2372033"/>
            <a:ext cx="3111741" cy="18360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Chevron 21">
            <a:extLst>
              <a:ext uri="{FF2B5EF4-FFF2-40B4-BE49-F238E27FC236}">
                <a16:creationId xmlns:a16="http://schemas.microsoft.com/office/drawing/2014/main" id="{5E4D2BAF-CBF6-8900-39BC-2230911D9028}"/>
              </a:ext>
            </a:extLst>
          </p:cNvPr>
          <p:cNvSpPr/>
          <p:nvPr/>
        </p:nvSpPr>
        <p:spPr>
          <a:xfrm>
            <a:off x="2887532" y="2372033"/>
            <a:ext cx="3837852" cy="18360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3" name="Arrow: Chevron 22">
            <a:extLst>
              <a:ext uri="{FF2B5EF4-FFF2-40B4-BE49-F238E27FC236}">
                <a16:creationId xmlns:a16="http://schemas.microsoft.com/office/drawing/2014/main" id="{F24243E3-F17F-F957-DB70-4FA7865FA1C1}"/>
              </a:ext>
            </a:extLst>
          </p:cNvPr>
          <p:cNvSpPr/>
          <p:nvPr/>
        </p:nvSpPr>
        <p:spPr>
          <a:xfrm>
            <a:off x="6005874" y="2372033"/>
            <a:ext cx="3837852" cy="1836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4" name="Rectangle 23">
            <a:extLst>
              <a:ext uri="{FF2B5EF4-FFF2-40B4-BE49-F238E27FC236}">
                <a16:creationId xmlns:a16="http://schemas.microsoft.com/office/drawing/2014/main" id="{3BEFB12D-D2E6-4C39-A1B9-23761D193F02}"/>
              </a:ext>
            </a:extLst>
          </p:cNvPr>
          <p:cNvSpPr/>
          <p:nvPr/>
        </p:nvSpPr>
        <p:spPr>
          <a:xfrm>
            <a:off x="1297589" y="2936089"/>
            <a:ext cx="898003" cy="707886"/>
          </a:xfrm>
          <a:prstGeom prst="rect">
            <a:avLst/>
          </a:prstGeom>
        </p:spPr>
        <p:txBody>
          <a:bodyPr wrap="none">
            <a:spAutoFit/>
          </a:bodyPr>
          <a:lstStyle/>
          <a:p>
            <a:pPr marL="0" indent="0">
              <a:spcBef>
                <a:spcPts val="0"/>
              </a:spcBef>
              <a:buNone/>
            </a:pPr>
            <a:r>
              <a:rPr lang="en-AU" sz="2000">
                <a:solidFill>
                  <a:schemeClr val="bg1"/>
                </a:solidFill>
              </a:rPr>
              <a:t>Your</a:t>
            </a:r>
            <a:endParaRPr lang="en-AU" sz="2000" b="1">
              <a:solidFill>
                <a:schemeClr val="bg1"/>
              </a:solidFill>
            </a:endParaRPr>
          </a:p>
          <a:p>
            <a:pPr marL="0" indent="0">
              <a:spcBef>
                <a:spcPts val="0"/>
              </a:spcBef>
              <a:buNone/>
            </a:pPr>
            <a:r>
              <a:rPr lang="en-AU" sz="2000" b="1">
                <a:solidFill>
                  <a:schemeClr val="bg1"/>
                </a:solidFill>
              </a:rPr>
              <a:t>ROLE</a:t>
            </a:r>
          </a:p>
        </p:txBody>
      </p:sp>
      <p:sp>
        <p:nvSpPr>
          <p:cNvPr id="25" name="Rectangle 24">
            <a:extLst>
              <a:ext uri="{FF2B5EF4-FFF2-40B4-BE49-F238E27FC236}">
                <a16:creationId xmlns:a16="http://schemas.microsoft.com/office/drawing/2014/main" id="{733D973A-2AE3-548C-DB36-6886EE5EEDFA}"/>
              </a:ext>
            </a:extLst>
          </p:cNvPr>
          <p:cNvSpPr/>
          <p:nvPr/>
        </p:nvSpPr>
        <p:spPr>
          <a:xfrm>
            <a:off x="4150942" y="2936089"/>
            <a:ext cx="1811714" cy="707886"/>
          </a:xfrm>
          <a:prstGeom prst="rect">
            <a:avLst/>
          </a:prstGeom>
        </p:spPr>
        <p:txBody>
          <a:bodyPr wrap="none">
            <a:spAutoFit/>
          </a:bodyPr>
          <a:lstStyle/>
          <a:p>
            <a:pPr marL="0" indent="0">
              <a:spcBef>
                <a:spcPts val="0"/>
              </a:spcBef>
              <a:buNone/>
            </a:pPr>
            <a:r>
              <a:rPr lang="en-AU" sz="2000">
                <a:solidFill>
                  <a:schemeClr val="bg1"/>
                </a:solidFill>
              </a:rPr>
              <a:t>Your</a:t>
            </a:r>
          </a:p>
          <a:p>
            <a:pPr marL="0" indent="0">
              <a:spcBef>
                <a:spcPts val="0"/>
              </a:spcBef>
              <a:buNone/>
            </a:pPr>
            <a:r>
              <a:rPr lang="en-AU" sz="2000" b="1">
                <a:solidFill>
                  <a:schemeClr val="bg1"/>
                </a:solidFill>
              </a:rPr>
              <a:t>OBJECTIVES</a:t>
            </a:r>
          </a:p>
        </p:txBody>
      </p:sp>
      <p:sp>
        <p:nvSpPr>
          <p:cNvPr id="26" name="Rectangle 25">
            <a:extLst>
              <a:ext uri="{FF2B5EF4-FFF2-40B4-BE49-F238E27FC236}">
                <a16:creationId xmlns:a16="http://schemas.microsoft.com/office/drawing/2014/main" id="{9F7753C1-4E5B-FA9B-AF99-83FA5E9492AF}"/>
              </a:ext>
            </a:extLst>
          </p:cNvPr>
          <p:cNvSpPr/>
          <p:nvPr/>
        </p:nvSpPr>
        <p:spPr>
          <a:xfrm>
            <a:off x="7240773" y="2782201"/>
            <a:ext cx="1955985" cy="1015663"/>
          </a:xfrm>
          <a:prstGeom prst="rect">
            <a:avLst/>
          </a:prstGeom>
        </p:spPr>
        <p:txBody>
          <a:bodyPr wrap="none">
            <a:spAutoFit/>
          </a:bodyPr>
          <a:lstStyle/>
          <a:p>
            <a:pPr marL="0" indent="0">
              <a:spcBef>
                <a:spcPts val="0"/>
              </a:spcBef>
              <a:buNone/>
            </a:pPr>
            <a:r>
              <a:rPr lang="en-AU" sz="2000" b="1">
                <a:solidFill>
                  <a:schemeClr val="bg1"/>
                </a:solidFill>
              </a:rPr>
              <a:t>KEY</a:t>
            </a:r>
          </a:p>
          <a:p>
            <a:pPr marL="0" indent="0">
              <a:spcBef>
                <a:spcPts val="0"/>
              </a:spcBef>
              <a:buNone/>
            </a:pPr>
            <a:r>
              <a:rPr lang="en-AU" sz="2000" b="1">
                <a:solidFill>
                  <a:schemeClr val="bg1"/>
                </a:solidFill>
              </a:rPr>
              <a:t>CHALLENGES</a:t>
            </a:r>
          </a:p>
          <a:p>
            <a:pPr marL="0" indent="0">
              <a:spcBef>
                <a:spcPts val="0"/>
              </a:spcBef>
              <a:buNone/>
            </a:pPr>
            <a:r>
              <a:rPr lang="en-AU" sz="2000">
                <a:solidFill>
                  <a:schemeClr val="bg1"/>
                </a:solidFill>
              </a:rPr>
              <a:t>you face</a:t>
            </a:r>
          </a:p>
        </p:txBody>
      </p:sp>
    </p:spTree>
    <p:custDataLst>
      <p:tags r:id="rId1"/>
    </p:custDataLst>
    <p:extLst>
      <p:ext uri="{BB962C8B-B14F-4D97-AF65-F5344CB8AC3E}">
        <p14:creationId xmlns:p14="http://schemas.microsoft.com/office/powerpoint/2010/main" val="384965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71BC-259E-5929-F7E2-64AA2ACBAC89}"/>
            </a:ext>
          </a:extLst>
        </p:cNvPr>
        <p:cNvGrpSpPr/>
        <p:nvPr/>
      </p:nvGrpSpPr>
      <p:grpSpPr>
        <a:xfrm>
          <a:off x="0" y="0"/>
          <a:ext cx="0" cy="0"/>
          <a:chOff x="0" y="0"/>
          <a:chExt cx="0" cy="0"/>
        </a:xfrm>
      </p:grpSpPr>
      <p:grpSp>
        <p:nvGrpSpPr>
          <p:cNvPr id="119" name="btfpColumnIndicatorGroup2">
            <a:extLst>
              <a:ext uri="{FF2B5EF4-FFF2-40B4-BE49-F238E27FC236}">
                <a16:creationId xmlns:a16="http://schemas.microsoft.com/office/drawing/2014/main" id="{0B5938C8-0210-CB98-94D6-D99AF104F552}"/>
              </a:ext>
            </a:extLst>
          </p:cNvPr>
          <p:cNvGrpSpPr/>
          <p:nvPr/>
        </p:nvGrpSpPr>
        <p:grpSpPr>
          <a:xfrm>
            <a:off x="0" y="6926580"/>
            <a:ext cx="12192000" cy="137160"/>
            <a:chOff x="0" y="6926580"/>
            <a:chExt cx="12192000" cy="137160"/>
          </a:xfrm>
        </p:grpSpPr>
        <p:sp>
          <p:nvSpPr>
            <p:cNvPr id="117" name="btfpColumnGapBlocker958407">
              <a:extLst>
                <a:ext uri="{FF2B5EF4-FFF2-40B4-BE49-F238E27FC236}">
                  <a16:creationId xmlns:a16="http://schemas.microsoft.com/office/drawing/2014/main" id="{61181CBB-35F7-66FA-83AD-F50E159B4854}"/>
                </a:ext>
              </a:extLst>
            </p:cNvPr>
            <p:cNvSpPr/>
            <p:nvPr/>
          </p:nvSpPr>
          <p:spPr bwMode="gray">
            <a:xfrm>
              <a:off x="11849099" y="6926580"/>
              <a:ext cx="3429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5" name="btfpColumnGapBlocker376752">
              <a:extLst>
                <a:ext uri="{FF2B5EF4-FFF2-40B4-BE49-F238E27FC236}">
                  <a16:creationId xmlns:a16="http://schemas.microsoft.com/office/drawing/2014/main" id="{E97194E6-265E-B8F8-1901-D4F00F1D43CA}"/>
                </a:ext>
              </a:extLst>
            </p:cNvPr>
            <p:cNvSpPr/>
            <p:nvPr/>
          </p:nvSpPr>
          <p:spPr bwMode="gray">
            <a:xfrm>
              <a:off x="10130971"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13" name="btfpColumnIndicator406602">
              <a:extLst>
                <a:ext uri="{FF2B5EF4-FFF2-40B4-BE49-F238E27FC236}">
                  <a16:creationId xmlns:a16="http://schemas.microsoft.com/office/drawing/2014/main" id="{75C157A0-87DC-B9E8-6699-D4EE397DA734}"/>
                </a:ext>
              </a:extLst>
            </p:cNvPr>
            <p:cNvCxnSpPr/>
            <p:nvPr/>
          </p:nvCxnSpPr>
          <p:spPr bwMode="gray">
            <a:xfrm flipV="1">
              <a:off x="11849099"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1" name="btfpColumnIndicator897182">
              <a:extLst>
                <a:ext uri="{FF2B5EF4-FFF2-40B4-BE49-F238E27FC236}">
                  <a16:creationId xmlns:a16="http://schemas.microsoft.com/office/drawing/2014/main" id="{CC8BEECE-A9AC-C4B1-9B00-2FBBF08C6716}"/>
                </a:ext>
              </a:extLst>
            </p:cNvPr>
            <p:cNvCxnSpPr/>
            <p:nvPr/>
          </p:nvCxnSpPr>
          <p:spPr bwMode="gray">
            <a:xfrm flipV="1">
              <a:off x="10664371"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9" name="btfpColumnGapBlocker188094">
              <a:extLst>
                <a:ext uri="{FF2B5EF4-FFF2-40B4-BE49-F238E27FC236}">
                  <a16:creationId xmlns:a16="http://schemas.microsoft.com/office/drawing/2014/main" id="{42581630-DFC2-C958-9108-E917334317CD}"/>
                </a:ext>
              </a:extLst>
            </p:cNvPr>
            <p:cNvSpPr/>
            <p:nvPr/>
          </p:nvSpPr>
          <p:spPr bwMode="gray">
            <a:xfrm>
              <a:off x="8412842"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7" name="btfpColumnIndicator842289">
              <a:extLst>
                <a:ext uri="{FF2B5EF4-FFF2-40B4-BE49-F238E27FC236}">
                  <a16:creationId xmlns:a16="http://schemas.microsoft.com/office/drawing/2014/main" id="{4E21CB9E-EB14-3595-D31F-6F9213A96013}"/>
                </a:ext>
              </a:extLst>
            </p:cNvPr>
            <p:cNvCxnSpPr/>
            <p:nvPr/>
          </p:nvCxnSpPr>
          <p:spPr bwMode="gray">
            <a:xfrm flipV="1">
              <a:off x="10130971"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5" name="btfpColumnIndicator443647">
              <a:extLst>
                <a:ext uri="{FF2B5EF4-FFF2-40B4-BE49-F238E27FC236}">
                  <a16:creationId xmlns:a16="http://schemas.microsoft.com/office/drawing/2014/main" id="{F53464ED-CB47-C9F6-104A-445F67400FA9}"/>
                </a:ext>
              </a:extLst>
            </p:cNvPr>
            <p:cNvCxnSpPr/>
            <p:nvPr/>
          </p:nvCxnSpPr>
          <p:spPr bwMode="gray">
            <a:xfrm flipV="1">
              <a:off x="8946242"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3" name="btfpColumnGapBlocker937467">
              <a:extLst>
                <a:ext uri="{FF2B5EF4-FFF2-40B4-BE49-F238E27FC236}">
                  <a16:creationId xmlns:a16="http://schemas.microsoft.com/office/drawing/2014/main" id="{DFE9DE28-C86A-67A4-53AB-1F58A5E93769}"/>
                </a:ext>
              </a:extLst>
            </p:cNvPr>
            <p:cNvSpPr/>
            <p:nvPr/>
          </p:nvSpPr>
          <p:spPr bwMode="gray">
            <a:xfrm>
              <a:off x="6694714"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1" name="btfpColumnIndicator493188">
              <a:extLst>
                <a:ext uri="{FF2B5EF4-FFF2-40B4-BE49-F238E27FC236}">
                  <a16:creationId xmlns:a16="http://schemas.microsoft.com/office/drawing/2014/main" id="{343A1B72-70AC-2452-1089-34C5FBC7EC84}"/>
                </a:ext>
              </a:extLst>
            </p:cNvPr>
            <p:cNvCxnSpPr/>
            <p:nvPr/>
          </p:nvCxnSpPr>
          <p:spPr bwMode="gray">
            <a:xfrm flipV="1">
              <a:off x="8412842"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9" name="btfpColumnIndicator320862">
              <a:extLst>
                <a:ext uri="{FF2B5EF4-FFF2-40B4-BE49-F238E27FC236}">
                  <a16:creationId xmlns:a16="http://schemas.microsoft.com/office/drawing/2014/main" id="{B8A87A78-A687-D372-3BBF-4A70954C7EE8}"/>
                </a:ext>
              </a:extLst>
            </p:cNvPr>
            <p:cNvCxnSpPr/>
            <p:nvPr/>
          </p:nvCxnSpPr>
          <p:spPr bwMode="gray">
            <a:xfrm flipV="1">
              <a:off x="7228114"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7" name="btfpColumnGapBlocker957702">
              <a:extLst>
                <a:ext uri="{FF2B5EF4-FFF2-40B4-BE49-F238E27FC236}">
                  <a16:creationId xmlns:a16="http://schemas.microsoft.com/office/drawing/2014/main" id="{53A65050-BA7B-4A9D-374B-3A5992941D7A}"/>
                </a:ext>
              </a:extLst>
            </p:cNvPr>
            <p:cNvSpPr/>
            <p:nvPr/>
          </p:nvSpPr>
          <p:spPr bwMode="gray">
            <a:xfrm>
              <a:off x="497658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95" name="btfpColumnIndicator145441">
              <a:extLst>
                <a:ext uri="{FF2B5EF4-FFF2-40B4-BE49-F238E27FC236}">
                  <a16:creationId xmlns:a16="http://schemas.microsoft.com/office/drawing/2014/main" id="{8C9E0FD2-53AC-D9C7-A89D-1AD9ED0AB1BC}"/>
                </a:ext>
              </a:extLst>
            </p:cNvPr>
            <p:cNvCxnSpPr/>
            <p:nvPr/>
          </p:nvCxnSpPr>
          <p:spPr bwMode="gray">
            <a:xfrm flipV="1">
              <a:off x="6694714"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3" name="btfpColumnIndicator439948">
              <a:extLst>
                <a:ext uri="{FF2B5EF4-FFF2-40B4-BE49-F238E27FC236}">
                  <a16:creationId xmlns:a16="http://schemas.microsoft.com/office/drawing/2014/main" id="{B7D1C67B-1CF6-4679-849E-18DF54D26679}"/>
                </a:ext>
              </a:extLst>
            </p:cNvPr>
            <p:cNvCxnSpPr/>
            <p:nvPr/>
          </p:nvCxnSpPr>
          <p:spPr bwMode="gray">
            <a:xfrm flipV="1">
              <a:off x="550998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1" name="btfpColumnGapBlocker825407">
              <a:extLst>
                <a:ext uri="{FF2B5EF4-FFF2-40B4-BE49-F238E27FC236}">
                  <a16:creationId xmlns:a16="http://schemas.microsoft.com/office/drawing/2014/main" id="{B91C155D-1794-03FB-7F05-2AB9542857B8}"/>
                </a:ext>
              </a:extLst>
            </p:cNvPr>
            <p:cNvSpPr/>
            <p:nvPr/>
          </p:nvSpPr>
          <p:spPr bwMode="gray">
            <a:xfrm>
              <a:off x="325845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9" name="btfpColumnIndicator224921">
              <a:extLst>
                <a:ext uri="{FF2B5EF4-FFF2-40B4-BE49-F238E27FC236}">
                  <a16:creationId xmlns:a16="http://schemas.microsoft.com/office/drawing/2014/main" id="{750D472F-E2DF-8D19-08E3-56C6B4C50DF9}"/>
                </a:ext>
              </a:extLst>
            </p:cNvPr>
            <p:cNvCxnSpPr/>
            <p:nvPr/>
          </p:nvCxnSpPr>
          <p:spPr bwMode="gray">
            <a:xfrm flipV="1">
              <a:off x="497658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7" name="btfpColumnIndicator670067">
              <a:extLst>
                <a:ext uri="{FF2B5EF4-FFF2-40B4-BE49-F238E27FC236}">
                  <a16:creationId xmlns:a16="http://schemas.microsoft.com/office/drawing/2014/main" id="{FC025E5C-F524-8DCA-3780-C88A9DD17514}"/>
                </a:ext>
              </a:extLst>
            </p:cNvPr>
            <p:cNvCxnSpPr/>
            <p:nvPr/>
          </p:nvCxnSpPr>
          <p:spPr bwMode="gray">
            <a:xfrm flipV="1">
              <a:off x="379185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5" name="btfpColumnGapBlocker889978">
              <a:extLst>
                <a:ext uri="{FF2B5EF4-FFF2-40B4-BE49-F238E27FC236}">
                  <a16:creationId xmlns:a16="http://schemas.microsoft.com/office/drawing/2014/main" id="{01D3562D-A888-6F06-275B-DF3C8E62A8B3}"/>
                </a:ext>
              </a:extLst>
            </p:cNvPr>
            <p:cNvSpPr/>
            <p:nvPr/>
          </p:nvSpPr>
          <p:spPr bwMode="gray">
            <a:xfrm>
              <a:off x="1540329" y="6926580"/>
              <a:ext cx="5333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3" name="btfpColumnIndicator538726">
              <a:extLst>
                <a:ext uri="{FF2B5EF4-FFF2-40B4-BE49-F238E27FC236}">
                  <a16:creationId xmlns:a16="http://schemas.microsoft.com/office/drawing/2014/main" id="{B913BCE2-995A-A262-7494-9C6CF078E727}"/>
                </a:ext>
              </a:extLst>
            </p:cNvPr>
            <p:cNvCxnSpPr/>
            <p:nvPr/>
          </p:nvCxnSpPr>
          <p:spPr bwMode="gray">
            <a:xfrm flipV="1">
              <a:off x="325845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1" name="btfpColumnIndicator398083">
              <a:extLst>
                <a:ext uri="{FF2B5EF4-FFF2-40B4-BE49-F238E27FC236}">
                  <a16:creationId xmlns:a16="http://schemas.microsoft.com/office/drawing/2014/main" id="{2B473DC5-B859-8E55-8DA0-93488B635150}"/>
                </a:ext>
              </a:extLst>
            </p:cNvPr>
            <p:cNvCxnSpPr/>
            <p:nvPr/>
          </p:nvCxnSpPr>
          <p:spPr bwMode="gray">
            <a:xfrm flipV="1">
              <a:off x="2073728"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9" name="btfpColumnGapBlocker495902">
              <a:extLst>
                <a:ext uri="{FF2B5EF4-FFF2-40B4-BE49-F238E27FC236}">
                  <a16:creationId xmlns:a16="http://schemas.microsoft.com/office/drawing/2014/main" id="{2A05EF08-AD51-E427-D1E8-EE36ECDC97F1}"/>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7" name="btfpColumnIndicator743235">
              <a:extLst>
                <a:ext uri="{FF2B5EF4-FFF2-40B4-BE49-F238E27FC236}">
                  <a16:creationId xmlns:a16="http://schemas.microsoft.com/office/drawing/2014/main" id="{311E51D4-F337-78C1-896D-30BC1096A5E8}"/>
                </a:ext>
              </a:extLst>
            </p:cNvPr>
            <p:cNvCxnSpPr/>
            <p:nvPr/>
          </p:nvCxnSpPr>
          <p:spPr bwMode="gray">
            <a:xfrm flipV="1">
              <a:off x="1540329"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5" name="btfpColumnIndicator601085">
              <a:extLst>
                <a:ext uri="{FF2B5EF4-FFF2-40B4-BE49-F238E27FC236}">
                  <a16:creationId xmlns:a16="http://schemas.microsoft.com/office/drawing/2014/main" id="{1C5F8379-C3C8-01C7-395C-AFF37301F29A}"/>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8" name="btfpColumnIndicatorGroup1">
            <a:extLst>
              <a:ext uri="{FF2B5EF4-FFF2-40B4-BE49-F238E27FC236}">
                <a16:creationId xmlns:a16="http://schemas.microsoft.com/office/drawing/2014/main" id="{A00163C1-022E-4E53-93EA-CFD548AD71D1}"/>
              </a:ext>
            </a:extLst>
          </p:cNvPr>
          <p:cNvGrpSpPr/>
          <p:nvPr/>
        </p:nvGrpSpPr>
        <p:grpSpPr>
          <a:xfrm>
            <a:off x="0" y="-205740"/>
            <a:ext cx="12192000" cy="137160"/>
            <a:chOff x="0" y="-205740"/>
            <a:chExt cx="12192000" cy="137160"/>
          </a:xfrm>
        </p:grpSpPr>
        <p:sp>
          <p:nvSpPr>
            <p:cNvPr id="116" name="btfpColumnGapBlocker362489">
              <a:extLst>
                <a:ext uri="{FF2B5EF4-FFF2-40B4-BE49-F238E27FC236}">
                  <a16:creationId xmlns:a16="http://schemas.microsoft.com/office/drawing/2014/main" id="{A401A36E-942D-D371-86A5-74A42C8A5942}"/>
                </a:ext>
              </a:extLst>
            </p:cNvPr>
            <p:cNvSpPr/>
            <p:nvPr/>
          </p:nvSpPr>
          <p:spPr bwMode="gray">
            <a:xfrm>
              <a:off x="11849099" y="-205740"/>
              <a:ext cx="3429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4" name="btfpColumnGapBlocker477555">
              <a:extLst>
                <a:ext uri="{FF2B5EF4-FFF2-40B4-BE49-F238E27FC236}">
                  <a16:creationId xmlns:a16="http://schemas.microsoft.com/office/drawing/2014/main" id="{FEC3BA73-0868-FC6E-9C86-78E3ED507409}"/>
                </a:ext>
              </a:extLst>
            </p:cNvPr>
            <p:cNvSpPr/>
            <p:nvPr/>
          </p:nvSpPr>
          <p:spPr bwMode="gray">
            <a:xfrm>
              <a:off x="10130971"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12" name="btfpColumnIndicator591280">
              <a:extLst>
                <a:ext uri="{FF2B5EF4-FFF2-40B4-BE49-F238E27FC236}">
                  <a16:creationId xmlns:a16="http://schemas.microsoft.com/office/drawing/2014/main" id="{35551A2D-346D-2C13-0E8E-E17A44386A70}"/>
                </a:ext>
              </a:extLst>
            </p:cNvPr>
            <p:cNvCxnSpPr/>
            <p:nvPr/>
          </p:nvCxnSpPr>
          <p:spPr bwMode="gray">
            <a:xfrm flipV="1">
              <a:off x="11849099"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0" name="btfpColumnIndicator195675">
              <a:extLst>
                <a:ext uri="{FF2B5EF4-FFF2-40B4-BE49-F238E27FC236}">
                  <a16:creationId xmlns:a16="http://schemas.microsoft.com/office/drawing/2014/main" id="{78285075-EEBC-C46E-B7D1-240AC5CD51E2}"/>
                </a:ext>
              </a:extLst>
            </p:cNvPr>
            <p:cNvCxnSpPr/>
            <p:nvPr/>
          </p:nvCxnSpPr>
          <p:spPr bwMode="gray">
            <a:xfrm flipV="1">
              <a:off x="10664371"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8" name="btfpColumnGapBlocker896124">
              <a:extLst>
                <a:ext uri="{FF2B5EF4-FFF2-40B4-BE49-F238E27FC236}">
                  <a16:creationId xmlns:a16="http://schemas.microsoft.com/office/drawing/2014/main" id="{F342CA76-5AF4-ED95-DC8D-CF38A28DFC51}"/>
                </a:ext>
              </a:extLst>
            </p:cNvPr>
            <p:cNvSpPr/>
            <p:nvPr/>
          </p:nvSpPr>
          <p:spPr bwMode="gray">
            <a:xfrm>
              <a:off x="8412842"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6" name="btfpColumnIndicator513883">
              <a:extLst>
                <a:ext uri="{FF2B5EF4-FFF2-40B4-BE49-F238E27FC236}">
                  <a16:creationId xmlns:a16="http://schemas.microsoft.com/office/drawing/2014/main" id="{96DF092E-2948-F563-78C2-04D790D7360E}"/>
                </a:ext>
              </a:extLst>
            </p:cNvPr>
            <p:cNvCxnSpPr/>
            <p:nvPr/>
          </p:nvCxnSpPr>
          <p:spPr bwMode="gray">
            <a:xfrm flipV="1">
              <a:off x="10130971"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4" name="btfpColumnIndicator758031">
              <a:extLst>
                <a:ext uri="{FF2B5EF4-FFF2-40B4-BE49-F238E27FC236}">
                  <a16:creationId xmlns:a16="http://schemas.microsoft.com/office/drawing/2014/main" id="{0230D873-119E-5F21-5CF5-82CE5FAE8C0A}"/>
                </a:ext>
              </a:extLst>
            </p:cNvPr>
            <p:cNvCxnSpPr/>
            <p:nvPr/>
          </p:nvCxnSpPr>
          <p:spPr bwMode="gray">
            <a:xfrm flipV="1">
              <a:off x="8946242"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2" name="btfpColumnGapBlocker766305">
              <a:extLst>
                <a:ext uri="{FF2B5EF4-FFF2-40B4-BE49-F238E27FC236}">
                  <a16:creationId xmlns:a16="http://schemas.microsoft.com/office/drawing/2014/main" id="{A3C59DB1-7DBA-00B4-E695-8E2405C9BFCB}"/>
                </a:ext>
              </a:extLst>
            </p:cNvPr>
            <p:cNvSpPr/>
            <p:nvPr/>
          </p:nvSpPr>
          <p:spPr bwMode="gray">
            <a:xfrm>
              <a:off x="6694714"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0" name="btfpColumnIndicator617103">
              <a:extLst>
                <a:ext uri="{FF2B5EF4-FFF2-40B4-BE49-F238E27FC236}">
                  <a16:creationId xmlns:a16="http://schemas.microsoft.com/office/drawing/2014/main" id="{B6117801-E0D3-EB94-7040-E3011ADC486C}"/>
                </a:ext>
              </a:extLst>
            </p:cNvPr>
            <p:cNvCxnSpPr/>
            <p:nvPr/>
          </p:nvCxnSpPr>
          <p:spPr bwMode="gray">
            <a:xfrm flipV="1">
              <a:off x="8412842"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8" name="btfpColumnIndicator184155">
              <a:extLst>
                <a:ext uri="{FF2B5EF4-FFF2-40B4-BE49-F238E27FC236}">
                  <a16:creationId xmlns:a16="http://schemas.microsoft.com/office/drawing/2014/main" id="{39A58CC9-7C0C-4B84-9941-0F3093764111}"/>
                </a:ext>
              </a:extLst>
            </p:cNvPr>
            <p:cNvCxnSpPr/>
            <p:nvPr/>
          </p:nvCxnSpPr>
          <p:spPr bwMode="gray">
            <a:xfrm flipV="1">
              <a:off x="7228114"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6" name="btfpColumnGapBlocker683974">
              <a:extLst>
                <a:ext uri="{FF2B5EF4-FFF2-40B4-BE49-F238E27FC236}">
                  <a16:creationId xmlns:a16="http://schemas.microsoft.com/office/drawing/2014/main" id="{93D739E6-BDCB-99FA-7D06-DC580616E7F8}"/>
                </a:ext>
              </a:extLst>
            </p:cNvPr>
            <p:cNvSpPr/>
            <p:nvPr/>
          </p:nvSpPr>
          <p:spPr bwMode="gray">
            <a:xfrm>
              <a:off x="497658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94" name="btfpColumnIndicator433000">
              <a:extLst>
                <a:ext uri="{FF2B5EF4-FFF2-40B4-BE49-F238E27FC236}">
                  <a16:creationId xmlns:a16="http://schemas.microsoft.com/office/drawing/2014/main" id="{675E9F0A-39D2-9683-F7F5-89ADE1B1C674}"/>
                </a:ext>
              </a:extLst>
            </p:cNvPr>
            <p:cNvCxnSpPr/>
            <p:nvPr/>
          </p:nvCxnSpPr>
          <p:spPr bwMode="gray">
            <a:xfrm flipV="1">
              <a:off x="6694714"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2" name="btfpColumnIndicator120852">
              <a:extLst>
                <a:ext uri="{FF2B5EF4-FFF2-40B4-BE49-F238E27FC236}">
                  <a16:creationId xmlns:a16="http://schemas.microsoft.com/office/drawing/2014/main" id="{B16ECE99-CB9B-7506-C3D0-906A56FA52CD}"/>
                </a:ext>
              </a:extLst>
            </p:cNvPr>
            <p:cNvCxnSpPr/>
            <p:nvPr/>
          </p:nvCxnSpPr>
          <p:spPr bwMode="gray">
            <a:xfrm flipV="1">
              <a:off x="550998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0" name="btfpColumnGapBlocker871469">
              <a:extLst>
                <a:ext uri="{FF2B5EF4-FFF2-40B4-BE49-F238E27FC236}">
                  <a16:creationId xmlns:a16="http://schemas.microsoft.com/office/drawing/2014/main" id="{D23DB1BA-BF0B-EB93-DBFB-5C63DC515514}"/>
                </a:ext>
              </a:extLst>
            </p:cNvPr>
            <p:cNvSpPr/>
            <p:nvPr/>
          </p:nvSpPr>
          <p:spPr bwMode="gray">
            <a:xfrm>
              <a:off x="325845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8" name="btfpColumnIndicator513528">
              <a:extLst>
                <a:ext uri="{FF2B5EF4-FFF2-40B4-BE49-F238E27FC236}">
                  <a16:creationId xmlns:a16="http://schemas.microsoft.com/office/drawing/2014/main" id="{D1B74788-A81A-3022-BADD-F64B75C383B3}"/>
                </a:ext>
              </a:extLst>
            </p:cNvPr>
            <p:cNvCxnSpPr/>
            <p:nvPr/>
          </p:nvCxnSpPr>
          <p:spPr bwMode="gray">
            <a:xfrm flipV="1">
              <a:off x="497658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6" name="btfpColumnIndicator710210">
              <a:extLst>
                <a:ext uri="{FF2B5EF4-FFF2-40B4-BE49-F238E27FC236}">
                  <a16:creationId xmlns:a16="http://schemas.microsoft.com/office/drawing/2014/main" id="{9B81CC9A-8C97-1479-EF0B-4CDA24277A75}"/>
                </a:ext>
              </a:extLst>
            </p:cNvPr>
            <p:cNvCxnSpPr/>
            <p:nvPr/>
          </p:nvCxnSpPr>
          <p:spPr bwMode="gray">
            <a:xfrm flipV="1">
              <a:off x="379185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4" name="btfpColumnGapBlocker640185">
              <a:extLst>
                <a:ext uri="{FF2B5EF4-FFF2-40B4-BE49-F238E27FC236}">
                  <a16:creationId xmlns:a16="http://schemas.microsoft.com/office/drawing/2014/main" id="{227D515A-3C5B-68AF-45A9-15C0467AFCF9}"/>
                </a:ext>
              </a:extLst>
            </p:cNvPr>
            <p:cNvSpPr/>
            <p:nvPr/>
          </p:nvSpPr>
          <p:spPr bwMode="gray">
            <a:xfrm>
              <a:off x="1540329" y="-205740"/>
              <a:ext cx="5333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2" name="btfpColumnIndicator675424">
              <a:extLst>
                <a:ext uri="{FF2B5EF4-FFF2-40B4-BE49-F238E27FC236}">
                  <a16:creationId xmlns:a16="http://schemas.microsoft.com/office/drawing/2014/main" id="{19F97813-7DE6-1D90-761D-6C09254377F6}"/>
                </a:ext>
              </a:extLst>
            </p:cNvPr>
            <p:cNvCxnSpPr/>
            <p:nvPr/>
          </p:nvCxnSpPr>
          <p:spPr bwMode="gray">
            <a:xfrm flipV="1">
              <a:off x="325845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0" name="btfpColumnIndicator188310">
              <a:extLst>
                <a:ext uri="{FF2B5EF4-FFF2-40B4-BE49-F238E27FC236}">
                  <a16:creationId xmlns:a16="http://schemas.microsoft.com/office/drawing/2014/main" id="{CBB589F6-0AF2-903D-9F25-B6C5542732DB}"/>
                </a:ext>
              </a:extLst>
            </p:cNvPr>
            <p:cNvCxnSpPr/>
            <p:nvPr/>
          </p:nvCxnSpPr>
          <p:spPr bwMode="gray">
            <a:xfrm flipV="1">
              <a:off x="2073728"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8" name="btfpColumnGapBlocker446775">
              <a:extLst>
                <a:ext uri="{FF2B5EF4-FFF2-40B4-BE49-F238E27FC236}">
                  <a16:creationId xmlns:a16="http://schemas.microsoft.com/office/drawing/2014/main" id="{1ACB7D15-2205-08A0-6796-A2CF7035DE66}"/>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6" name="btfpColumnIndicator556353">
              <a:extLst>
                <a:ext uri="{FF2B5EF4-FFF2-40B4-BE49-F238E27FC236}">
                  <a16:creationId xmlns:a16="http://schemas.microsoft.com/office/drawing/2014/main" id="{2BCC2DAA-21B1-41DC-C821-6BC606F3EBC0}"/>
                </a:ext>
              </a:extLst>
            </p:cNvPr>
            <p:cNvCxnSpPr/>
            <p:nvPr/>
          </p:nvCxnSpPr>
          <p:spPr bwMode="gray">
            <a:xfrm flipV="1">
              <a:off x="1540329"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4" name="btfpColumnIndicator345449">
              <a:extLst>
                <a:ext uri="{FF2B5EF4-FFF2-40B4-BE49-F238E27FC236}">
                  <a16:creationId xmlns:a16="http://schemas.microsoft.com/office/drawing/2014/main" id="{725098B2-D5D5-1146-71BF-8BD3A7E4EFFF}"/>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Google Shape;133;p29">
            <a:extLst>
              <a:ext uri="{FF2B5EF4-FFF2-40B4-BE49-F238E27FC236}">
                <a16:creationId xmlns:a16="http://schemas.microsoft.com/office/drawing/2014/main" id="{27C88F8F-07D9-DBA2-CAAA-77BE26942AF3}"/>
              </a:ext>
            </a:extLst>
          </p:cNvPr>
          <p:cNvSpPr>
            <a:spLocks/>
          </p:cNvSpPr>
          <p:nvPr/>
        </p:nvSpPr>
        <p:spPr>
          <a:xfrm>
            <a:off x="8962692" y="1"/>
            <a:ext cx="3229309" cy="6857999"/>
          </a:xfrm>
          <a:prstGeom prst="rect">
            <a:avLst/>
          </a:prstGeom>
          <a:gradFill>
            <a:gsLst>
              <a:gs pos="50000">
                <a:schemeClr val="dk2"/>
              </a:gs>
              <a:gs pos="100000">
                <a:schemeClr val="accent1">
                  <a:lumMod val="75000"/>
                </a:schemeClr>
              </a:gs>
            </a:gsLst>
            <a:lin ang="0" scaled="0"/>
          </a:gra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Arial" panose="020B0604020202020204" pitchFamily="34" charset="0"/>
              <a:ea typeface="Tahoma"/>
              <a:cs typeface="Arial" panose="020B0604020202020204" pitchFamily="34" charset="0"/>
              <a:sym typeface="Century Gothic"/>
            </a:endParaRPr>
          </a:p>
        </p:txBody>
      </p:sp>
      <p:sp>
        <p:nvSpPr>
          <p:cNvPr id="3" name="Title 2">
            <a:extLst>
              <a:ext uri="{FF2B5EF4-FFF2-40B4-BE49-F238E27FC236}">
                <a16:creationId xmlns:a16="http://schemas.microsoft.com/office/drawing/2014/main" id="{32D186FF-8260-2A9F-6095-D5DC009212BF}"/>
              </a:ext>
            </a:extLst>
          </p:cNvPr>
          <p:cNvSpPr>
            <a:spLocks noGrp="1"/>
          </p:cNvSpPr>
          <p:nvPr>
            <p:ph type="title"/>
          </p:nvPr>
        </p:nvSpPr>
        <p:spPr/>
        <p:txBody>
          <a:bodyPr/>
          <a:lstStyle/>
          <a:p>
            <a:r>
              <a:rPr lang="en-AU" dirty="0"/>
              <a:t>Task #3 – Playground Construction</a:t>
            </a:r>
          </a:p>
        </p:txBody>
      </p:sp>
      <p:sp>
        <p:nvSpPr>
          <p:cNvPr id="16" name="Content Placeholder 15">
            <a:extLst>
              <a:ext uri="{FF2B5EF4-FFF2-40B4-BE49-F238E27FC236}">
                <a16:creationId xmlns:a16="http://schemas.microsoft.com/office/drawing/2014/main" id="{690FAB27-65EC-A584-A4A8-A1F924CCD11C}"/>
              </a:ext>
            </a:extLst>
          </p:cNvPr>
          <p:cNvSpPr>
            <a:spLocks noGrp="1"/>
          </p:cNvSpPr>
          <p:nvPr>
            <p:ph idx="4294967295"/>
          </p:nvPr>
        </p:nvSpPr>
        <p:spPr>
          <a:xfrm>
            <a:off x="136480" y="1090680"/>
            <a:ext cx="8320088" cy="1003300"/>
          </a:xfrm>
        </p:spPr>
        <p:txBody>
          <a:bodyPr>
            <a:normAutofit/>
          </a:bodyPr>
          <a:lstStyle/>
          <a:p>
            <a:pPr marL="0" indent="0">
              <a:buNone/>
            </a:pPr>
            <a:r>
              <a:rPr lang="en-AU" sz="1800" b="1" dirty="0"/>
              <a:t>You have just received the below specification with a request for your advice on what (if anything) needs to be changed to make it “SMART.”</a:t>
            </a:r>
          </a:p>
        </p:txBody>
      </p:sp>
      <p:grpSp>
        <p:nvGrpSpPr>
          <p:cNvPr id="29" name="Group 28">
            <a:extLst>
              <a:ext uri="{FF2B5EF4-FFF2-40B4-BE49-F238E27FC236}">
                <a16:creationId xmlns:a16="http://schemas.microsoft.com/office/drawing/2014/main" id="{7866B83C-6D88-7EEA-E014-32ECA16D2188}"/>
              </a:ext>
            </a:extLst>
          </p:cNvPr>
          <p:cNvGrpSpPr/>
          <p:nvPr/>
        </p:nvGrpSpPr>
        <p:grpSpPr>
          <a:xfrm>
            <a:off x="9402625" y="2249688"/>
            <a:ext cx="2363711" cy="2358607"/>
            <a:chOff x="2079093" y="1413470"/>
            <a:chExt cx="1817144" cy="1813225"/>
          </a:xfrm>
          <a:noFill/>
        </p:grpSpPr>
        <p:sp>
          <p:nvSpPr>
            <p:cNvPr id="30" name="Freeform 2401">
              <a:extLst>
                <a:ext uri="{FF2B5EF4-FFF2-40B4-BE49-F238E27FC236}">
                  <a16:creationId xmlns:a16="http://schemas.microsoft.com/office/drawing/2014/main" id="{81DB9D25-4913-1CD7-5797-771BC5864888}"/>
                </a:ext>
              </a:extLst>
            </p:cNvPr>
            <p:cNvSpPr>
              <a:spLocks/>
            </p:cNvSpPr>
            <p:nvPr/>
          </p:nvSpPr>
          <p:spPr bwMode="gray">
            <a:xfrm>
              <a:off x="2079093" y="3124873"/>
              <a:ext cx="732340" cy="101822"/>
            </a:xfrm>
            <a:custGeom>
              <a:avLst/>
              <a:gdLst>
                <a:gd name="T0" fmla="*/ 0 w 79"/>
                <a:gd name="T1" fmla="*/ 5 h 11"/>
                <a:gd name="T2" fmla="*/ 4 w 79"/>
                <a:gd name="T3" fmla="*/ 0 h 11"/>
                <a:gd name="T4" fmla="*/ 74 w 79"/>
                <a:gd name="T5" fmla="*/ 0 h 11"/>
                <a:gd name="T6" fmla="*/ 79 w 79"/>
                <a:gd name="T7" fmla="*/ 5 h 11"/>
                <a:gd name="T8" fmla="*/ 79 w 79"/>
                <a:gd name="T9" fmla="*/ 5 h 11"/>
                <a:gd name="T10" fmla="*/ 74 w 79"/>
                <a:gd name="T11" fmla="*/ 11 h 11"/>
                <a:gd name="T12" fmla="*/ 4 w 79"/>
                <a:gd name="T13" fmla="*/ 11 h 11"/>
                <a:gd name="T14" fmla="*/ 0 w 79"/>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1">
                  <a:moveTo>
                    <a:pt x="0" y="5"/>
                  </a:moveTo>
                  <a:cubicBezTo>
                    <a:pt x="0" y="2"/>
                    <a:pt x="2" y="0"/>
                    <a:pt x="4" y="0"/>
                  </a:cubicBezTo>
                  <a:cubicBezTo>
                    <a:pt x="74" y="0"/>
                    <a:pt x="74" y="0"/>
                    <a:pt x="74" y="0"/>
                  </a:cubicBezTo>
                  <a:cubicBezTo>
                    <a:pt x="77" y="0"/>
                    <a:pt x="79" y="2"/>
                    <a:pt x="79" y="5"/>
                  </a:cubicBezTo>
                  <a:cubicBezTo>
                    <a:pt x="79" y="5"/>
                    <a:pt x="79" y="5"/>
                    <a:pt x="79" y="5"/>
                  </a:cubicBezTo>
                  <a:cubicBezTo>
                    <a:pt x="79" y="8"/>
                    <a:pt x="77" y="11"/>
                    <a:pt x="74" y="11"/>
                  </a:cubicBezTo>
                  <a:cubicBezTo>
                    <a:pt x="4" y="11"/>
                    <a:pt x="4" y="11"/>
                    <a:pt x="4" y="11"/>
                  </a:cubicBezTo>
                  <a:cubicBezTo>
                    <a:pt x="2" y="11"/>
                    <a:pt x="0" y="8"/>
                    <a:pt x="0" y="5"/>
                  </a:cubicBezTo>
                  <a:close/>
                </a:path>
              </a:pathLst>
            </a:custGeom>
            <a:grpFill/>
            <a:ln w="381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647B"/>
                </a:solidFill>
                <a:effectLst/>
                <a:uLnTx/>
                <a:uFillTx/>
                <a:latin typeface="Arial"/>
                <a:ea typeface="+mn-ea"/>
                <a:cs typeface="+mn-cs"/>
              </a:endParaRPr>
            </a:p>
          </p:txBody>
        </p:sp>
        <p:sp>
          <p:nvSpPr>
            <p:cNvPr id="31" name="Freeform 2402">
              <a:extLst>
                <a:ext uri="{FF2B5EF4-FFF2-40B4-BE49-F238E27FC236}">
                  <a16:creationId xmlns:a16="http://schemas.microsoft.com/office/drawing/2014/main" id="{D3F227AF-AB37-4E5C-CF05-00E72C1A4C07}"/>
                </a:ext>
              </a:extLst>
            </p:cNvPr>
            <p:cNvSpPr>
              <a:spLocks/>
            </p:cNvSpPr>
            <p:nvPr/>
          </p:nvSpPr>
          <p:spPr bwMode="gray">
            <a:xfrm>
              <a:off x="2878011" y="2114480"/>
              <a:ext cx="618769" cy="454287"/>
            </a:xfrm>
            <a:custGeom>
              <a:avLst/>
              <a:gdLst>
                <a:gd name="T0" fmla="*/ 2 w 67"/>
                <a:gd name="T1" fmla="*/ 7 h 49"/>
                <a:gd name="T2" fmla="*/ 7 w 67"/>
                <a:gd name="T3" fmla="*/ 0 h 49"/>
                <a:gd name="T4" fmla="*/ 14 w 67"/>
                <a:gd name="T5" fmla="*/ 5 h 49"/>
                <a:gd name="T6" fmla="*/ 60 w 67"/>
                <a:gd name="T7" fmla="*/ 32 h 49"/>
                <a:gd name="T8" fmla="*/ 67 w 67"/>
                <a:gd name="T9" fmla="*/ 36 h 49"/>
                <a:gd name="T10" fmla="*/ 63 w 67"/>
                <a:gd name="T11" fmla="*/ 43 h 49"/>
                <a:gd name="T12" fmla="*/ 51 w 67"/>
                <a:gd name="T13" fmla="*/ 46 h 49"/>
                <a:gd name="T14" fmla="*/ 6 w 67"/>
                <a:gd name="T15" fmla="*/ 19 h 49"/>
                <a:gd name="T16" fmla="*/ 2 w 67"/>
                <a:gd name="T1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9">
                  <a:moveTo>
                    <a:pt x="2" y="7"/>
                  </a:moveTo>
                  <a:cubicBezTo>
                    <a:pt x="7" y="0"/>
                    <a:pt x="7" y="0"/>
                    <a:pt x="7" y="0"/>
                  </a:cubicBezTo>
                  <a:cubicBezTo>
                    <a:pt x="14" y="5"/>
                    <a:pt x="14" y="5"/>
                    <a:pt x="14" y="5"/>
                  </a:cubicBezTo>
                  <a:cubicBezTo>
                    <a:pt x="60" y="32"/>
                    <a:pt x="60" y="32"/>
                    <a:pt x="60" y="32"/>
                  </a:cubicBezTo>
                  <a:cubicBezTo>
                    <a:pt x="67" y="36"/>
                    <a:pt x="67" y="36"/>
                    <a:pt x="67" y="36"/>
                  </a:cubicBezTo>
                  <a:cubicBezTo>
                    <a:pt x="63" y="43"/>
                    <a:pt x="63" y="43"/>
                    <a:pt x="63" y="43"/>
                  </a:cubicBezTo>
                  <a:cubicBezTo>
                    <a:pt x="61" y="47"/>
                    <a:pt x="55" y="49"/>
                    <a:pt x="51" y="46"/>
                  </a:cubicBezTo>
                  <a:cubicBezTo>
                    <a:pt x="6" y="19"/>
                    <a:pt x="6" y="19"/>
                    <a:pt x="6" y="19"/>
                  </a:cubicBezTo>
                  <a:cubicBezTo>
                    <a:pt x="1" y="17"/>
                    <a:pt x="0" y="11"/>
                    <a:pt x="2" y="7"/>
                  </a:cubicBezTo>
                  <a:close/>
                </a:path>
              </a:pathLst>
            </a:custGeom>
            <a:grpFill/>
            <a:ln w="381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647B"/>
                </a:solidFill>
                <a:effectLst/>
                <a:uLnTx/>
                <a:uFillTx/>
                <a:latin typeface="Arial"/>
                <a:ea typeface="+mn-ea"/>
                <a:cs typeface="+mn-cs"/>
              </a:endParaRPr>
            </a:p>
          </p:txBody>
        </p:sp>
        <p:sp>
          <p:nvSpPr>
            <p:cNvPr id="32" name="Freeform 2403">
              <a:extLst>
                <a:ext uri="{FF2B5EF4-FFF2-40B4-BE49-F238E27FC236}">
                  <a16:creationId xmlns:a16="http://schemas.microsoft.com/office/drawing/2014/main" id="{12BC4415-A194-ED57-52CB-89D0F511BA5F}"/>
                </a:ext>
              </a:extLst>
            </p:cNvPr>
            <p:cNvSpPr>
              <a:spLocks/>
            </p:cNvSpPr>
            <p:nvPr/>
          </p:nvSpPr>
          <p:spPr bwMode="gray">
            <a:xfrm>
              <a:off x="3007248" y="1413470"/>
              <a:ext cx="888989" cy="924237"/>
            </a:xfrm>
            <a:custGeom>
              <a:avLst/>
              <a:gdLst>
                <a:gd name="T0" fmla="*/ 79 w 96"/>
                <a:gd name="T1" fmla="*/ 16 h 100"/>
                <a:gd name="T2" fmla="*/ 64 w 96"/>
                <a:gd name="T3" fmla="*/ 7 h 100"/>
                <a:gd name="T4" fmla="*/ 28 w 96"/>
                <a:gd name="T5" fmla="*/ 16 h 100"/>
                <a:gd name="T6" fmla="*/ 0 w 96"/>
                <a:gd name="T7" fmla="*/ 64 h 100"/>
                <a:gd name="T8" fmla="*/ 61 w 96"/>
                <a:gd name="T9" fmla="*/ 100 h 100"/>
                <a:gd name="T10" fmla="*/ 89 w 96"/>
                <a:gd name="T11" fmla="*/ 52 h 100"/>
                <a:gd name="T12" fmla="*/ 79 w 96"/>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96" h="100">
                  <a:moveTo>
                    <a:pt x="79" y="16"/>
                  </a:moveTo>
                  <a:cubicBezTo>
                    <a:pt x="64" y="7"/>
                    <a:pt x="64" y="7"/>
                    <a:pt x="64" y="7"/>
                  </a:cubicBezTo>
                  <a:cubicBezTo>
                    <a:pt x="51" y="0"/>
                    <a:pt x="35" y="4"/>
                    <a:pt x="28" y="16"/>
                  </a:cubicBezTo>
                  <a:cubicBezTo>
                    <a:pt x="0" y="64"/>
                    <a:pt x="0" y="64"/>
                    <a:pt x="0" y="64"/>
                  </a:cubicBezTo>
                  <a:cubicBezTo>
                    <a:pt x="61" y="100"/>
                    <a:pt x="61" y="100"/>
                    <a:pt x="61" y="100"/>
                  </a:cubicBezTo>
                  <a:cubicBezTo>
                    <a:pt x="89" y="52"/>
                    <a:pt x="89" y="52"/>
                    <a:pt x="89" y="52"/>
                  </a:cubicBezTo>
                  <a:cubicBezTo>
                    <a:pt x="96" y="39"/>
                    <a:pt x="92" y="23"/>
                    <a:pt x="79" y="16"/>
                  </a:cubicBezTo>
                  <a:close/>
                </a:path>
              </a:pathLst>
            </a:custGeom>
            <a:grpFill/>
            <a:ln w="381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647B"/>
                </a:solidFill>
                <a:effectLst/>
                <a:uLnTx/>
                <a:uFillTx/>
                <a:latin typeface="Arial"/>
                <a:ea typeface="+mn-ea"/>
                <a:cs typeface="+mn-cs"/>
              </a:endParaRPr>
            </a:p>
          </p:txBody>
        </p:sp>
        <p:sp>
          <p:nvSpPr>
            <p:cNvPr id="33" name="Freeform 2404">
              <a:extLst>
                <a:ext uri="{FF2B5EF4-FFF2-40B4-BE49-F238E27FC236}">
                  <a16:creationId xmlns:a16="http://schemas.microsoft.com/office/drawing/2014/main" id="{F4483E93-2D5C-7633-3178-B8FB50EE4666}"/>
                </a:ext>
              </a:extLst>
            </p:cNvPr>
            <p:cNvSpPr>
              <a:spLocks/>
            </p:cNvSpPr>
            <p:nvPr/>
          </p:nvSpPr>
          <p:spPr bwMode="gray">
            <a:xfrm>
              <a:off x="2607789" y="2412114"/>
              <a:ext cx="697092" cy="650099"/>
            </a:xfrm>
            <a:custGeom>
              <a:avLst/>
              <a:gdLst>
                <a:gd name="T0" fmla="*/ 47 w 75"/>
                <a:gd name="T1" fmla="*/ 36 h 70"/>
                <a:gd name="T2" fmla="*/ 44 w 75"/>
                <a:gd name="T3" fmla="*/ 24 h 70"/>
                <a:gd name="T4" fmla="*/ 32 w 75"/>
                <a:gd name="T5" fmla="*/ 27 h 70"/>
                <a:gd name="T6" fmla="*/ 32 w 75"/>
                <a:gd name="T7" fmla="*/ 35 h 70"/>
                <a:gd name="T8" fmla="*/ 14 w 75"/>
                <a:gd name="T9" fmla="*/ 65 h 70"/>
                <a:gd name="T10" fmla="*/ 1 w 75"/>
                <a:gd name="T11" fmla="*/ 18 h 70"/>
                <a:gd name="T12" fmla="*/ 4 w 75"/>
                <a:gd name="T13" fmla="*/ 11 h 70"/>
                <a:gd name="T14" fmla="*/ 28 w 75"/>
                <a:gd name="T15" fmla="*/ 1 h 70"/>
                <a:gd name="T16" fmla="*/ 38 w 75"/>
                <a:gd name="T17" fmla="*/ 1 h 70"/>
                <a:gd name="T18" fmla="*/ 66 w 75"/>
                <a:gd name="T19" fmla="*/ 18 h 70"/>
                <a:gd name="T20" fmla="*/ 72 w 75"/>
                <a:gd name="T21" fmla="*/ 26 h 70"/>
                <a:gd name="T22" fmla="*/ 74 w 75"/>
                <a:gd name="T23" fmla="*/ 52 h 70"/>
                <a:gd name="T24" fmla="*/ 70 w 75"/>
                <a:gd name="T25" fmla="*/ 58 h 70"/>
                <a:gd name="T26" fmla="*/ 22 w 75"/>
                <a:gd name="T27" fmla="*/ 70 h 70"/>
                <a:gd name="T28" fmla="*/ 40 w 75"/>
                <a:gd name="T29" fmla="*/ 40 h 70"/>
                <a:gd name="T30" fmla="*/ 47 w 75"/>
                <a:gd name="T3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70">
                  <a:moveTo>
                    <a:pt x="47" y="36"/>
                  </a:moveTo>
                  <a:cubicBezTo>
                    <a:pt x="49" y="32"/>
                    <a:pt x="48" y="26"/>
                    <a:pt x="44" y="24"/>
                  </a:cubicBezTo>
                  <a:cubicBezTo>
                    <a:pt x="39" y="22"/>
                    <a:pt x="34" y="23"/>
                    <a:pt x="32" y="27"/>
                  </a:cubicBezTo>
                  <a:cubicBezTo>
                    <a:pt x="30" y="29"/>
                    <a:pt x="30" y="33"/>
                    <a:pt x="32" y="35"/>
                  </a:cubicBezTo>
                  <a:cubicBezTo>
                    <a:pt x="14" y="65"/>
                    <a:pt x="14" y="65"/>
                    <a:pt x="14" y="65"/>
                  </a:cubicBezTo>
                  <a:cubicBezTo>
                    <a:pt x="1" y="18"/>
                    <a:pt x="1" y="18"/>
                    <a:pt x="1" y="18"/>
                  </a:cubicBezTo>
                  <a:cubicBezTo>
                    <a:pt x="0" y="15"/>
                    <a:pt x="2" y="12"/>
                    <a:pt x="4" y="11"/>
                  </a:cubicBezTo>
                  <a:cubicBezTo>
                    <a:pt x="28" y="1"/>
                    <a:pt x="28" y="1"/>
                    <a:pt x="28" y="1"/>
                  </a:cubicBezTo>
                  <a:cubicBezTo>
                    <a:pt x="31" y="0"/>
                    <a:pt x="35" y="0"/>
                    <a:pt x="38" y="1"/>
                  </a:cubicBezTo>
                  <a:cubicBezTo>
                    <a:pt x="66" y="18"/>
                    <a:pt x="66" y="18"/>
                    <a:pt x="66" y="18"/>
                  </a:cubicBezTo>
                  <a:cubicBezTo>
                    <a:pt x="69" y="20"/>
                    <a:pt x="71" y="23"/>
                    <a:pt x="72" y="26"/>
                  </a:cubicBezTo>
                  <a:cubicBezTo>
                    <a:pt x="74" y="52"/>
                    <a:pt x="74" y="52"/>
                    <a:pt x="74" y="52"/>
                  </a:cubicBezTo>
                  <a:cubicBezTo>
                    <a:pt x="75" y="55"/>
                    <a:pt x="73" y="58"/>
                    <a:pt x="70" y="58"/>
                  </a:cubicBezTo>
                  <a:cubicBezTo>
                    <a:pt x="22" y="70"/>
                    <a:pt x="22" y="70"/>
                    <a:pt x="22" y="70"/>
                  </a:cubicBezTo>
                  <a:cubicBezTo>
                    <a:pt x="40" y="40"/>
                    <a:pt x="40" y="40"/>
                    <a:pt x="40" y="40"/>
                  </a:cubicBezTo>
                  <a:cubicBezTo>
                    <a:pt x="43" y="40"/>
                    <a:pt x="45" y="38"/>
                    <a:pt x="47" y="36"/>
                  </a:cubicBezTo>
                  <a:close/>
                </a:path>
              </a:pathLst>
            </a:custGeom>
            <a:grpFill/>
            <a:ln w="381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647B"/>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FD477649-5155-331E-3A7F-B74334DEF62C}"/>
              </a:ext>
            </a:extLst>
          </p:cNvPr>
          <p:cNvSpPr txBox="1"/>
          <p:nvPr/>
        </p:nvSpPr>
        <p:spPr bwMode="gray">
          <a:xfrm>
            <a:off x="807186" y="2228234"/>
            <a:ext cx="6845167" cy="1569660"/>
          </a:xfrm>
          <a:prstGeom prst="rect">
            <a:avLst/>
          </a:prstGeom>
          <a:solidFill>
            <a:schemeClr val="tx2">
              <a:lumMod val="25000"/>
              <a:lumOff val="75000"/>
            </a:schemeClr>
          </a:solidFill>
          <a:ln>
            <a:noFill/>
          </a:ln>
        </p:spPr>
        <p:txBody>
          <a:bodyPr wrap="square">
            <a:spAutoFit/>
          </a:bodyPr>
          <a:lstStyle/>
          <a:p>
            <a:pPr algn="ctr" rtl="0" fontAlgn="base"/>
            <a:r>
              <a:rPr lang="en-US" sz="2400" b="1" i="0" dirty="0">
                <a:effectLst/>
              </a:rPr>
              <a:t>“Please provide a quotation for the design, supply and installation of a playground adjacent to the Civic Centre to </a:t>
            </a:r>
            <a:r>
              <a:rPr lang="en-US" sz="2400" b="1" dirty="0"/>
              <a:t>be completed </a:t>
            </a:r>
            <a:r>
              <a:rPr lang="en-US" sz="2400" b="1" i="0" dirty="0">
                <a:effectLst/>
              </a:rPr>
              <a:t>as quickly as possible.</a:t>
            </a:r>
            <a:r>
              <a:rPr lang="en-US" sz="2400" b="1" dirty="0"/>
              <a:t>”</a:t>
            </a:r>
            <a:r>
              <a:rPr lang="en-US" sz="2400" b="1" i="0" dirty="0">
                <a:effectLst/>
              </a:rPr>
              <a:t> </a:t>
            </a:r>
          </a:p>
        </p:txBody>
      </p:sp>
      <p:sp>
        <p:nvSpPr>
          <p:cNvPr id="6" name="Slide Number Placeholder 3">
            <a:extLst>
              <a:ext uri="{FF2B5EF4-FFF2-40B4-BE49-F238E27FC236}">
                <a16:creationId xmlns:a16="http://schemas.microsoft.com/office/drawing/2014/main" id="{943EDA67-78D1-AE38-3EB9-15ABEFF3BF52}"/>
              </a:ext>
            </a:extLst>
          </p:cNvPr>
          <p:cNvSpPr txBox="1">
            <a:spLocks/>
          </p:cNvSpPr>
          <p:nvPr/>
        </p:nvSpPr>
        <p:spPr bwMode="auto">
          <a:xfrm>
            <a:off x="10942493" y="6614304"/>
            <a:ext cx="447772" cy="21544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Tahoma" panose="020B0604030504040204" pitchFamily="34" charset="0"/>
              </a:rPr>
              <a:pPr algn="r">
                <a:spcBef>
                  <a:spcPct val="0"/>
                </a:spcBef>
                <a:buFontTx/>
                <a:buNone/>
              </a:pPr>
              <a:t>30</a:t>
            </a:fld>
            <a:endParaRPr lang="en-AU" altLang="en-US" sz="800">
              <a:solidFill>
                <a:schemeClr val="bg1"/>
              </a:solidFill>
              <a:latin typeface="+mj-lt"/>
              <a:cs typeface="Tahoma" panose="020B0604030504040204" pitchFamily="34" charset="0"/>
            </a:endParaRPr>
          </a:p>
        </p:txBody>
      </p:sp>
      <p:sp>
        <p:nvSpPr>
          <p:cNvPr id="7" name="Line 17">
            <a:extLst>
              <a:ext uri="{FF2B5EF4-FFF2-40B4-BE49-F238E27FC236}">
                <a16:creationId xmlns:a16="http://schemas.microsoft.com/office/drawing/2014/main" id="{A36F6715-CDE7-BBD3-03F6-2A75C082F22C}"/>
              </a:ext>
            </a:extLst>
          </p:cNvPr>
          <p:cNvSpPr>
            <a:spLocks noChangeShapeType="1"/>
          </p:cNvSpPr>
          <p:nvPr/>
        </p:nvSpPr>
        <p:spPr bwMode="auto">
          <a:xfrm>
            <a:off x="8181975" y="6592947"/>
            <a:ext cx="3181349" cy="0"/>
          </a:xfrm>
          <a:prstGeom prst="line">
            <a:avLst/>
          </a:prstGeom>
          <a:noFill/>
          <a:ln w="6350">
            <a:solidFill>
              <a:schemeClr val="bg2"/>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en-AU" sz="1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16">
            <a:extLst>
              <a:ext uri="{FF2B5EF4-FFF2-40B4-BE49-F238E27FC236}">
                <a16:creationId xmlns:a16="http://schemas.microsoft.com/office/drawing/2014/main" id="{FB16C2ED-A69D-DAC8-125A-9DA52D14A045}"/>
              </a:ext>
            </a:extLst>
          </p:cNvPr>
          <p:cNvPicPr>
            <a:picLocks noChangeAspect="1"/>
          </p:cNvPicPr>
          <p:nvPr/>
        </p:nvPicPr>
        <p:blipFill>
          <a:blip r:embed="rId4"/>
          <a:srcRect/>
          <a:stretch/>
        </p:blipFill>
        <p:spPr>
          <a:xfrm>
            <a:off x="11578758" y="6333066"/>
            <a:ext cx="375155" cy="375155"/>
          </a:xfrm>
          <a:prstGeom prst="rect">
            <a:avLst/>
          </a:prstGeom>
        </p:spPr>
      </p:pic>
    </p:spTree>
    <p:custDataLst>
      <p:tags r:id="rId1"/>
    </p:custDataLst>
    <p:extLst>
      <p:ext uri="{BB962C8B-B14F-4D97-AF65-F5344CB8AC3E}">
        <p14:creationId xmlns:p14="http://schemas.microsoft.com/office/powerpoint/2010/main" val="188137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CADC-6FB6-3CC6-B58B-0D58D5BBFA46}"/>
            </a:ext>
          </a:extLst>
        </p:cNvPr>
        <p:cNvGrpSpPr/>
        <p:nvPr/>
      </p:nvGrpSpPr>
      <p:grpSpPr>
        <a:xfrm>
          <a:off x="0" y="0"/>
          <a:ext cx="0" cy="0"/>
          <a:chOff x="0" y="0"/>
          <a:chExt cx="0" cy="0"/>
        </a:xfrm>
      </p:grpSpPr>
      <p:grpSp>
        <p:nvGrpSpPr>
          <p:cNvPr id="119" name="btfpColumnIndicatorGroup2">
            <a:extLst>
              <a:ext uri="{FF2B5EF4-FFF2-40B4-BE49-F238E27FC236}">
                <a16:creationId xmlns:a16="http://schemas.microsoft.com/office/drawing/2014/main" id="{D819CE9A-00A4-97CC-C6FE-0EFC31738532}"/>
              </a:ext>
            </a:extLst>
          </p:cNvPr>
          <p:cNvGrpSpPr/>
          <p:nvPr/>
        </p:nvGrpSpPr>
        <p:grpSpPr>
          <a:xfrm>
            <a:off x="0" y="6926580"/>
            <a:ext cx="12192000" cy="137160"/>
            <a:chOff x="0" y="6926580"/>
            <a:chExt cx="12192000" cy="137160"/>
          </a:xfrm>
        </p:grpSpPr>
        <p:sp>
          <p:nvSpPr>
            <p:cNvPr id="117" name="btfpColumnGapBlocker958407">
              <a:extLst>
                <a:ext uri="{FF2B5EF4-FFF2-40B4-BE49-F238E27FC236}">
                  <a16:creationId xmlns:a16="http://schemas.microsoft.com/office/drawing/2014/main" id="{A91D4412-D333-DDFD-B512-21EA9ED1561A}"/>
                </a:ext>
              </a:extLst>
            </p:cNvPr>
            <p:cNvSpPr/>
            <p:nvPr/>
          </p:nvSpPr>
          <p:spPr bwMode="gray">
            <a:xfrm>
              <a:off x="11849099" y="6926580"/>
              <a:ext cx="3429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5" name="btfpColumnGapBlocker376752">
              <a:extLst>
                <a:ext uri="{FF2B5EF4-FFF2-40B4-BE49-F238E27FC236}">
                  <a16:creationId xmlns:a16="http://schemas.microsoft.com/office/drawing/2014/main" id="{99CC40C3-B268-0DE5-9534-7E7899BE5DDF}"/>
                </a:ext>
              </a:extLst>
            </p:cNvPr>
            <p:cNvSpPr/>
            <p:nvPr/>
          </p:nvSpPr>
          <p:spPr bwMode="gray">
            <a:xfrm>
              <a:off x="10130971"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13" name="btfpColumnIndicator406602">
              <a:extLst>
                <a:ext uri="{FF2B5EF4-FFF2-40B4-BE49-F238E27FC236}">
                  <a16:creationId xmlns:a16="http://schemas.microsoft.com/office/drawing/2014/main" id="{5124A46E-5AE6-7D01-B8A4-FD8B913EE19B}"/>
                </a:ext>
              </a:extLst>
            </p:cNvPr>
            <p:cNvCxnSpPr/>
            <p:nvPr/>
          </p:nvCxnSpPr>
          <p:spPr bwMode="gray">
            <a:xfrm flipV="1">
              <a:off x="11849099"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1" name="btfpColumnIndicator897182">
              <a:extLst>
                <a:ext uri="{FF2B5EF4-FFF2-40B4-BE49-F238E27FC236}">
                  <a16:creationId xmlns:a16="http://schemas.microsoft.com/office/drawing/2014/main" id="{E4D5FD95-2317-9F08-040E-A5BE22212D55}"/>
                </a:ext>
              </a:extLst>
            </p:cNvPr>
            <p:cNvCxnSpPr/>
            <p:nvPr/>
          </p:nvCxnSpPr>
          <p:spPr bwMode="gray">
            <a:xfrm flipV="1">
              <a:off x="10664371"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9" name="btfpColumnGapBlocker188094">
              <a:extLst>
                <a:ext uri="{FF2B5EF4-FFF2-40B4-BE49-F238E27FC236}">
                  <a16:creationId xmlns:a16="http://schemas.microsoft.com/office/drawing/2014/main" id="{D23B4813-25B4-5A87-F6C4-C680C8336D09}"/>
                </a:ext>
              </a:extLst>
            </p:cNvPr>
            <p:cNvSpPr/>
            <p:nvPr/>
          </p:nvSpPr>
          <p:spPr bwMode="gray">
            <a:xfrm>
              <a:off x="8412842"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7" name="btfpColumnIndicator842289">
              <a:extLst>
                <a:ext uri="{FF2B5EF4-FFF2-40B4-BE49-F238E27FC236}">
                  <a16:creationId xmlns:a16="http://schemas.microsoft.com/office/drawing/2014/main" id="{E0C91388-D12E-B4E8-85E8-604E093303D2}"/>
                </a:ext>
              </a:extLst>
            </p:cNvPr>
            <p:cNvCxnSpPr/>
            <p:nvPr/>
          </p:nvCxnSpPr>
          <p:spPr bwMode="gray">
            <a:xfrm flipV="1">
              <a:off x="10130971"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5" name="btfpColumnIndicator443647">
              <a:extLst>
                <a:ext uri="{FF2B5EF4-FFF2-40B4-BE49-F238E27FC236}">
                  <a16:creationId xmlns:a16="http://schemas.microsoft.com/office/drawing/2014/main" id="{61E14E6A-E489-CC9E-ECE2-1B13A7EFFF02}"/>
                </a:ext>
              </a:extLst>
            </p:cNvPr>
            <p:cNvCxnSpPr/>
            <p:nvPr/>
          </p:nvCxnSpPr>
          <p:spPr bwMode="gray">
            <a:xfrm flipV="1">
              <a:off x="8946242"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3" name="btfpColumnGapBlocker937467">
              <a:extLst>
                <a:ext uri="{FF2B5EF4-FFF2-40B4-BE49-F238E27FC236}">
                  <a16:creationId xmlns:a16="http://schemas.microsoft.com/office/drawing/2014/main" id="{DEDA1FBD-D85A-3D32-5280-6BCACACCE2EA}"/>
                </a:ext>
              </a:extLst>
            </p:cNvPr>
            <p:cNvSpPr/>
            <p:nvPr/>
          </p:nvSpPr>
          <p:spPr bwMode="gray">
            <a:xfrm>
              <a:off x="6694714"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1" name="btfpColumnIndicator493188">
              <a:extLst>
                <a:ext uri="{FF2B5EF4-FFF2-40B4-BE49-F238E27FC236}">
                  <a16:creationId xmlns:a16="http://schemas.microsoft.com/office/drawing/2014/main" id="{80205EBC-55F7-0733-E346-4F498710239C}"/>
                </a:ext>
              </a:extLst>
            </p:cNvPr>
            <p:cNvCxnSpPr/>
            <p:nvPr/>
          </p:nvCxnSpPr>
          <p:spPr bwMode="gray">
            <a:xfrm flipV="1">
              <a:off x="8412842"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9" name="btfpColumnIndicator320862">
              <a:extLst>
                <a:ext uri="{FF2B5EF4-FFF2-40B4-BE49-F238E27FC236}">
                  <a16:creationId xmlns:a16="http://schemas.microsoft.com/office/drawing/2014/main" id="{5554748E-C57B-FEB7-F9F0-91454325313B}"/>
                </a:ext>
              </a:extLst>
            </p:cNvPr>
            <p:cNvCxnSpPr/>
            <p:nvPr/>
          </p:nvCxnSpPr>
          <p:spPr bwMode="gray">
            <a:xfrm flipV="1">
              <a:off x="7228114"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7" name="btfpColumnGapBlocker957702">
              <a:extLst>
                <a:ext uri="{FF2B5EF4-FFF2-40B4-BE49-F238E27FC236}">
                  <a16:creationId xmlns:a16="http://schemas.microsoft.com/office/drawing/2014/main" id="{287D1D9F-686E-1EB6-44B5-AE3DEBB9BFC2}"/>
                </a:ext>
              </a:extLst>
            </p:cNvPr>
            <p:cNvSpPr/>
            <p:nvPr/>
          </p:nvSpPr>
          <p:spPr bwMode="gray">
            <a:xfrm>
              <a:off x="497658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95" name="btfpColumnIndicator145441">
              <a:extLst>
                <a:ext uri="{FF2B5EF4-FFF2-40B4-BE49-F238E27FC236}">
                  <a16:creationId xmlns:a16="http://schemas.microsoft.com/office/drawing/2014/main" id="{BEEDEABB-8919-D10F-7B9D-9C4DC266378D}"/>
                </a:ext>
              </a:extLst>
            </p:cNvPr>
            <p:cNvCxnSpPr/>
            <p:nvPr/>
          </p:nvCxnSpPr>
          <p:spPr bwMode="gray">
            <a:xfrm flipV="1">
              <a:off x="6694714"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3" name="btfpColumnIndicator439948">
              <a:extLst>
                <a:ext uri="{FF2B5EF4-FFF2-40B4-BE49-F238E27FC236}">
                  <a16:creationId xmlns:a16="http://schemas.microsoft.com/office/drawing/2014/main" id="{BAA53C01-EB1F-5B7E-6727-7C3B3912292D}"/>
                </a:ext>
              </a:extLst>
            </p:cNvPr>
            <p:cNvCxnSpPr/>
            <p:nvPr/>
          </p:nvCxnSpPr>
          <p:spPr bwMode="gray">
            <a:xfrm flipV="1">
              <a:off x="550998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1" name="btfpColumnGapBlocker825407">
              <a:extLst>
                <a:ext uri="{FF2B5EF4-FFF2-40B4-BE49-F238E27FC236}">
                  <a16:creationId xmlns:a16="http://schemas.microsoft.com/office/drawing/2014/main" id="{BDC3292E-7BD7-4598-02EC-B796B25ADA8E}"/>
                </a:ext>
              </a:extLst>
            </p:cNvPr>
            <p:cNvSpPr/>
            <p:nvPr/>
          </p:nvSpPr>
          <p:spPr bwMode="gray">
            <a:xfrm>
              <a:off x="325845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9" name="btfpColumnIndicator224921">
              <a:extLst>
                <a:ext uri="{FF2B5EF4-FFF2-40B4-BE49-F238E27FC236}">
                  <a16:creationId xmlns:a16="http://schemas.microsoft.com/office/drawing/2014/main" id="{4CAC575D-9FB5-522A-0B1E-CA7D8A5D404D}"/>
                </a:ext>
              </a:extLst>
            </p:cNvPr>
            <p:cNvCxnSpPr/>
            <p:nvPr/>
          </p:nvCxnSpPr>
          <p:spPr bwMode="gray">
            <a:xfrm flipV="1">
              <a:off x="497658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7" name="btfpColumnIndicator670067">
              <a:extLst>
                <a:ext uri="{FF2B5EF4-FFF2-40B4-BE49-F238E27FC236}">
                  <a16:creationId xmlns:a16="http://schemas.microsoft.com/office/drawing/2014/main" id="{8823C6F3-748F-7DA8-81B0-1C8EE1372686}"/>
                </a:ext>
              </a:extLst>
            </p:cNvPr>
            <p:cNvCxnSpPr/>
            <p:nvPr/>
          </p:nvCxnSpPr>
          <p:spPr bwMode="gray">
            <a:xfrm flipV="1">
              <a:off x="379185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5" name="btfpColumnGapBlocker889978">
              <a:extLst>
                <a:ext uri="{FF2B5EF4-FFF2-40B4-BE49-F238E27FC236}">
                  <a16:creationId xmlns:a16="http://schemas.microsoft.com/office/drawing/2014/main" id="{7C814C50-A00E-DB5C-7447-C6FE37381874}"/>
                </a:ext>
              </a:extLst>
            </p:cNvPr>
            <p:cNvSpPr/>
            <p:nvPr/>
          </p:nvSpPr>
          <p:spPr bwMode="gray">
            <a:xfrm>
              <a:off x="1540329" y="6926580"/>
              <a:ext cx="5333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3" name="btfpColumnIndicator538726">
              <a:extLst>
                <a:ext uri="{FF2B5EF4-FFF2-40B4-BE49-F238E27FC236}">
                  <a16:creationId xmlns:a16="http://schemas.microsoft.com/office/drawing/2014/main" id="{C097AF21-C3BD-5FA8-40ED-A4D7BB7D9227}"/>
                </a:ext>
              </a:extLst>
            </p:cNvPr>
            <p:cNvCxnSpPr/>
            <p:nvPr/>
          </p:nvCxnSpPr>
          <p:spPr bwMode="gray">
            <a:xfrm flipV="1">
              <a:off x="325845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1" name="btfpColumnIndicator398083">
              <a:extLst>
                <a:ext uri="{FF2B5EF4-FFF2-40B4-BE49-F238E27FC236}">
                  <a16:creationId xmlns:a16="http://schemas.microsoft.com/office/drawing/2014/main" id="{E7E8424E-D615-2FDB-7D36-D4B5945A4EF7}"/>
                </a:ext>
              </a:extLst>
            </p:cNvPr>
            <p:cNvCxnSpPr/>
            <p:nvPr/>
          </p:nvCxnSpPr>
          <p:spPr bwMode="gray">
            <a:xfrm flipV="1">
              <a:off x="2073728"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9" name="btfpColumnGapBlocker495902">
              <a:extLst>
                <a:ext uri="{FF2B5EF4-FFF2-40B4-BE49-F238E27FC236}">
                  <a16:creationId xmlns:a16="http://schemas.microsoft.com/office/drawing/2014/main" id="{C5DDEF10-97A5-AB28-E0A4-22AB8BB3F5CB}"/>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7" name="btfpColumnIndicator743235">
              <a:extLst>
                <a:ext uri="{FF2B5EF4-FFF2-40B4-BE49-F238E27FC236}">
                  <a16:creationId xmlns:a16="http://schemas.microsoft.com/office/drawing/2014/main" id="{A5074864-D921-81A8-5F41-CFF270B428FC}"/>
                </a:ext>
              </a:extLst>
            </p:cNvPr>
            <p:cNvCxnSpPr/>
            <p:nvPr/>
          </p:nvCxnSpPr>
          <p:spPr bwMode="gray">
            <a:xfrm flipV="1">
              <a:off x="1540329"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5" name="btfpColumnIndicator601085">
              <a:extLst>
                <a:ext uri="{FF2B5EF4-FFF2-40B4-BE49-F238E27FC236}">
                  <a16:creationId xmlns:a16="http://schemas.microsoft.com/office/drawing/2014/main" id="{C0B6CEFB-0146-0538-1DBC-0F126631E4B7}"/>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8" name="btfpColumnIndicatorGroup1">
            <a:extLst>
              <a:ext uri="{FF2B5EF4-FFF2-40B4-BE49-F238E27FC236}">
                <a16:creationId xmlns:a16="http://schemas.microsoft.com/office/drawing/2014/main" id="{AA748C58-704D-D512-4D09-BB57C21B66B8}"/>
              </a:ext>
            </a:extLst>
          </p:cNvPr>
          <p:cNvGrpSpPr/>
          <p:nvPr/>
        </p:nvGrpSpPr>
        <p:grpSpPr>
          <a:xfrm>
            <a:off x="0" y="-205740"/>
            <a:ext cx="12192000" cy="137160"/>
            <a:chOff x="0" y="-205740"/>
            <a:chExt cx="12192000" cy="137160"/>
          </a:xfrm>
        </p:grpSpPr>
        <p:sp>
          <p:nvSpPr>
            <p:cNvPr id="116" name="btfpColumnGapBlocker362489">
              <a:extLst>
                <a:ext uri="{FF2B5EF4-FFF2-40B4-BE49-F238E27FC236}">
                  <a16:creationId xmlns:a16="http://schemas.microsoft.com/office/drawing/2014/main" id="{5B2DF2EA-BE5A-D708-64F7-48F1068D9B46}"/>
                </a:ext>
              </a:extLst>
            </p:cNvPr>
            <p:cNvSpPr/>
            <p:nvPr/>
          </p:nvSpPr>
          <p:spPr bwMode="gray">
            <a:xfrm>
              <a:off x="11849099" y="-205740"/>
              <a:ext cx="342901"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4" name="btfpColumnGapBlocker477555">
              <a:extLst>
                <a:ext uri="{FF2B5EF4-FFF2-40B4-BE49-F238E27FC236}">
                  <a16:creationId xmlns:a16="http://schemas.microsoft.com/office/drawing/2014/main" id="{35E5EF24-8E09-53BA-5070-6E1CBEBBFD5B}"/>
                </a:ext>
              </a:extLst>
            </p:cNvPr>
            <p:cNvSpPr/>
            <p:nvPr/>
          </p:nvSpPr>
          <p:spPr bwMode="gray">
            <a:xfrm>
              <a:off x="10130971"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12" name="btfpColumnIndicator591280">
              <a:extLst>
                <a:ext uri="{FF2B5EF4-FFF2-40B4-BE49-F238E27FC236}">
                  <a16:creationId xmlns:a16="http://schemas.microsoft.com/office/drawing/2014/main" id="{3CD84D3A-F569-099B-B236-656451A5B969}"/>
                </a:ext>
              </a:extLst>
            </p:cNvPr>
            <p:cNvCxnSpPr/>
            <p:nvPr/>
          </p:nvCxnSpPr>
          <p:spPr bwMode="gray">
            <a:xfrm flipV="1">
              <a:off x="11849099"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0" name="btfpColumnIndicator195675">
              <a:extLst>
                <a:ext uri="{FF2B5EF4-FFF2-40B4-BE49-F238E27FC236}">
                  <a16:creationId xmlns:a16="http://schemas.microsoft.com/office/drawing/2014/main" id="{4DCC6C1B-6B9F-2A49-2C23-065493408DC4}"/>
                </a:ext>
              </a:extLst>
            </p:cNvPr>
            <p:cNvCxnSpPr/>
            <p:nvPr/>
          </p:nvCxnSpPr>
          <p:spPr bwMode="gray">
            <a:xfrm flipV="1">
              <a:off x="10664371"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8" name="btfpColumnGapBlocker896124">
              <a:extLst>
                <a:ext uri="{FF2B5EF4-FFF2-40B4-BE49-F238E27FC236}">
                  <a16:creationId xmlns:a16="http://schemas.microsoft.com/office/drawing/2014/main" id="{B7A64A7B-BFBF-6A07-760F-04E7BA7DBCD5}"/>
                </a:ext>
              </a:extLst>
            </p:cNvPr>
            <p:cNvSpPr/>
            <p:nvPr/>
          </p:nvSpPr>
          <p:spPr bwMode="gray">
            <a:xfrm>
              <a:off x="8412842"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6" name="btfpColumnIndicator513883">
              <a:extLst>
                <a:ext uri="{FF2B5EF4-FFF2-40B4-BE49-F238E27FC236}">
                  <a16:creationId xmlns:a16="http://schemas.microsoft.com/office/drawing/2014/main" id="{B13B3572-4479-867A-A42F-AD18FCCA8A5A}"/>
                </a:ext>
              </a:extLst>
            </p:cNvPr>
            <p:cNvCxnSpPr/>
            <p:nvPr/>
          </p:nvCxnSpPr>
          <p:spPr bwMode="gray">
            <a:xfrm flipV="1">
              <a:off x="10130971"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4" name="btfpColumnIndicator758031">
              <a:extLst>
                <a:ext uri="{FF2B5EF4-FFF2-40B4-BE49-F238E27FC236}">
                  <a16:creationId xmlns:a16="http://schemas.microsoft.com/office/drawing/2014/main" id="{DC6326AD-7183-1527-F67A-FEFFA8D2A484}"/>
                </a:ext>
              </a:extLst>
            </p:cNvPr>
            <p:cNvCxnSpPr/>
            <p:nvPr/>
          </p:nvCxnSpPr>
          <p:spPr bwMode="gray">
            <a:xfrm flipV="1">
              <a:off x="8946242"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2" name="btfpColumnGapBlocker766305">
              <a:extLst>
                <a:ext uri="{FF2B5EF4-FFF2-40B4-BE49-F238E27FC236}">
                  <a16:creationId xmlns:a16="http://schemas.microsoft.com/office/drawing/2014/main" id="{54074475-86B1-43D3-67E3-43F1A6EA5AA9}"/>
                </a:ext>
              </a:extLst>
            </p:cNvPr>
            <p:cNvSpPr/>
            <p:nvPr/>
          </p:nvSpPr>
          <p:spPr bwMode="gray">
            <a:xfrm>
              <a:off x="6694714"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00" name="btfpColumnIndicator617103">
              <a:extLst>
                <a:ext uri="{FF2B5EF4-FFF2-40B4-BE49-F238E27FC236}">
                  <a16:creationId xmlns:a16="http://schemas.microsoft.com/office/drawing/2014/main" id="{063C8015-A7FB-7DDE-D410-15E3F2B27959}"/>
                </a:ext>
              </a:extLst>
            </p:cNvPr>
            <p:cNvCxnSpPr/>
            <p:nvPr/>
          </p:nvCxnSpPr>
          <p:spPr bwMode="gray">
            <a:xfrm flipV="1">
              <a:off x="8412842"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8" name="btfpColumnIndicator184155">
              <a:extLst>
                <a:ext uri="{FF2B5EF4-FFF2-40B4-BE49-F238E27FC236}">
                  <a16:creationId xmlns:a16="http://schemas.microsoft.com/office/drawing/2014/main" id="{3A624BEE-1634-EA9B-4033-FE7BE196C2B5}"/>
                </a:ext>
              </a:extLst>
            </p:cNvPr>
            <p:cNvCxnSpPr/>
            <p:nvPr/>
          </p:nvCxnSpPr>
          <p:spPr bwMode="gray">
            <a:xfrm flipV="1">
              <a:off x="7228114"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6" name="btfpColumnGapBlocker683974">
              <a:extLst>
                <a:ext uri="{FF2B5EF4-FFF2-40B4-BE49-F238E27FC236}">
                  <a16:creationId xmlns:a16="http://schemas.microsoft.com/office/drawing/2014/main" id="{2622CBDD-B280-97FF-E6A0-399F3B228B44}"/>
                </a:ext>
              </a:extLst>
            </p:cNvPr>
            <p:cNvSpPr/>
            <p:nvPr/>
          </p:nvSpPr>
          <p:spPr bwMode="gray">
            <a:xfrm>
              <a:off x="497658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94" name="btfpColumnIndicator433000">
              <a:extLst>
                <a:ext uri="{FF2B5EF4-FFF2-40B4-BE49-F238E27FC236}">
                  <a16:creationId xmlns:a16="http://schemas.microsoft.com/office/drawing/2014/main" id="{796C00BA-0550-2C6B-D839-555181D29CDE}"/>
                </a:ext>
              </a:extLst>
            </p:cNvPr>
            <p:cNvCxnSpPr/>
            <p:nvPr/>
          </p:nvCxnSpPr>
          <p:spPr bwMode="gray">
            <a:xfrm flipV="1">
              <a:off x="6694714"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2" name="btfpColumnIndicator120852">
              <a:extLst>
                <a:ext uri="{FF2B5EF4-FFF2-40B4-BE49-F238E27FC236}">
                  <a16:creationId xmlns:a16="http://schemas.microsoft.com/office/drawing/2014/main" id="{038734BF-DD07-FBCA-6CDB-D068B52B7F32}"/>
                </a:ext>
              </a:extLst>
            </p:cNvPr>
            <p:cNvCxnSpPr/>
            <p:nvPr/>
          </p:nvCxnSpPr>
          <p:spPr bwMode="gray">
            <a:xfrm flipV="1">
              <a:off x="550998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0" name="btfpColumnGapBlocker871469">
              <a:extLst>
                <a:ext uri="{FF2B5EF4-FFF2-40B4-BE49-F238E27FC236}">
                  <a16:creationId xmlns:a16="http://schemas.microsoft.com/office/drawing/2014/main" id="{4298A771-F8A5-24F6-8545-B3B5799A12EC}"/>
                </a:ext>
              </a:extLst>
            </p:cNvPr>
            <p:cNvSpPr/>
            <p:nvPr/>
          </p:nvSpPr>
          <p:spPr bwMode="gray">
            <a:xfrm>
              <a:off x="325845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8" name="btfpColumnIndicator513528">
              <a:extLst>
                <a:ext uri="{FF2B5EF4-FFF2-40B4-BE49-F238E27FC236}">
                  <a16:creationId xmlns:a16="http://schemas.microsoft.com/office/drawing/2014/main" id="{CD106741-AFFE-F577-39EB-E790D48BDEBC}"/>
                </a:ext>
              </a:extLst>
            </p:cNvPr>
            <p:cNvCxnSpPr/>
            <p:nvPr/>
          </p:nvCxnSpPr>
          <p:spPr bwMode="gray">
            <a:xfrm flipV="1">
              <a:off x="497658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6" name="btfpColumnIndicator710210">
              <a:extLst>
                <a:ext uri="{FF2B5EF4-FFF2-40B4-BE49-F238E27FC236}">
                  <a16:creationId xmlns:a16="http://schemas.microsoft.com/office/drawing/2014/main" id="{EEF4E4A5-19B8-0299-FA5C-4585A9C8B448}"/>
                </a:ext>
              </a:extLst>
            </p:cNvPr>
            <p:cNvCxnSpPr/>
            <p:nvPr/>
          </p:nvCxnSpPr>
          <p:spPr bwMode="gray">
            <a:xfrm flipV="1">
              <a:off x="379185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4" name="btfpColumnGapBlocker640185">
              <a:extLst>
                <a:ext uri="{FF2B5EF4-FFF2-40B4-BE49-F238E27FC236}">
                  <a16:creationId xmlns:a16="http://schemas.microsoft.com/office/drawing/2014/main" id="{CC481287-61A7-0CCB-5F3F-48C59A8F164E}"/>
                </a:ext>
              </a:extLst>
            </p:cNvPr>
            <p:cNvSpPr/>
            <p:nvPr/>
          </p:nvSpPr>
          <p:spPr bwMode="gray">
            <a:xfrm>
              <a:off x="1540329" y="-205740"/>
              <a:ext cx="533399"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2" name="btfpColumnIndicator675424">
              <a:extLst>
                <a:ext uri="{FF2B5EF4-FFF2-40B4-BE49-F238E27FC236}">
                  <a16:creationId xmlns:a16="http://schemas.microsoft.com/office/drawing/2014/main" id="{B65B9B04-F261-47E3-0974-6BC485A09E54}"/>
                </a:ext>
              </a:extLst>
            </p:cNvPr>
            <p:cNvCxnSpPr/>
            <p:nvPr/>
          </p:nvCxnSpPr>
          <p:spPr bwMode="gray">
            <a:xfrm flipV="1">
              <a:off x="325845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0" name="btfpColumnIndicator188310">
              <a:extLst>
                <a:ext uri="{FF2B5EF4-FFF2-40B4-BE49-F238E27FC236}">
                  <a16:creationId xmlns:a16="http://schemas.microsoft.com/office/drawing/2014/main" id="{B082FB8D-8A3A-37E5-7DB0-1E6327F49C49}"/>
                </a:ext>
              </a:extLst>
            </p:cNvPr>
            <p:cNvCxnSpPr/>
            <p:nvPr/>
          </p:nvCxnSpPr>
          <p:spPr bwMode="gray">
            <a:xfrm flipV="1">
              <a:off x="2073728"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8" name="btfpColumnGapBlocker446775">
              <a:extLst>
                <a:ext uri="{FF2B5EF4-FFF2-40B4-BE49-F238E27FC236}">
                  <a16:creationId xmlns:a16="http://schemas.microsoft.com/office/drawing/2014/main" id="{412ACAFA-37D0-964D-4F7C-94CE52B42826}"/>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6" name="btfpColumnIndicator556353">
              <a:extLst>
                <a:ext uri="{FF2B5EF4-FFF2-40B4-BE49-F238E27FC236}">
                  <a16:creationId xmlns:a16="http://schemas.microsoft.com/office/drawing/2014/main" id="{39EF9781-74C6-920F-C75C-60CA9B607503}"/>
                </a:ext>
              </a:extLst>
            </p:cNvPr>
            <p:cNvCxnSpPr/>
            <p:nvPr/>
          </p:nvCxnSpPr>
          <p:spPr bwMode="gray">
            <a:xfrm flipV="1">
              <a:off x="1540329"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4" name="btfpColumnIndicator345449">
              <a:extLst>
                <a:ext uri="{FF2B5EF4-FFF2-40B4-BE49-F238E27FC236}">
                  <a16:creationId xmlns:a16="http://schemas.microsoft.com/office/drawing/2014/main" id="{480F8FB9-7DEC-7B08-FBA8-2B0BE2D2918D}"/>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FC21C3CC-36EF-FD39-51EE-B6EB263FDC48}"/>
              </a:ext>
            </a:extLst>
          </p:cNvPr>
          <p:cNvSpPr>
            <a:spLocks noGrp="1"/>
          </p:cNvSpPr>
          <p:nvPr>
            <p:ph type="title"/>
          </p:nvPr>
        </p:nvSpPr>
        <p:spPr/>
        <p:txBody>
          <a:bodyPr/>
          <a:lstStyle/>
          <a:p>
            <a:r>
              <a:rPr lang="en-AU" dirty="0"/>
              <a:t>Task #3 – Discussion</a:t>
            </a:r>
          </a:p>
        </p:txBody>
      </p:sp>
      <p:sp>
        <p:nvSpPr>
          <p:cNvPr id="6" name="Slide Number Placeholder 3">
            <a:extLst>
              <a:ext uri="{FF2B5EF4-FFF2-40B4-BE49-F238E27FC236}">
                <a16:creationId xmlns:a16="http://schemas.microsoft.com/office/drawing/2014/main" id="{1A846E1C-693D-EC1A-67DE-193A303B3C00}"/>
              </a:ext>
            </a:extLst>
          </p:cNvPr>
          <p:cNvSpPr txBox="1">
            <a:spLocks/>
          </p:cNvSpPr>
          <p:nvPr/>
        </p:nvSpPr>
        <p:spPr bwMode="auto">
          <a:xfrm>
            <a:off x="10942493" y="6614304"/>
            <a:ext cx="447772" cy="21544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AU"/>
            </a:defPPr>
            <a:lvl1pPr algn="r" rtl="0" eaLnBrk="1" fontAlgn="base" hangingPunct="1">
              <a:spcBef>
                <a:spcPct val="20000"/>
              </a:spcBef>
              <a:spcAft>
                <a:spcPct val="0"/>
              </a:spcAft>
              <a:buFont typeface="Wingdings 3" panose="05040102010807070707" pitchFamily="18" charset="2"/>
              <a:buChar char="}"/>
              <a:defRPr sz="2400" kern="1200">
                <a:solidFill>
                  <a:srgbClr val="595959"/>
                </a:solidFill>
                <a:latin typeface="Century Gothic" panose="020B0502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95959"/>
                </a:solidFill>
                <a:latin typeface="Century Gothic" panose="020B0502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595959"/>
                </a:solidFill>
                <a:latin typeface="Century Gothic" panose="020B0502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400" kern="1200">
                <a:solidFill>
                  <a:srgbClr val="595959"/>
                </a:solidFill>
                <a:latin typeface="Century Gothic" panose="020B0502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Futura Bk BT"/>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Futura Bk BT"/>
                <a:ea typeface="+mn-ea"/>
                <a:cs typeface="Arial" panose="020B0604020202020204" pitchFamily="34" charset="0"/>
              </a:defRPr>
            </a:lvl9pPr>
          </a:lstStyle>
          <a:p>
            <a:pPr algn="r">
              <a:spcBef>
                <a:spcPct val="0"/>
              </a:spcBef>
              <a:buFontTx/>
              <a:buNone/>
            </a:pPr>
            <a:fld id="{4F7FF596-A233-4158-A15C-9903C0DF9D05}" type="slidenum">
              <a:rPr lang="en-AU" altLang="en-US" sz="800" smtClean="0">
                <a:solidFill>
                  <a:schemeClr val="bg1"/>
                </a:solidFill>
                <a:latin typeface="+mj-lt"/>
                <a:cs typeface="Tahoma" panose="020B0604030504040204" pitchFamily="34" charset="0"/>
              </a:rPr>
              <a:pPr algn="r">
                <a:spcBef>
                  <a:spcPct val="0"/>
                </a:spcBef>
                <a:buFontTx/>
                <a:buNone/>
              </a:pPr>
              <a:t>31</a:t>
            </a:fld>
            <a:endParaRPr lang="en-AU" altLang="en-US" sz="800">
              <a:solidFill>
                <a:schemeClr val="bg1"/>
              </a:solidFill>
              <a:latin typeface="+mj-lt"/>
              <a:cs typeface="Tahoma" panose="020B0604030504040204" pitchFamily="34" charset="0"/>
            </a:endParaRPr>
          </a:p>
        </p:txBody>
      </p:sp>
      <p:sp>
        <p:nvSpPr>
          <p:cNvPr id="7" name="Line 17">
            <a:extLst>
              <a:ext uri="{FF2B5EF4-FFF2-40B4-BE49-F238E27FC236}">
                <a16:creationId xmlns:a16="http://schemas.microsoft.com/office/drawing/2014/main" id="{61374141-9257-4556-4B8D-89672B0C2FF6}"/>
              </a:ext>
            </a:extLst>
          </p:cNvPr>
          <p:cNvSpPr>
            <a:spLocks noChangeShapeType="1"/>
          </p:cNvSpPr>
          <p:nvPr/>
        </p:nvSpPr>
        <p:spPr bwMode="auto">
          <a:xfrm>
            <a:off x="8181975" y="6592947"/>
            <a:ext cx="3181349" cy="0"/>
          </a:xfrm>
          <a:prstGeom prst="line">
            <a:avLst/>
          </a:prstGeom>
          <a:noFill/>
          <a:ln w="6350">
            <a:solidFill>
              <a:schemeClr val="bg2"/>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defRPr/>
            </a:pPr>
            <a:endParaRPr lang="en-AU" sz="1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16">
            <a:extLst>
              <a:ext uri="{FF2B5EF4-FFF2-40B4-BE49-F238E27FC236}">
                <a16:creationId xmlns:a16="http://schemas.microsoft.com/office/drawing/2014/main" id="{528FF54F-FC9D-E480-2754-1A27C72712CF}"/>
              </a:ext>
            </a:extLst>
          </p:cNvPr>
          <p:cNvPicPr>
            <a:picLocks noChangeAspect="1"/>
          </p:cNvPicPr>
          <p:nvPr/>
        </p:nvPicPr>
        <p:blipFill>
          <a:blip r:embed="rId4"/>
          <a:srcRect/>
          <a:stretch/>
        </p:blipFill>
        <p:spPr>
          <a:xfrm>
            <a:off x="11578758" y="6333066"/>
            <a:ext cx="375155" cy="375155"/>
          </a:xfrm>
          <a:prstGeom prst="rect">
            <a:avLst/>
          </a:prstGeom>
        </p:spPr>
      </p:pic>
      <p:sp>
        <p:nvSpPr>
          <p:cNvPr id="9" name="TextBox 8">
            <a:extLst>
              <a:ext uri="{FF2B5EF4-FFF2-40B4-BE49-F238E27FC236}">
                <a16:creationId xmlns:a16="http://schemas.microsoft.com/office/drawing/2014/main" id="{AD3E0642-0979-06AC-C941-E40847CCE40F}"/>
              </a:ext>
            </a:extLst>
          </p:cNvPr>
          <p:cNvSpPr txBox="1"/>
          <p:nvPr/>
        </p:nvSpPr>
        <p:spPr bwMode="gray">
          <a:xfrm>
            <a:off x="2073728" y="1238026"/>
            <a:ext cx="9750918" cy="923330"/>
          </a:xfrm>
          <a:prstGeom prst="rect">
            <a:avLst/>
          </a:prstGeom>
          <a:noFill/>
        </p:spPr>
        <p:txBody>
          <a:bodyPr wrap="square">
            <a:spAutoFit/>
          </a:bodyPr>
          <a:lstStyle/>
          <a:p>
            <a:r>
              <a:rPr lang="en-SG" b="1" dirty="0"/>
              <a:t>Specific: </a:t>
            </a:r>
            <a:r>
              <a:rPr lang="en-SG" b="0" dirty="0"/>
              <a:t>What location, specifically? What size playground? What available area? Requirement to provide accessible playground equipment? Protective fencing? Landscaping standards?</a:t>
            </a:r>
          </a:p>
        </p:txBody>
      </p:sp>
      <p:sp>
        <p:nvSpPr>
          <p:cNvPr id="10" name="Ellipse 47">
            <a:extLst>
              <a:ext uri="{FF2B5EF4-FFF2-40B4-BE49-F238E27FC236}">
                <a16:creationId xmlns:a16="http://schemas.microsoft.com/office/drawing/2014/main" id="{BA4D92E5-8833-5E27-65E0-237B8A9F6EC4}"/>
              </a:ext>
            </a:extLst>
          </p:cNvPr>
          <p:cNvSpPr/>
          <p:nvPr/>
        </p:nvSpPr>
        <p:spPr bwMode="gray">
          <a:xfrm>
            <a:off x="846573" y="126769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4000" b="1" dirty="0">
                <a:effectLst>
                  <a:outerShdw blurRad="190500" dist="38100" dir="2700000" algn="tl">
                    <a:srgbClr val="000000">
                      <a:alpha val="20000"/>
                    </a:srgbClr>
                  </a:outerShdw>
                </a:effectLst>
                <a:latin typeface="Arial" panose="020B0604020202020204" pitchFamily="34" charset="0"/>
              </a:rPr>
              <a:t>S</a:t>
            </a:r>
          </a:p>
        </p:txBody>
      </p:sp>
      <p:sp>
        <p:nvSpPr>
          <p:cNvPr id="11" name="Ellipse 45">
            <a:extLst>
              <a:ext uri="{FF2B5EF4-FFF2-40B4-BE49-F238E27FC236}">
                <a16:creationId xmlns:a16="http://schemas.microsoft.com/office/drawing/2014/main" id="{4B0372F2-AD7D-731A-A5EB-8C2B3D00A769}"/>
              </a:ext>
            </a:extLst>
          </p:cNvPr>
          <p:cNvSpPr/>
          <p:nvPr/>
        </p:nvSpPr>
        <p:spPr bwMode="gray">
          <a:xfrm>
            <a:off x="846573" y="2318035"/>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4000" b="1">
                <a:effectLst>
                  <a:outerShdw blurRad="190500" dist="38100" dir="2700000" algn="tl">
                    <a:srgbClr val="000000">
                      <a:alpha val="20000"/>
                    </a:srgbClr>
                  </a:outerShdw>
                </a:effectLst>
                <a:latin typeface="Arial" panose="020B0604020202020204" pitchFamily="34" charset="0"/>
              </a:rPr>
              <a:t>M</a:t>
            </a:r>
          </a:p>
        </p:txBody>
      </p:sp>
      <p:sp>
        <p:nvSpPr>
          <p:cNvPr id="12" name="Ellipse 43">
            <a:extLst>
              <a:ext uri="{FF2B5EF4-FFF2-40B4-BE49-F238E27FC236}">
                <a16:creationId xmlns:a16="http://schemas.microsoft.com/office/drawing/2014/main" id="{016EBE37-857E-78B6-6663-8C6172073D4A}"/>
              </a:ext>
            </a:extLst>
          </p:cNvPr>
          <p:cNvSpPr/>
          <p:nvPr/>
        </p:nvSpPr>
        <p:spPr bwMode="gray">
          <a:xfrm>
            <a:off x="846573" y="3368379"/>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4000" b="1">
                <a:effectLst>
                  <a:outerShdw blurRad="190500" dist="38100" dir="2700000" algn="tl">
                    <a:srgbClr val="000000">
                      <a:alpha val="20000"/>
                    </a:srgbClr>
                  </a:outerShdw>
                </a:effectLst>
                <a:latin typeface="Arial" panose="020B0604020202020204" pitchFamily="34" charset="0"/>
              </a:rPr>
              <a:t>A</a:t>
            </a:r>
          </a:p>
        </p:txBody>
      </p:sp>
      <p:sp>
        <p:nvSpPr>
          <p:cNvPr id="13" name="Ellipse 41">
            <a:extLst>
              <a:ext uri="{FF2B5EF4-FFF2-40B4-BE49-F238E27FC236}">
                <a16:creationId xmlns:a16="http://schemas.microsoft.com/office/drawing/2014/main" id="{B73606B5-6F77-3D6D-3BC4-0E44A2B6340C}"/>
              </a:ext>
            </a:extLst>
          </p:cNvPr>
          <p:cNvSpPr/>
          <p:nvPr/>
        </p:nvSpPr>
        <p:spPr bwMode="gray">
          <a:xfrm>
            <a:off x="846573" y="4418723"/>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4000" b="1">
                <a:effectLst>
                  <a:outerShdw blurRad="190500" dist="38100" dir="2700000" algn="tl">
                    <a:srgbClr val="000000">
                      <a:alpha val="20000"/>
                    </a:srgbClr>
                  </a:outerShdw>
                </a:effectLst>
                <a:latin typeface="Arial" panose="020B0604020202020204" pitchFamily="34" charset="0"/>
              </a:rPr>
              <a:t>R</a:t>
            </a:r>
          </a:p>
        </p:txBody>
      </p:sp>
      <p:sp>
        <p:nvSpPr>
          <p:cNvPr id="14" name="Ellipse 39">
            <a:extLst>
              <a:ext uri="{FF2B5EF4-FFF2-40B4-BE49-F238E27FC236}">
                <a16:creationId xmlns:a16="http://schemas.microsoft.com/office/drawing/2014/main" id="{A33A7A27-4ADF-355F-646A-CFF73A8B80FA}"/>
              </a:ext>
            </a:extLst>
          </p:cNvPr>
          <p:cNvSpPr/>
          <p:nvPr/>
        </p:nvSpPr>
        <p:spPr bwMode="gray">
          <a:xfrm>
            <a:off x="846573" y="5469066"/>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indent="0" algn="ctr">
              <a:buNone/>
            </a:pPr>
            <a:r>
              <a:rPr lang="en-US" sz="4000" b="1" dirty="0">
                <a:effectLst>
                  <a:outerShdw blurRad="190500" dist="38100" dir="2700000" algn="tl">
                    <a:srgbClr val="000000">
                      <a:alpha val="20000"/>
                    </a:srgbClr>
                  </a:outerShdw>
                </a:effectLst>
                <a:latin typeface="Arial" panose="020B0604020202020204" pitchFamily="34" charset="0"/>
              </a:rPr>
              <a:t>T</a:t>
            </a:r>
          </a:p>
        </p:txBody>
      </p:sp>
      <p:sp>
        <p:nvSpPr>
          <p:cNvPr id="15" name="TextBox 14">
            <a:extLst>
              <a:ext uri="{FF2B5EF4-FFF2-40B4-BE49-F238E27FC236}">
                <a16:creationId xmlns:a16="http://schemas.microsoft.com/office/drawing/2014/main" id="{C673603A-93DA-DBB7-329B-BDD077C831D5}"/>
              </a:ext>
            </a:extLst>
          </p:cNvPr>
          <p:cNvSpPr txBox="1"/>
          <p:nvPr/>
        </p:nvSpPr>
        <p:spPr bwMode="gray">
          <a:xfrm>
            <a:off x="2073728" y="5716400"/>
            <a:ext cx="9750918" cy="369332"/>
          </a:xfrm>
          <a:prstGeom prst="rect">
            <a:avLst/>
          </a:prstGeom>
          <a:noFill/>
        </p:spPr>
        <p:txBody>
          <a:bodyPr wrap="square">
            <a:spAutoFit/>
          </a:bodyPr>
          <a:lstStyle/>
          <a:p>
            <a:r>
              <a:rPr lang="en-SG" b="1" dirty="0"/>
              <a:t>Time-bound: </a:t>
            </a:r>
            <a:r>
              <a:rPr lang="en-SG" b="0" dirty="0"/>
              <a:t>Start date? Completion date? Defects liability period?</a:t>
            </a:r>
          </a:p>
        </p:txBody>
      </p:sp>
      <p:sp>
        <p:nvSpPr>
          <p:cNvPr id="17" name="TextBox 16">
            <a:extLst>
              <a:ext uri="{FF2B5EF4-FFF2-40B4-BE49-F238E27FC236}">
                <a16:creationId xmlns:a16="http://schemas.microsoft.com/office/drawing/2014/main" id="{AFB16240-6B88-7E58-BCF3-94759FB7FE64}"/>
              </a:ext>
            </a:extLst>
          </p:cNvPr>
          <p:cNvSpPr txBox="1"/>
          <p:nvPr/>
        </p:nvSpPr>
        <p:spPr bwMode="gray">
          <a:xfrm>
            <a:off x="2073728" y="2289269"/>
            <a:ext cx="9750918" cy="923330"/>
          </a:xfrm>
          <a:prstGeom prst="rect">
            <a:avLst/>
          </a:prstGeom>
          <a:noFill/>
        </p:spPr>
        <p:txBody>
          <a:bodyPr wrap="square">
            <a:spAutoFit/>
          </a:bodyPr>
          <a:lstStyle/>
          <a:p>
            <a:r>
              <a:rPr lang="en-SG" b="1" dirty="0"/>
              <a:t>Measurable: </a:t>
            </a:r>
            <a:r>
              <a:rPr lang="en-SG" b="0" dirty="0"/>
              <a:t>What is the budget? What is the minimum equipment requirement? What proportion of playground is equipment versus landscaping? Playground compliant with Australian Standards. Local content percentage?</a:t>
            </a:r>
          </a:p>
        </p:txBody>
      </p:sp>
      <p:sp>
        <p:nvSpPr>
          <p:cNvPr id="18" name="TextBox 17">
            <a:extLst>
              <a:ext uri="{FF2B5EF4-FFF2-40B4-BE49-F238E27FC236}">
                <a16:creationId xmlns:a16="http://schemas.microsoft.com/office/drawing/2014/main" id="{E779103C-C39F-B05E-C52E-4FB64C263C8D}"/>
              </a:ext>
            </a:extLst>
          </p:cNvPr>
          <p:cNvSpPr txBox="1"/>
          <p:nvPr/>
        </p:nvSpPr>
        <p:spPr bwMode="gray">
          <a:xfrm>
            <a:off x="2073728" y="3335680"/>
            <a:ext cx="9750918" cy="923330"/>
          </a:xfrm>
          <a:prstGeom prst="rect">
            <a:avLst/>
          </a:prstGeom>
          <a:noFill/>
        </p:spPr>
        <p:txBody>
          <a:bodyPr wrap="square">
            <a:spAutoFit/>
          </a:bodyPr>
          <a:lstStyle/>
          <a:p>
            <a:r>
              <a:rPr lang="en-SG" b="1" dirty="0"/>
              <a:t>Achievable: </a:t>
            </a:r>
            <a:r>
              <a:rPr lang="en-SG" b="0" dirty="0"/>
              <a:t>Equipment and construction cost to fit within budget? Alternative proposals allowable for higher budgets at tenderer discretion? What constraints on construction hours and access to site? Realistic timeline.</a:t>
            </a:r>
          </a:p>
        </p:txBody>
      </p:sp>
      <p:sp>
        <p:nvSpPr>
          <p:cNvPr id="19" name="TextBox 18">
            <a:extLst>
              <a:ext uri="{FF2B5EF4-FFF2-40B4-BE49-F238E27FC236}">
                <a16:creationId xmlns:a16="http://schemas.microsoft.com/office/drawing/2014/main" id="{DDBE4CB6-FBEA-F487-013F-9B7B992E675B}"/>
              </a:ext>
            </a:extLst>
          </p:cNvPr>
          <p:cNvSpPr txBox="1"/>
          <p:nvPr/>
        </p:nvSpPr>
        <p:spPr bwMode="gray">
          <a:xfrm>
            <a:off x="2073728" y="4530892"/>
            <a:ext cx="9750918" cy="646331"/>
          </a:xfrm>
          <a:prstGeom prst="rect">
            <a:avLst/>
          </a:prstGeom>
          <a:noFill/>
        </p:spPr>
        <p:txBody>
          <a:bodyPr wrap="square">
            <a:spAutoFit/>
          </a:bodyPr>
          <a:lstStyle/>
          <a:p>
            <a:r>
              <a:rPr lang="en-SG" b="1" dirty="0"/>
              <a:t>Relevant: </a:t>
            </a:r>
            <a:r>
              <a:rPr lang="en-SG" b="0" dirty="0"/>
              <a:t>Purpose of playground (in order to guide the design)? Target child age for design (rather than all-ages)? </a:t>
            </a:r>
          </a:p>
        </p:txBody>
      </p:sp>
    </p:spTree>
    <p:custDataLst>
      <p:tags r:id="rId1"/>
    </p:custDataLst>
    <p:extLst>
      <p:ext uri="{BB962C8B-B14F-4D97-AF65-F5344CB8AC3E}">
        <p14:creationId xmlns:p14="http://schemas.microsoft.com/office/powerpoint/2010/main" val="1698305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3C8A0D30-8B32-513D-FCA6-6BB954DA2924}"/>
              </a:ext>
            </a:extLst>
          </p:cNvPr>
          <p:cNvGraphicFramePr>
            <a:graphicFrameLocks noGrp="1"/>
          </p:cNvGraphicFramePr>
          <p:nvPr/>
        </p:nvGraphicFramePr>
        <p:xfrm>
          <a:off x="4304872" y="1265185"/>
          <a:ext cx="7068620" cy="5230070"/>
        </p:xfrm>
        <a:graphic>
          <a:graphicData uri="http://schemas.openxmlformats.org/drawingml/2006/table">
            <a:tbl>
              <a:tblPr firstRow="1" bandRow="1">
                <a:tableStyleId>{5C22544A-7EE6-4342-B048-85BDC9FD1C3A}</a:tableStyleId>
              </a:tblPr>
              <a:tblGrid>
                <a:gridCol w="3534310">
                  <a:extLst>
                    <a:ext uri="{9D8B030D-6E8A-4147-A177-3AD203B41FA5}">
                      <a16:colId xmlns:a16="http://schemas.microsoft.com/office/drawing/2014/main" val="1240091191"/>
                    </a:ext>
                  </a:extLst>
                </a:gridCol>
                <a:gridCol w="3534310">
                  <a:extLst>
                    <a:ext uri="{9D8B030D-6E8A-4147-A177-3AD203B41FA5}">
                      <a16:colId xmlns:a16="http://schemas.microsoft.com/office/drawing/2014/main" val="3311280816"/>
                    </a:ext>
                  </a:extLst>
                </a:gridCol>
              </a:tblGrid>
              <a:tr h="2615035">
                <a:tc>
                  <a:txBody>
                    <a:bodyPr/>
                    <a:lstStyle/>
                    <a:p>
                      <a:endParaRPr lang="en-AU"/>
                    </a:p>
                  </a:txBody>
                  <a:tcPr>
                    <a:lnR w="6350" cap="flat" cmpd="sng" algn="ctr">
                      <a:solidFill>
                        <a:schemeClr val="bg1">
                          <a:lumMod val="85000"/>
                        </a:schemeClr>
                      </a:solid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endParaRPr lang="en-AU"/>
                    </a:p>
                  </a:txBody>
                  <a:tcPr>
                    <a:lnL w="6350" cap="flat" cmpd="sng" algn="ctr">
                      <a:solidFill>
                        <a:schemeClr val="bg1">
                          <a:lumMod val="85000"/>
                        </a:schemeClr>
                      </a:solidFill>
                      <a:prstDash val="solid"/>
                      <a:round/>
                      <a:headEnd type="none" w="med" len="med"/>
                      <a:tailEnd type="none" w="med" len="med"/>
                    </a:lnL>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1787356"/>
                  </a:ext>
                </a:extLst>
              </a:tr>
              <a:tr h="2615035">
                <a:tc>
                  <a:txBody>
                    <a:bodyPr/>
                    <a:lstStyle/>
                    <a:p>
                      <a:endParaRPr lang="en-AU"/>
                    </a:p>
                  </a:txBody>
                  <a:tcP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noFill/>
                  </a:tcPr>
                </a:tc>
                <a:tc>
                  <a:txBody>
                    <a:bodyPr/>
                    <a:lstStyle/>
                    <a:p>
                      <a:endParaRPr lang="en-AU"/>
                    </a:p>
                  </a:txBody>
                  <a:tcPr>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3503523129"/>
                  </a:ext>
                </a:extLst>
              </a:tr>
            </a:tbl>
          </a:graphicData>
        </a:graphic>
      </p:graphicFrame>
      <p:pic>
        <p:nvPicPr>
          <p:cNvPr id="30" name="btfpPhotoGeneric561434" descr="https://www.baingallery.com/thumbnail/324d92a2-c880-448a-91ee-b61969280a31/av/2048px/CR05445_PPTX.jpg?t=1569067517535&amp;s=67070b020304cf3187e4575aab68ad636a052d54">
            <a:extLst>
              <a:ext uri="{FF2B5EF4-FFF2-40B4-BE49-F238E27FC236}">
                <a16:creationId xmlns:a16="http://schemas.microsoft.com/office/drawing/2014/main" id="{C5B1CF07-43A1-9755-5E89-44FF734ADBD0}"/>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54013" y="1269999"/>
            <a:ext cx="3483504" cy="522525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71A75B4-3FBF-7A6D-5A0A-3B8E5A2ECBA1}"/>
              </a:ext>
            </a:extLst>
          </p:cNvPr>
          <p:cNvSpPr/>
          <p:nvPr/>
        </p:nvSpPr>
        <p:spPr bwMode="gray">
          <a:xfrm>
            <a:off x="354013" y="1269999"/>
            <a:ext cx="3483504" cy="5225256"/>
          </a:xfrm>
          <a:prstGeom prst="rect">
            <a:avLst/>
          </a:prstGeom>
          <a:solidFill>
            <a:schemeClr val="tx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grpSp>
        <p:nvGrpSpPr>
          <p:cNvPr id="66" name="btfpColumnIndicatorGroup2">
            <a:extLst>
              <a:ext uri="{FF2B5EF4-FFF2-40B4-BE49-F238E27FC236}">
                <a16:creationId xmlns:a16="http://schemas.microsoft.com/office/drawing/2014/main" id="{61F488B1-66B4-4FD2-9A3F-F5DC175B472A}"/>
              </a:ext>
            </a:extLst>
          </p:cNvPr>
          <p:cNvGrpSpPr/>
          <p:nvPr/>
        </p:nvGrpSpPr>
        <p:grpSpPr>
          <a:xfrm>
            <a:off x="0" y="6926580"/>
            <a:ext cx="12192000" cy="137160"/>
            <a:chOff x="0" y="6926580"/>
            <a:chExt cx="12192000" cy="137160"/>
          </a:xfrm>
        </p:grpSpPr>
        <p:sp>
          <p:nvSpPr>
            <p:cNvPr id="64" name="btfpColumnGapBlocker634162">
              <a:extLst>
                <a:ext uri="{FF2B5EF4-FFF2-40B4-BE49-F238E27FC236}">
                  <a16:creationId xmlns:a16="http://schemas.microsoft.com/office/drawing/2014/main" id="{02291326-0CBA-5DDD-A0DB-B1C109769638}"/>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2" name="btfpColumnGapBlocker349819">
              <a:extLst>
                <a:ext uri="{FF2B5EF4-FFF2-40B4-BE49-F238E27FC236}">
                  <a16:creationId xmlns:a16="http://schemas.microsoft.com/office/drawing/2014/main" id="{DA31E9B1-42A1-7335-37B9-707EC185BAD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0" name="btfpColumnIndicator336801">
              <a:extLst>
                <a:ext uri="{FF2B5EF4-FFF2-40B4-BE49-F238E27FC236}">
                  <a16:creationId xmlns:a16="http://schemas.microsoft.com/office/drawing/2014/main" id="{E2898A55-7959-48FA-607C-2307AA4BD7F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btfpColumnIndicator662289">
              <a:extLst>
                <a:ext uri="{FF2B5EF4-FFF2-40B4-BE49-F238E27FC236}">
                  <a16:creationId xmlns:a16="http://schemas.microsoft.com/office/drawing/2014/main" id="{C15894C6-51B6-366D-515C-762FF3657821}"/>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65" name="btfpColumnIndicatorGroup1">
            <a:extLst>
              <a:ext uri="{FF2B5EF4-FFF2-40B4-BE49-F238E27FC236}">
                <a16:creationId xmlns:a16="http://schemas.microsoft.com/office/drawing/2014/main" id="{EE0F873D-DAE0-9086-1D9E-A502F64ED1B0}"/>
              </a:ext>
            </a:extLst>
          </p:cNvPr>
          <p:cNvGrpSpPr/>
          <p:nvPr/>
        </p:nvGrpSpPr>
        <p:grpSpPr>
          <a:xfrm>
            <a:off x="0" y="-205740"/>
            <a:ext cx="12192000" cy="137160"/>
            <a:chOff x="0" y="-205740"/>
            <a:chExt cx="12192000" cy="137160"/>
          </a:xfrm>
        </p:grpSpPr>
        <p:sp>
          <p:nvSpPr>
            <p:cNvPr id="63" name="btfpColumnGapBlocker986407">
              <a:extLst>
                <a:ext uri="{FF2B5EF4-FFF2-40B4-BE49-F238E27FC236}">
                  <a16:creationId xmlns:a16="http://schemas.microsoft.com/office/drawing/2014/main" id="{CAC1DA91-FC64-B820-4D07-CE31AE4558AB}"/>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1" name="btfpColumnGapBlocker881937">
              <a:extLst>
                <a:ext uri="{FF2B5EF4-FFF2-40B4-BE49-F238E27FC236}">
                  <a16:creationId xmlns:a16="http://schemas.microsoft.com/office/drawing/2014/main" id="{2A53327A-AED6-209F-A271-3A25A27E9BA8}"/>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8" name="btfpColumnIndicator969735">
              <a:extLst>
                <a:ext uri="{FF2B5EF4-FFF2-40B4-BE49-F238E27FC236}">
                  <a16:creationId xmlns:a16="http://schemas.microsoft.com/office/drawing/2014/main" id="{CB34CB53-6987-1B19-3B87-48B667305510}"/>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Indicator784446">
              <a:extLst>
                <a:ext uri="{FF2B5EF4-FFF2-40B4-BE49-F238E27FC236}">
                  <a16:creationId xmlns:a16="http://schemas.microsoft.com/office/drawing/2014/main" id="{18D11846-0CB8-FF92-4EDA-C2F55E10F1B0}"/>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58693" y="1726757"/>
            <a:ext cx="2874144" cy="2062103"/>
          </a:xfrm>
          <a:prstGeom prst="rect">
            <a:avLst/>
          </a:prstGeom>
          <a:noFill/>
        </p:spPr>
        <p:txBody>
          <a:bodyPr wrap="square" rtlCol="0">
            <a:spAutoFit/>
          </a:bodyPr>
          <a:lstStyle/>
          <a:p>
            <a:r>
              <a:rPr lang="en-US" sz="1600" b="1">
                <a:solidFill>
                  <a:srgbClr val="FFFFFF"/>
                </a:solidFill>
                <a:latin typeface="Arial" panose="020B0604020202020204" pitchFamily="34" charset="0"/>
              </a:rPr>
              <a:t>Procurement professionals have a clear role in ensuring that specifications meet the business need and are clear for the supply market to respond to without confusion or ambiguity.</a:t>
            </a:r>
          </a:p>
        </p:txBody>
      </p:sp>
      <p:sp>
        <p:nvSpPr>
          <p:cNvPr id="2" name="TextBox 1"/>
          <p:cNvSpPr txBox="1"/>
          <p:nvPr/>
        </p:nvSpPr>
        <p:spPr>
          <a:xfrm>
            <a:off x="4379987" y="2091010"/>
            <a:ext cx="2834519" cy="584775"/>
          </a:xfrm>
          <a:prstGeom prst="rect">
            <a:avLst/>
          </a:prstGeom>
          <a:noFill/>
        </p:spPr>
        <p:txBody>
          <a:bodyPr wrap="square" rtlCol="0">
            <a:spAutoFit/>
          </a:bodyPr>
          <a:lstStyle/>
          <a:p>
            <a:r>
              <a:rPr lang="en-US" sz="1600" kern="0">
                <a:solidFill>
                  <a:srgbClr val="000000"/>
                </a:solidFill>
                <a:latin typeface="Arial" panose="020B0604020202020204" pitchFamily="34" charset="0"/>
              </a:rPr>
              <a:t>Keep the language and structure simple and SMART</a:t>
            </a:r>
          </a:p>
        </p:txBody>
      </p:sp>
      <p:sp>
        <p:nvSpPr>
          <p:cNvPr id="51" name="Title 50">
            <a:extLst>
              <a:ext uri="{FF2B5EF4-FFF2-40B4-BE49-F238E27FC236}">
                <a16:creationId xmlns:a16="http://schemas.microsoft.com/office/drawing/2014/main" id="{2128ADE7-2C9B-DC73-2A13-E9B9FFFB081A}"/>
              </a:ext>
            </a:extLst>
          </p:cNvPr>
          <p:cNvSpPr>
            <a:spLocks noGrp="1"/>
          </p:cNvSpPr>
          <p:nvPr>
            <p:ph type="title"/>
          </p:nvPr>
        </p:nvSpPr>
        <p:spPr/>
        <p:txBody>
          <a:bodyPr/>
          <a:lstStyle/>
          <a:p>
            <a:r>
              <a:rPr lang="en-AU"/>
              <a:t>Keys to success</a:t>
            </a:r>
          </a:p>
        </p:txBody>
      </p:sp>
      <p:sp>
        <p:nvSpPr>
          <p:cNvPr id="36" name="Right Triangle 35">
            <a:extLst>
              <a:ext uri="{FF2B5EF4-FFF2-40B4-BE49-F238E27FC236}">
                <a16:creationId xmlns:a16="http://schemas.microsoft.com/office/drawing/2014/main" id="{114B706C-900F-9AF3-D457-F4279E089656}"/>
              </a:ext>
            </a:extLst>
          </p:cNvPr>
          <p:cNvSpPr/>
          <p:nvPr/>
        </p:nvSpPr>
        <p:spPr bwMode="gray">
          <a:xfrm rot="2700000">
            <a:off x="3576044" y="5379899"/>
            <a:ext cx="533399" cy="533399"/>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1" name="TextBox 40">
            <a:extLst>
              <a:ext uri="{FF2B5EF4-FFF2-40B4-BE49-F238E27FC236}">
                <a16:creationId xmlns:a16="http://schemas.microsoft.com/office/drawing/2014/main" id="{60485FB6-1904-778D-6731-E85B5F24847B}"/>
              </a:ext>
            </a:extLst>
          </p:cNvPr>
          <p:cNvSpPr txBox="1"/>
          <p:nvPr/>
        </p:nvSpPr>
        <p:spPr>
          <a:xfrm>
            <a:off x="4379987" y="1439263"/>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01</a:t>
            </a:r>
          </a:p>
        </p:txBody>
      </p:sp>
      <p:sp>
        <p:nvSpPr>
          <p:cNvPr id="42" name="TextBox 41">
            <a:extLst>
              <a:ext uri="{FF2B5EF4-FFF2-40B4-BE49-F238E27FC236}">
                <a16:creationId xmlns:a16="http://schemas.microsoft.com/office/drawing/2014/main" id="{66122290-D0DF-4BAE-4BBD-AC2EF7120A2E}"/>
              </a:ext>
            </a:extLst>
          </p:cNvPr>
          <p:cNvSpPr txBox="1"/>
          <p:nvPr/>
        </p:nvSpPr>
        <p:spPr>
          <a:xfrm>
            <a:off x="4379987" y="4816352"/>
            <a:ext cx="2918121" cy="338554"/>
          </a:xfrm>
          <a:prstGeom prst="rect">
            <a:avLst/>
          </a:prstGeom>
          <a:noFill/>
        </p:spPr>
        <p:txBody>
          <a:bodyPr wrap="square" rtlCol="0">
            <a:spAutoFit/>
          </a:bodyPr>
          <a:lstStyle/>
          <a:p>
            <a:r>
              <a:rPr lang="en-US" sz="1600" kern="0">
                <a:solidFill>
                  <a:srgbClr val="000000"/>
                </a:solidFill>
                <a:latin typeface="Arial" panose="020B0604020202020204" pitchFamily="34" charset="0"/>
              </a:rPr>
              <a:t>Avoid jargon </a:t>
            </a:r>
          </a:p>
        </p:txBody>
      </p:sp>
      <p:sp>
        <p:nvSpPr>
          <p:cNvPr id="43" name="TextBox 42">
            <a:extLst>
              <a:ext uri="{FF2B5EF4-FFF2-40B4-BE49-F238E27FC236}">
                <a16:creationId xmlns:a16="http://schemas.microsoft.com/office/drawing/2014/main" id="{D611B653-F8B0-F226-50E0-E658234AD1E8}"/>
              </a:ext>
            </a:extLst>
          </p:cNvPr>
          <p:cNvSpPr txBox="1"/>
          <p:nvPr/>
        </p:nvSpPr>
        <p:spPr>
          <a:xfrm>
            <a:off x="4379987" y="4164605"/>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03</a:t>
            </a:r>
          </a:p>
        </p:txBody>
      </p:sp>
      <p:sp>
        <p:nvSpPr>
          <p:cNvPr id="44" name="TextBox 43">
            <a:extLst>
              <a:ext uri="{FF2B5EF4-FFF2-40B4-BE49-F238E27FC236}">
                <a16:creationId xmlns:a16="http://schemas.microsoft.com/office/drawing/2014/main" id="{00F9BDF3-A676-6636-55A2-3B16457D275D}"/>
              </a:ext>
            </a:extLst>
          </p:cNvPr>
          <p:cNvSpPr txBox="1"/>
          <p:nvPr/>
        </p:nvSpPr>
        <p:spPr>
          <a:xfrm>
            <a:off x="8199753" y="2091010"/>
            <a:ext cx="2834519" cy="584775"/>
          </a:xfrm>
          <a:prstGeom prst="rect">
            <a:avLst/>
          </a:prstGeom>
          <a:noFill/>
        </p:spPr>
        <p:txBody>
          <a:bodyPr wrap="square" rtlCol="0">
            <a:spAutoFit/>
          </a:bodyPr>
          <a:lstStyle/>
          <a:p>
            <a:r>
              <a:rPr lang="en-US" sz="1600" kern="0">
                <a:solidFill>
                  <a:srgbClr val="000000"/>
                </a:solidFill>
                <a:latin typeface="Arial" panose="020B0604020202020204" pitchFamily="34" charset="0"/>
              </a:rPr>
              <a:t>Challenge the specification to make sure it is appropriate </a:t>
            </a:r>
          </a:p>
        </p:txBody>
      </p:sp>
      <p:sp>
        <p:nvSpPr>
          <p:cNvPr id="45" name="TextBox 44">
            <a:extLst>
              <a:ext uri="{FF2B5EF4-FFF2-40B4-BE49-F238E27FC236}">
                <a16:creationId xmlns:a16="http://schemas.microsoft.com/office/drawing/2014/main" id="{D448FED3-482F-242B-0795-C46EEFB29880}"/>
              </a:ext>
            </a:extLst>
          </p:cNvPr>
          <p:cNvSpPr txBox="1"/>
          <p:nvPr/>
        </p:nvSpPr>
        <p:spPr>
          <a:xfrm>
            <a:off x="8199753" y="1439263"/>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02</a:t>
            </a:r>
          </a:p>
        </p:txBody>
      </p:sp>
      <p:sp>
        <p:nvSpPr>
          <p:cNvPr id="46" name="TextBox 45">
            <a:extLst>
              <a:ext uri="{FF2B5EF4-FFF2-40B4-BE49-F238E27FC236}">
                <a16:creationId xmlns:a16="http://schemas.microsoft.com/office/drawing/2014/main" id="{D8F8E7D8-487E-A3E7-3FAC-113808E86264}"/>
              </a:ext>
            </a:extLst>
          </p:cNvPr>
          <p:cNvSpPr txBox="1"/>
          <p:nvPr/>
        </p:nvSpPr>
        <p:spPr>
          <a:xfrm>
            <a:off x="8199753" y="4816352"/>
            <a:ext cx="3258697" cy="338554"/>
          </a:xfrm>
          <a:prstGeom prst="rect">
            <a:avLst/>
          </a:prstGeom>
          <a:noFill/>
        </p:spPr>
        <p:txBody>
          <a:bodyPr wrap="square" rtlCol="0">
            <a:spAutoFit/>
          </a:bodyPr>
          <a:lstStyle/>
          <a:p>
            <a:r>
              <a:rPr lang="en-US" sz="1600" kern="0">
                <a:solidFill>
                  <a:srgbClr val="000000"/>
                </a:solidFill>
                <a:latin typeface="Arial" panose="020B0604020202020204" pitchFamily="34" charset="0"/>
              </a:rPr>
              <a:t>A peer review always helps</a:t>
            </a:r>
          </a:p>
        </p:txBody>
      </p:sp>
      <p:sp>
        <p:nvSpPr>
          <p:cNvPr id="49" name="TextBox 48">
            <a:extLst>
              <a:ext uri="{FF2B5EF4-FFF2-40B4-BE49-F238E27FC236}">
                <a16:creationId xmlns:a16="http://schemas.microsoft.com/office/drawing/2014/main" id="{51325E4B-86A6-39F5-658F-03CC961C2914}"/>
              </a:ext>
            </a:extLst>
          </p:cNvPr>
          <p:cNvSpPr txBox="1"/>
          <p:nvPr/>
        </p:nvSpPr>
        <p:spPr>
          <a:xfrm>
            <a:off x="8199753" y="4164605"/>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04</a:t>
            </a:r>
          </a:p>
        </p:txBody>
      </p:sp>
      <p:grpSp>
        <p:nvGrpSpPr>
          <p:cNvPr id="85" name="btfpIcon330628">
            <a:extLst>
              <a:ext uri="{FF2B5EF4-FFF2-40B4-BE49-F238E27FC236}">
                <a16:creationId xmlns:a16="http://schemas.microsoft.com/office/drawing/2014/main" id="{4F63AAEF-030A-2039-58C8-D8673347855A}"/>
              </a:ext>
            </a:extLst>
          </p:cNvPr>
          <p:cNvGrpSpPr/>
          <p:nvPr>
            <p:custDataLst>
              <p:tags r:id="rId3"/>
            </p:custDataLst>
          </p:nvPr>
        </p:nvGrpSpPr>
        <p:grpSpPr>
          <a:xfrm>
            <a:off x="658693" y="5106054"/>
            <a:ext cx="1081088" cy="1081088"/>
            <a:chOff x="658693" y="5106054"/>
            <a:chExt cx="1081088" cy="1081088"/>
          </a:xfrm>
        </p:grpSpPr>
        <p:sp>
          <p:nvSpPr>
            <p:cNvPr id="84" name="btfpIconCircle330628">
              <a:extLst>
                <a:ext uri="{FF2B5EF4-FFF2-40B4-BE49-F238E27FC236}">
                  <a16:creationId xmlns:a16="http://schemas.microsoft.com/office/drawing/2014/main" id="{71B33C02-F1B9-0C52-8CBD-9019140893C8}"/>
                </a:ext>
              </a:extLst>
            </p:cNvPr>
            <p:cNvSpPr>
              <a:spLocks/>
            </p:cNvSpPr>
            <p:nvPr/>
          </p:nvSpPr>
          <p:spPr bwMode="gray">
            <a:xfrm>
              <a:off x="658693" y="5106054"/>
              <a:ext cx="1081088" cy="1081088"/>
            </a:xfrm>
            <a:prstGeom prst="ellipse">
              <a:avLst/>
            </a:prstGeom>
            <a:solidFill>
              <a:srgbClr val="003582"/>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83" name="btfpIconLines330628">
              <a:extLst>
                <a:ext uri="{FF2B5EF4-FFF2-40B4-BE49-F238E27FC236}">
                  <a16:creationId xmlns:a16="http://schemas.microsoft.com/office/drawing/2014/main" id="{273CFF82-67A7-823C-F050-013B2382E96A}"/>
                </a:ext>
              </a:extLst>
            </p:cNvPr>
            <p:cNvPicPr>
              <a:picLocks/>
            </p:cNvPicPr>
            <p:nvPr/>
          </p:nvPicPr>
          <p:blipFill>
            <a:blip r:embed="rId7"/>
            <a:stretch>
              <a:fillRect/>
            </a:stretch>
          </p:blipFill>
          <p:spPr>
            <a:xfrm>
              <a:off x="658693" y="5106054"/>
              <a:ext cx="1081088" cy="1081088"/>
            </a:xfrm>
            <a:prstGeom prst="rect">
              <a:avLst/>
            </a:prstGeom>
          </p:spPr>
        </p:pic>
      </p:grpSp>
      <p:grpSp>
        <p:nvGrpSpPr>
          <p:cNvPr id="4" name="btfpRunningAgenda1Level449445">
            <a:extLst>
              <a:ext uri="{FF2B5EF4-FFF2-40B4-BE49-F238E27FC236}">
                <a16:creationId xmlns:a16="http://schemas.microsoft.com/office/drawing/2014/main" id="{15FB086F-53D9-A0EE-76F3-29D6191178FC}"/>
              </a:ext>
            </a:extLst>
          </p:cNvPr>
          <p:cNvGrpSpPr/>
          <p:nvPr>
            <p:custDataLst>
              <p:tags r:id="rId4"/>
            </p:custDataLst>
          </p:nvPr>
        </p:nvGrpSpPr>
        <p:grpSpPr>
          <a:xfrm>
            <a:off x="-1" y="976179"/>
            <a:ext cx="2871007" cy="257442"/>
            <a:chOff x="-1" y="914400"/>
            <a:chExt cx="2871007" cy="257442"/>
          </a:xfrm>
        </p:grpSpPr>
        <p:sp>
          <p:nvSpPr>
            <p:cNvPr id="5" name="btfpRunningAgenda1LevelBarLeft449445">
              <a:extLst>
                <a:ext uri="{FF2B5EF4-FFF2-40B4-BE49-F238E27FC236}">
                  <a16:creationId xmlns:a16="http://schemas.microsoft.com/office/drawing/2014/main" id="{A43EC8C0-4DFC-A73D-7AE4-C592A20A0D17}"/>
                </a:ext>
              </a:extLst>
            </p:cNvPr>
            <p:cNvSpPr/>
            <p:nvPr/>
          </p:nvSpPr>
          <p:spPr bwMode="gray">
            <a:xfrm>
              <a:off x="-1" y="914400"/>
              <a:ext cx="2871007" cy="257442"/>
            </a:xfrm>
            <a:custGeom>
              <a:avLst/>
              <a:gdLst>
                <a:gd name="connsiteX0" fmla="*/ 3820881 w 3820881"/>
                <a:gd name="connsiteY0" fmla="*/ 0 h 257442"/>
                <a:gd name="connsiteX1" fmla="*/ 1870925 w 3820881"/>
                <a:gd name="connsiteY1" fmla="*/ 0 h 257442"/>
                <a:gd name="connsiteX2" fmla="*/ 1816204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1816204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0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0 w 3820881"/>
                <a:gd name="connsiteY2" fmla="*/ 257442 h 257442"/>
                <a:gd name="connsiteX3" fmla="*/ 0 w 3820881"/>
                <a:gd name="connsiteY3" fmla="*/ 0 h 257442"/>
                <a:gd name="connsiteX0" fmla="*/ 960419 w 3766160"/>
                <a:gd name="connsiteY0" fmla="*/ 0 h 257442"/>
                <a:gd name="connsiteX1" fmla="*/ 3766160 w 3766160"/>
                <a:gd name="connsiteY1" fmla="*/ 257442 h 257442"/>
                <a:gd name="connsiteX2" fmla="*/ 0 w 3766160"/>
                <a:gd name="connsiteY2" fmla="*/ 257442 h 257442"/>
                <a:gd name="connsiteX3" fmla="*/ 0 w 3766160"/>
                <a:gd name="connsiteY3" fmla="*/ 0 h 257442"/>
                <a:gd name="connsiteX0" fmla="*/ 960419 w 960419"/>
                <a:gd name="connsiteY0" fmla="*/ 0 h 257442"/>
                <a:gd name="connsiteX1" fmla="*/ 905698 w 960419"/>
                <a:gd name="connsiteY1" fmla="*/ 257442 h 257442"/>
                <a:gd name="connsiteX2" fmla="*/ 0 w 960419"/>
                <a:gd name="connsiteY2" fmla="*/ 257442 h 257442"/>
                <a:gd name="connsiteX3" fmla="*/ 0 w 960419"/>
                <a:gd name="connsiteY3" fmla="*/ 0 h 257442"/>
                <a:gd name="connsiteX0" fmla="*/ 960419 w 960419"/>
                <a:gd name="connsiteY0" fmla="*/ 0 h 257442"/>
                <a:gd name="connsiteX1" fmla="*/ 905698 w 960419"/>
                <a:gd name="connsiteY1" fmla="*/ 257442 h 257442"/>
                <a:gd name="connsiteX2" fmla="*/ 1 w 960419"/>
                <a:gd name="connsiteY2" fmla="*/ 257442 h 257442"/>
                <a:gd name="connsiteX3" fmla="*/ 0 w 960419"/>
                <a:gd name="connsiteY3" fmla="*/ 0 h 257442"/>
                <a:gd name="connsiteX0" fmla="*/ 960418 w 960418"/>
                <a:gd name="connsiteY0" fmla="*/ 0 h 257442"/>
                <a:gd name="connsiteX1" fmla="*/ 905697 w 960418"/>
                <a:gd name="connsiteY1" fmla="*/ 257442 h 257442"/>
                <a:gd name="connsiteX2" fmla="*/ 0 w 960418"/>
                <a:gd name="connsiteY2" fmla="*/ 257442 h 257442"/>
                <a:gd name="connsiteX3" fmla="*/ 0 w 960418"/>
                <a:gd name="connsiteY3" fmla="*/ 0 h 257442"/>
                <a:gd name="connsiteX0" fmla="*/ 1128733 w 1128733"/>
                <a:gd name="connsiteY0" fmla="*/ 0 h 257442"/>
                <a:gd name="connsiteX1" fmla="*/ 905697 w 1128733"/>
                <a:gd name="connsiteY1" fmla="*/ 257442 h 257442"/>
                <a:gd name="connsiteX2" fmla="*/ 0 w 1128733"/>
                <a:gd name="connsiteY2" fmla="*/ 257442 h 257442"/>
                <a:gd name="connsiteX3" fmla="*/ 0 w 1128733"/>
                <a:gd name="connsiteY3" fmla="*/ 0 h 257442"/>
                <a:gd name="connsiteX0" fmla="*/ 1128733 w 1128733"/>
                <a:gd name="connsiteY0" fmla="*/ 0 h 257442"/>
                <a:gd name="connsiteX1" fmla="*/ 1074012 w 1128733"/>
                <a:gd name="connsiteY1" fmla="*/ 257442 h 257442"/>
                <a:gd name="connsiteX2" fmla="*/ 0 w 1128733"/>
                <a:gd name="connsiteY2" fmla="*/ 257442 h 257442"/>
                <a:gd name="connsiteX3" fmla="*/ 0 w 1128733"/>
                <a:gd name="connsiteY3" fmla="*/ 0 h 257442"/>
                <a:gd name="connsiteX0" fmla="*/ 1128734 w 1128734"/>
                <a:gd name="connsiteY0" fmla="*/ 0 h 257442"/>
                <a:gd name="connsiteX1" fmla="*/ 1074013 w 1128734"/>
                <a:gd name="connsiteY1" fmla="*/ 257442 h 257442"/>
                <a:gd name="connsiteX2" fmla="*/ 0 w 1128734"/>
                <a:gd name="connsiteY2" fmla="*/ 257442 h 257442"/>
                <a:gd name="connsiteX3" fmla="*/ 1 w 1128734"/>
                <a:gd name="connsiteY3" fmla="*/ 0 h 257442"/>
                <a:gd name="connsiteX0" fmla="*/ 1128734 w 1128734"/>
                <a:gd name="connsiteY0" fmla="*/ 0 h 257442"/>
                <a:gd name="connsiteX1" fmla="*/ 1074013 w 1128734"/>
                <a:gd name="connsiteY1" fmla="*/ 257442 h 257442"/>
                <a:gd name="connsiteX2" fmla="*/ 0 w 1128734"/>
                <a:gd name="connsiteY2" fmla="*/ 257442 h 257442"/>
                <a:gd name="connsiteX3" fmla="*/ 0 w 1128734"/>
                <a:gd name="connsiteY3" fmla="*/ 0 h 257442"/>
                <a:gd name="connsiteX0" fmla="*/ 1297050 w 1297050"/>
                <a:gd name="connsiteY0" fmla="*/ 0 h 257442"/>
                <a:gd name="connsiteX1" fmla="*/ 1074013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566354 w 1566354"/>
                <a:gd name="connsiteY0" fmla="*/ 0 h 257442"/>
                <a:gd name="connsiteX1" fmla="*/ 1242329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744287 w 1744287"/>
                <a:gd name="connsiteY0" fmla="*/ 0 h 257442"/>
                <a:gd name="connsiteX1" fmla="*/ 1511633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566354 w 1689566"/>
                <a:gd name="connsiteY0" fmla="*/ 0 h 257442"/>
                <a:gd name="connsiteX1" fmla="*/ 1689566 w 1689566"/>
                <a:gd name="connsiteY1" fmla="*/ 257442 h 257442"/>
                <a:gd name="connsiteX2" fmla="*/ 0 w 1689566"/>
                <a:gd name="connsiteY2" fmla="*/ 257442 h 257442"/>
                <a:gd name="connsiteX3" fmla="*/ 0 w 1689566"/>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398038 w 1511633"/>
                <a:gd name="connsiteY0" fmla="*/ 0 h 257442"/>
                <a:gd name="connsiteX1" fmla="*/ 1511633 w 1511633"/>
                <a:gd name="connsiteY1" fmla="*/ 257442 h 257442"/>
                <a:gd name="connsiteX2" fmla="*/ 0 w 1511633"/>
                <a:gd name="connsiteY2" fmla="*/ 257442 h 257442"/>
                <a:gd name="connsiteX3" fmla="*/ 0 w 1511633"/>
                <a:gd name="connsiteY3" fmla="*/ 0 h 257442"/>
                <a:gd name="connsiteX0" fmla="*/ 1398038 w 1398038"/>
                <a:gd name="connsiteY0" fmla="*/ 0 h 257442"/>
                <a:gd name="connsiteX1" fmla="*/ 1343318 w 1398038"/>
                <a:gd name="connsiteY1" fmla="*/ 257442 h 257442"/>
                <a:gd name="connsiteX2" fmla="*/ 0 w 1398038"/>
                <a:gd name="connsiteY2" fmla="*/ 257442 h 257442"/>
                <a:gd name="connsiteX3" fmla="*/ 0 w 1398038"/>
                <a:gd name="connsiteY3" fmla="*/ 0 h 257442"/>
                <a:gd name="connsiteX0" fmla="*/ 1398038 w 1398038"/>
                <a:gd name="connsiteY0" fmla="*/ 0 h 257442"/>
                <a:gd name="connsiteX1" fmla="*/ 1343318 w 1398038"/>
                <a:gd name="connsiteY1" fmla="*/ 257442 h 257442"/>
                <a:gd name="connsiteX2" fmla="*/ 1 w 1398038"/>
                <a:gd name="connsiteY2" fmla="*/ 257442 h 257442"/>
                <a:gd name="connsiteX3" fmla="*/ 0 w 1398038"/>
                <a:gd name="connsiteY3" fmla="*/ 0 h 257442"/>
                <a:gd name="connsiteX0" fmla="*/ 1398037 w 1398037"/>
                <a:gd name="connsiteY0" fmla="*/ 0 h 257442"/>
                <a:gd name="connsiteX1" fmla="*/ 1343317 w 1398037"/>
                <a:gd name="connsiteY1" fmla="*/ 257442 h 257442"/>
                <a:gd name="connsiteX2" fmla="*/ 0 w 1398037"/>
                <a:gd name="connsiteY2" fmla="*/ 257442 h 257442"/>
                <a:gd name="connsiteX3" fmla="*/ 0 w 1398037"/>
                <a:gd name="connsiteY3" fmla="*/ 0 h 257442"/>
                <a:gd name="connsiteX0" fmla="*/ 1297050 w 1343317"/>
                <a:gd name="connsiteY0" fmla="*/ 0 h 257442"/>
                <a:gd name="connsiteX1" fmla="*/ 1343317 w 1343317"/>
                <a:gd name="connsiteY1" fmla="*/ 257442 h 257442"/>
                <a:gd name="connsiteX2" fmla="*/ 0 w 1343317"/>
                <a:gd name="connsiteY2" fmla="*/ 257442 h 257442"/>
                <a:gd name="connsiteX3" fmla="*/ 0 w 1343317"/>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128734 w 1242329"/>
                <a:gd name="connsiteY0" fmla="*/ 0 h 257442"/>
                <a:gd name="connsiteX1" fmla="*/ 1242329 w 1242329"/>
                <a:gd name="connsiteY1" fmla="*/ 257442 h 257442"/>
                <a:gd name="connsiteX2" fmla="*/ 0 w 1242329"/>
                <a:gd name="connsiteY2" fmla="*/ 257442 h 257442"/>
                <a:gd name="connsiteX3" fmla="*/ 0 w 1242329"/>
                <a:gd name="connsiteY3" fmla="*/ 0 h 257442"/>
                <a:gd name="connsiteX0" fmla="*/ 1128734 w 1128734"/>
                <a:gd name="connsiteY0" fmla="*/ 0 h 257442"/>
                <a:gd name="connsiteX1" fmla="*/ 1074014 w 1128734"/>
                <a:gd name="connsiteY1" fmla="*/ 257442 h 257442"/>
                <a:gd name="connsiteX2" fmla="*/ 0 w 1128734"/>
                <a:gd name="connsiteY2" fmla="*/ 257442 h 257442"/>
                <a:gd name="connsiteX3" fmla="*/ 0 w 1128734"/>
                <a:gd name="connsiteY3" fmla="*/ 0 h 257442"/>
                <a:gd name="connsiteX0" fmla="*/ 1128734 w 1128734"/>
                <a:gd name="connsiteY0" fmla="*/ 0 h 257442"/>
                <a:gd name="connsiteX1" fmla="*/ 1074014 w 1128734"/>
                <a:gd name="connsiteY1" fmla="*/ 257442 h 257442"/>
                <a:gd name="connsiteX2" fmla="*/ 1 w 1128734"/>
                <a:gd name="connsiteY2" fmla="*/ 257442 h 257442"/>
                <a:gd name="connsiteX3" fmla="*/ 0 w 1128734"/>
                <a:gd name="connsiteY3" fmla="*/ 0 h 257442"/>
                <a:gd name="connsiteX0" fmla="*/ 1128733 w 1128733"/>
                <a:gd name="connsiteY0" fmla="*/ 0 h 257442"/>
                <a:gd name="connsiteX1" fmla="*/ 1074013 w 1128733"/>
                <a:gd name="connsiteY1" fmla="*/ 257442 h 257442"/>
                <a:gd name="connsiteX2" fmla="*/ 0 w 1128733"/>
                <a:gd name="connsiteY2" fmla="*/ 257442 h 257442"/>
                <a:gd name="connsiteX3" fmla="*/ 0 w 1128733"/>
                <a:gd name="connsiteY3" fmla="*/ 0 h 257442"/>
                <a:gd name="connsiteX0" fmla="*/ 1407656 w 1407656"/>
                <a:gd name="connsiteY0" fmla="*/ 0 h 257442"/>
                <a:gd name="connsiteX1" fmla="*/ 1074013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4 w 1407656"/>
                <a:gd name="connsiteY1" fmla="*/ 257442 h 257442"/>
                <a:gd name="connsiteX2" fmla="*/ 0 w 1407656"/>
                <a:gd name="connsiteY2" fmla="*/ 257442 h 257442"/>
                <a:gd name="connsiteX3" fmla="*/ 0 w 1407656"/>
                <a:gd name="connsiteY3" fmla="*/ 0 h 257442"/>
                <a:gd name="connsiteX0" fmla="*/ 1407657 w 1407657"/>
                <a:gd name="connsiteY0" fmla="*/ 0 h 257442"/>
                <a:gd name="connsiteX1" fmla="*/ 1352935 w 1407657"/>
                <a:gd name="connsiteY1" fmla="*/ 257442 h 257442"/>
                <a:gd name="connsiteX2" fmla="*/ 0 w 1407657"/>
                <a:gd name="connsiteY2" fmla="*/ 257442 h 257442"/>
                <a:gd name="connsiteX3" fmla="*/ 1 w 1407657"/>
                <a:gd name="connsiteY3" fmla="*/ 0 h 257442"/>
                <a:gd name="connsiteX0" fmla="*/ 1407657 w 1407657"/>
                <a:gd name="connsiteY0" fmla="*/ 0 h 257442"/>
                <a:gd name="connsiteX1" fmla="*/ 1352935 w 1407657"/>
                <a:gd name="connsiteY1" fmla="*/ 257442 h 257442"/>
                <a:gd name="connsiteX2" fmla="*/ 0 w 1407657"/>
                <a:gd name="connsiteY2" fmla="*/ 257442 h 257442"/>
                <a:gd name="connsiteX3" fmla="*/ 1 w 1407657"/>
                <a:gd name="connsiteY3" fmla="*/ 0 h 257442"/>
                <a:gd name="connsiteX0" fmla="*/ 1676962 w 1676962"/>
                <a:gd name="connsiteY0" fmla="*/ 0 h 257442"/>
                <a:gd name="connsiteX1" fmla="*/ 1352935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0 w 1676962"/>
                <a:gd name="connsiteY3" fmla="*/ 0 h 257442"/>
                <a:gd name="connsiteX0" fmla="*/ 1854895 w 1854895"/>
                <a:gd name="connsiteY0" fmla="*/ 0 h 257442"/>
                <a:gd name="connsiteX1" fmla="*/ 1622240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676961 w 1800174"/>
                <a:gd name="connsiteY0" fmla="*/ 0 h 257442"/>
                <a:gd name="connsiteX1" fmla="*/ 1800174 w 1800174"/>
                <a:gd name="connsiteY1" fmla="*/ 257442 h 257442"/>
                <a:gd name="connsiteX2" fmla="*/ 0 w 1800174"/>
                <a:gd name="connsiteY2" fmla="*/ 257442 h 257442"/>
                <a:gd name="connsiteX3" fmla="*/ 0 w 1800174"/>
                <a:gd name="connsiteY3" fmla="*/ 0 h 257442"/>
                <a:gd name="connsiteX0" fmla="*/ 1676961 w 1676961"/>
                <a:gd name="connsiteY0" fmla="*/ 0 h 257442"/>
                <a:gd name="connsiteX1" fmla="*/ 1622240 w 1676961"/>
                <a:gd name="connsiteY1" fmla="*/ 257442 h 257442"/>
                <a:gd name="connsiteX2" fmla="*/ 0 w 1676961"/>
                <a:gd name="connsiteY2" fmla="*/ 257442 h 257442"/>
                <a:gd name="connsiteX3" fmla="*/ 0 w 1676961"/>
                <a:gd name="connsiteY3" fmla="*/ 0 h 257442"/>
                <a:gd name="connsiteX0" fmla="*/ 1676961 w 1676961"/>
                <a:gd name="connsiteY0" fmla="*/ 0 h 257442"/>
                <a:gd name="connsiteX1" fmla="*/ 1622240 w 1676961"/>
                <a:gd name="connsiteY1" fmla="*/ 257442 h 257442"/>
                <a:gd name="connsiteX2" fmla="*/ 1 w 1676961"/>
                <a:gd name="connsiteY2" fmla="*/ 257442 h 257442"/>
                <a:gd name="connsiteX3" fmla="*/ 0 w 1676961"/>
                <a:gd name="connsiteY3" fmla="*/ 0 h 257442"/>
                <a:gd name="connsiteX0" fmla="*/ 1676960 w 1676960"/>
                <a:gd name="connsiteY0" fmla="*/ 0 h 257442"/>
                <a:gd name="connsiteX1" fmla="*/ 1622239 w 1676960"/>
                <a:gd name="connsiteY1" fmla="*/ 257442 h 257442"/>
                <a:gd name="connsiteX2" fmla="*/ 0 w 1676960"/>
                <a:gd name="connsiteY2" fmla="*/ 257442 h 257442"/>
                <a:gd name="connsiteX3" fmla="*/ 0 w 1676960"/>
                <a:gd name="connsiteY3" fmla="*/ 0 h 257442"/>
                <a:gd name="connsiteX0" fmla="*/ 1508645 w 1622239"/>
                <a:gd name="connsiteY0" fmla="*/ 0 h 257442"/>
                <a:gd name="connsiteX1" fmla="*/ 1622239 w 1622239"/>
                <a:gd name="connsiteY1" fmla="*/ 257442 h 257442"/>
                <a:gd name="connsiteX2" fmla="*/ 0 w 1622239"/>
                <a:gd name="connsiteY2" fmla="*/ 257442 h 257442"/>
                <a:gd name="connsiteX3" fmla="*/ 0 w 1622239"/>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407656 w 1453925"/>
                <a:gd name="connsiteY0" fmla="*/ 0 h 257442"/>
                <a:gd name="connsiteX1" fmla="*/ 1453925 w 1453925"/>
                <a:gd name="connsiteY1" fmla="*/ 257442 h 257442"/>
                <a:gd name="connsiteX2" fmla="*/ 0 w 1453925"/>
                <a:gd name="connsiteY2" fmla="*/ 257442 h 257442"/>
                <a:gd name="connsiteX3" fmla="*/ 0 w 1453925"/>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229724 w 1352935"/>
                <a:gd name="connsiteY0" fmla="*/ 0 h 257442"/>
                <a:gd name="connsiteX1" fmla="*/ 1352935 w 1352935"/>
                <a:gd name="connsiteY1" fmla="*/ 257442 h 257442"/>
                <a:gd name="connsiteX2" fmla="*/ 0 w 1352935"/>
                <a:gd name="connsiteY2" fmla="*/ 257442 h 257442"/>
                <a:gd name="connsiteX3" fmla="*/ 0 w 1352935"/>
                <a:gd name="connsiteY3" fmla="*/ 0 h 257442"/>
                <a:gd name="connsiteX0" fmla="*/ 1229724 w 1229724"/>
                <a:gd name="connsiteY0" fmla="*/ 0 h 257442"/>
                <a:gd name="connsiteX1" fmla="*/ 1175004 w 1229724"/>
                <a:gd name="connsiteY1" fmla="*/ 257442 h 257442"/>
                <a:gd name="connsiteX2" fmla="*/ 0 w 1229724"/>
                <a:gd name="connsiteY2" fmla="*/ 257442 h 257442"/>
                <a:gd name="connsiteX3" fmla="*/ 0 w 1229724"/>
                <a:gd name="connsiteY3" fmla="*/ 0 h 257442"/>
                <a:gd name="connsiteX0" fmla="*/ 1229724 w 1229724"/>
                <a:gd name="connsiteY0" fmla="*/ 0 h 257442"/>
                <a:gd name="connsiteX1" fmla="*/ 1175004 w 1229724"/>
                <a:gd name="connsiteY1" fmla="*/ 257442 h 257442"/>
                <a:gd name="connsiteX2" fmla="*/ 1 w 1229724"/>
                <a:gd name="connsiteY2" fmla="*/ 257442 h 257442"/>
                <a:gd name="connsiteX3" fmla="*/ 0 w 1229724"/>
                <a:gd name="connsiteY3" fmla="*/ 0 h 257442"/>
                <a:gd name="connsiteX0" fmla="*/ 1229723 w 1229723"/>
                <a:gd name="connsiteY0" fmla="*/ 0 h 257442"/>
                <a:gd name="connsiteX1" fmla="*/ 1175003 w 1229723"/>
                <a:gd name="connsiteY1" fmla="*/ 257442 h 257442"/>
                <a:gd name="connsiteX2" fmla="*/ 0 w 1229723"/>
                <a:gd name="connsiteY2" fmla="*/ 257442 h 257442"/>
                <a:gd name="connsiteX3" fmla="*/ 0 w 1229723"/>
                <a:gd name="connsiteY3" fmla="*/ 0 h 257442"/>
                <a:gd name="connsiteX0" fmla="*/ 1398038 w 1398038"/>
                <a:gd name="connsiteY0" fmla="*/ 0 h 257442"/>
                <a:gd name="connsiteX1" fmla="*/ 1175003 w 1398038"/>
                <a:gd name="connsiteY1" fmla="*/ 257442 h 257442"/>
                <a:gd name="connsiteX2" fmla="*/ 0 w 1398038"/>
                <a:gd name="connsiteY2" fmla="*/ 257442 h 257442"/>
                <a:gd name="connsiteX3" fmla="*/ 0 w 1398038"/>
                <a:gd name="connsiteY3" fmla="*/ 0 h 257442"/>
                <a:gd name="connsiteX0" fmla="*/ 1398038 w 1398038"/>
                <a:gd name="connsiteY0" fmla="*/ 0 h 257442"/>
                <a:gd name="connsiteX1" fmla="*/ 1343316 w 1398038"/>
                <a:gd name="connsiteY1" fmla="*/ 257442 h 257442"/>
                <a:gd name="connsiteX2" fmla="*/ 0 w 1398038"/>
                <a:gd name="connsiteY2" fmla="*/ 257442 h 257442"/>
                <a:gd name="connsiteX3" fmla="*/ 0 w 1398038"/>
                <a:gd name="connsiteY3" fmla="*/ 0 h 257442"/>
                <a:gd name="connsiteX0" fmla="*/ 1398039 w 1398039"/>
                <a:gd name="connsiteY0" fmla="*/ 0 h 257442"/>
                <a:gd name="connsiteX1" fmla="*/ 1343317 w 1398039"/>
                <a:gd name="connsiteY1" fmla="*/ 257442 h 257442"/>
                <a:gd name="connsiteX2" fmla="*/ 0 w 1398039"/>
                <a:gd name="connsiteY2" fmla="*/ 257442 h 257442"/>
                <a:gd name="connsiteX3" fmla="*/ 1 w 1398039"/>
                <a:gd name="connsiteY3" fmla="*/ 0 h 257442"/>
                <a:gd name="connsiteX0" fmla="*/ 1398039 w 1398039"/>
                <a:gd name="connsiteY0" fmla="*/ 0 h 257442"/>
                <a:gd name="connsiteX1" fmla="*/ 1343317 w 1398039"/>
                <a:gd name="connsiteY1" fmla="*/ 257442 h 257442"/>
                <a:gd name="connsiteX2" fmla="*/ 0 w 1398039"/>
                <a:gd name="connsiteY2" fmla="*/ 257442 h 257442"/>
                <a:gd name="connsiteX3" fmla="*/ 1 w 1398039"/>
                <a:gd name="connsiteY3" fmla="*/ 0 h 257442"/>
                <a:gd name="connsiteX0" fmla="*/ 1667344 w 1667344"/>
                <a:gd name="connsiteY0" fmla="*/ 0 h 257442"/>
                <a:gd name="connsiteX1" fmla="*/ 1343317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0 w 1667344"/>
                <a:gd name="connsiteY3" fmla="*/ 0 h 257442"/>
                <a:gd name="connsiteX0" fmla="*/ 1845277 w 1845277"/>
                <a:gd name="connsiteY0" fmla="*/ 0 h 257442"/>
                <a:gd name="connsiteX1" fmla="*/ 1612622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2106566 w 2106566"/>
                <a:gd name="connsiteY0" fmla="*/ 0 h 257442"/>
                <a:gd name="connsiteX1" fmla="*/ 1790556 w 2106566"/>
                <a:gd name="connsiteY1" fmla="*/ 257442 h 257442"/>
                <a:gd name="connsiteX2" fmla="*/ 0 w 2106566"/>
                <a:gd name="connsiteY2" fmla="*/ 257442 h 257442"/>
                <a:gd name="connsiteX3" fmla="*/ 0 w 2106566"/>
                <a:gd name="connsiteY3" fmla="*/ 0 h 257442"/>
                <a:gd name="connsiteX0" fmla="*/ 2106566 w 2106566"/>
                <a:gd name="connsiteY0" fmla="*/ 0 h 257442"/>
                <a:gd name="connsiteX1" fmla="*/ 2051844 w 2106566"/>
                <a:gd name="connsiteY1" fmla="*/ 257442 h 257442"/>
                <a:gd name="connsiteX2" fmla="*/ 0 w 2106566"/>
                <a:gd name="connsiteY2" fmla="*/ 257442 h 257442"/>
                <a:gd name="connsiteX3" fmla="*/ 0 w 2106566"/>
                <a:gd name="connsiteY3" fmla="*/ 0 h 257442"/>
                <a:gd name="connsiteX0" fmla="*/ 2106567 w 2106567"/>
                <a:gd name="connsiteY0" fmla="*/ 0 h 257442"/>
                <a:gd name="connsiteX1" fmla="*/ 2051845 w 2106567"/>
                <a:gd name="connsiteY1" fmla="*/ 257442 h 257442"/>
                <a:gd name="connsiteX2" fmla="*/ 0 w 2106567"/>
                <a:gd name="connsiteY2" fmla="*/ 257442 h 257442"/>
                <a:gd name="connsiteX3" fmla="*/ 1 w 2106567"/>
                <a:gd name="connsiteY3" fmla="*/ 0 h 257442"/>
                <a:gd name="connsiteX0" fmla="*/ 2106567 w 2106567"/>
                <a:gd name="connsiteY0" fmla="*/ 0 h 257442"/>
                <a:gd name="connsiteX1" fmla="*/ 2051845 w 2106567"/>
                <a:gd name="connsiteY1" fmla="*/ 257442 h 257442"/>
                <a:gd name="connsiteX2" fmla="*/ 0 w 2106567"/>
                <a:gd name="connsiteY2" fmla="*/ 257442 h 257442"/>
                <a:gd name="connsiteX3" fmla="*/ 1 w 2106567"/>
                <a:gd name="connsiteY3" fmla="*/ 0 h 257442"/>
                <a:gd name="connsiteX0" fmla="*/ 2274883 w 2274883"/>
                <a:gd name="connsiteY0" fmla="*/ 0 h 257442"/>
                <a:gd name="connsiteX1" fmla="*/ 2051845 w 2274883"/>
                <a:gd name="connsiteY1" fmla="*/ 257442 h 257442"/>
                <a:gd name="connsiteX2" fmla="*/ 0 w 2274883"/>
                <a:gd name="connsiteY2" fmla="*/ 257442 h 257442"/>
                <a:gd name="connsiteX3" fmla="*/ 1 w 2274883"/>
                <a:gd name="connsiteY3" fmla="*/ 0 h 257442"/>
                <a:gd name="connsiteX0" fmla="*/ 2274883 w 2274883"/>
                <a:gd name="connsiteY0" fmla="*/ 0 h 257442"/>
                <a:gd name="connsiteX1" fmla="*/ 2220162 w 2274883"/>
                <a:gd name="connsiteY1" fmla="*/ 257442 h 257442"/>
                <a:gd name="connsiteX2" fmla="*/ 0 w 2274883"/>
                <a:gd name="connsiteY2" fmla="*/ 257442 h 257442"/>
                <a:gd name="connsiteX3" fmla="*/ 1 w 2274883"/>
                <a:gd name="connsiteY3" fmla="*/ 0 h 257442"/>
                <a:gd name="connsiteX0" fmla="*/ 2274882 w 2274882"/>
                <a:gd name="connsiteY0" fmla="*/ 0 h 257442"/>
                <a:gd name="connsiteX1" fmla="*/ 2220161 w 2274882"/>
                <a:gd name="connsiteY1" fmla="*/ 257442 h 257442"/>
                <a:gd name="connsiteX2" fmla="*/ 0 w 2274882"/>
                <a:gd name="connsiteY2" fmla="*/ 257442 h 257442"/>
                <a:gd name="connsiteX3" fmla="*/ 0 w 2274882"/>
                <a:gd name="connsiteY3" fmla="*/ 0 h 257442"/>
                <a:gd name="connsiteX0" fmla="*/ 2274883 w 2274883"/>
                <a:gd name="connsiteY0" fmla="*/ 0 h 257442"/>
                <a:gd name="connsiteX1" fmla="*/ 2220162 w 2274883"/>
                <a:gd name="connsiteY1" fmla="*/ 257442 h 257442"/>
                <a:gd name="connsiteX2" fmla="*/ 1 w 2274883"/>
                <a:gd name="connsiteY2" fmla="*/ 257442 h 257442"/>
                <a:gd name="connsiteX3" fmla="*/ 0 w 2274883"/>
                <a:gd name="connsiteY3" fmla="*/ 0 h 257442"/>
                <a:gd name="connsiteX0" fmla="*/ 2544187 w 2544187"/>
                <a:gd name="connsiteY0" fmla="*/ 0 h 257442"/>
                <a:gd name="connsiteX1" fmla="*/ 2220162 w 2544187"/>
                <a:gd name="connsiteY1" fmla="*/ 257442 h 257442"/>
                <a:gd name="connsiteX2" fmla="*/ 1 w 2544187"/>
                <a:gd name="connsiteY2" fmla="*/ 257442 h 257442"/>
                <a:gd name="connsiteX3" fmla="*/ 0 w 2544187"/>
                <a:gd name="connsiteY3" fmla="*/ 0 h 257442"/>
                <a:gd name="connsiteX0" fmla="*/ 2544187 w 2544187"/>
                <a:gd name="connsiteY0" fmla="*/ 0 h 257442"/>
                <a:gd name="connsiteX1" fmla="*/ 2489466 w 2544187"/>
                <a:gd name="connsiteY1" fmla="*/ 257442 h 257442"/>
                <a:gd name="connsiteX2" fmla="*/ 1 w 2544187"/>
                <a:gd name="connsiteY2" fmla="*/ 257442 h 257442"/>
                <a:gd name="connsiteX3" fmla="*/ 0 w 2544187"/>
                <a:gd name="connsiteY3" fmla="*/ 0 h 257442"/>
                <a:gd name="connsiteX0" fmla="*/ 2544187 w 2544187"/>
                <a:gd name="connsiteY0" fmla="*/ 0 h 257442"/>
                <a:gd name="connsiteX1" fmla="*/ 2489466 w 2544187"/>
                <a:gd name="connsiteY1" fmla="*/ 257442 h 257442"/>
                <a:gd name="connsiteX2" fmla="*/ 1 w 2544187"/>
                <a:gd name="connsiteY2" fmla="*/ 257442 h 257442"/>
                <a:gd name="connsiteX3" fmla="*/ 0 w 2544187"/>
                <a:gd name="connsiteY3" fmla="*/ 0 h 257442"/>
                <a:gd name="connsiteX0" fmla="*/ 2544186 w 2544186"/>
                <a:gd name="connsiteY0" fmla="*/ 0 h 257442"/>
                <a:gd name="connsiteX1" fmla="*/ 2489465 w 2544186"/>
                <a:gd name="connsiteY1" fmla="*/ 257442 h 257442"/>
                <a:gd name="connsiteX2" fmla="*/ 0 w 2544186"/>
                <a:gd name="connsiteY2" fmla="*/ 257442 h 257442"/>
                <a:gd name="connsiteX3" fmla="*/ 0 w 2544186"/>
                <a:gd name="connsiteY3" fmla="*/ 0 h 257442"/>
                <a:gd name="connsiteX0" fmla="*/ 2712500 w 2712500"/>
                <a:gd name="connsiteY0" fmla="*/ 0 h 257442"/>
                <a:gd name="connsiteX1" fmla="*/ 2489465 w 2712500"/>
                <a:gd name="connsiteY1" fmla="*/ 257442 h 257442"/>
                <a:gd name="connsiteX2" fmla="*/ 0 w 2712500"/>
                <a:gd name="connsiteY2" fmla="*/ 257442 h 257442"/>
                <a:gd name="connsiteX3" fmla="*/ 0 w 2712500"/>
                <a:gd name="connsiteY3" fmla="*/ 0 h 257442"/>
                <a:gd name="connsiteX0" fmla="*/ 2712500 w 2712500"/>
                <a:gd name="connsiteY0" fmla="*/ 0 h 257442"/>
                <a:gd name="connsiteX1" fmla="*/ 2657779 w 2712500"/>
                <a:gd name="connsiteY1" fmla="*/ 257442 h 257442"/>
                <a:gd name="connsiteX2" fmla="*/ 0 w 2712500"/>
                <a:gd name="connsiteY2" fmla="*/ 257442 h 257442"/>
                <a:gd name="connsiteX3" fmla="*/ 0 w 2712500"/>
                <a:gd name="connsiteY3" fmla="*/ 0 h 257442"/>
                <a:gd name="connsiteX0" fmla="*/ 2712501 w 2712501"/>
                <a:gd name="connsiteY0" fmla="*/ 0 h 257442"/>
                <a:gd name="connsiteX1" fmla="*/ 2657780 w 2712501"/>
                <a:gd name="connsiteY1" fmla="*/ 257442 h 257442"/>
                <a:gd name="connsiteX2" fmla="*/ 0 w 2712501"/>
                <a:gd name="connsiteY2" fmla="*/ 257442 h 257442"/>
                <a:gd name="connsiteX3" fmla="*/ 1 w 2712501"/>
                <a:gd name="connsiteY3" fmla="*/ 0 h 257442"/>
                <a:gd name="connsiteX0" fmla="*/ 2712501 w 2712501"/>
                <a:gd name="connsiteY0" fmla="*/ 0 h 257442"/>
                <a:gd name="connsiteX1" fmla="*/ 2657780 w 2712501"/>
                <a:gd name="connsiteY1" fmla="*/ 257442 h 257442"/>
                <a:gd name="connsiteX2" fmla="*/ 0 w 2712501"/>
                <a:gd name="connsiteY2" fmla="*/ 257442 h 257442"/>
                <a:gd name="connsiteX3" fmla="*/ 1 w 2712501"/>
                <a:gd name="connsiteY3" fmla="*/ 0 h 257442"/>
                <a:gd name="connsiteX0" fmla="*/ 2973792 w 2973792"/>
                <a:gd name="connsiteY0" fmla="*/ 0 h 257442"/>
                <a:gd name="connsiteX1" fmla="*/ 265778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0 w 2973792"/>
                <a:gd name="connsiteY3" fmla="*/ 0 h 257442"/>
                <a:gd name="connsiteX0" fmla="*/ 3286376 w 3286376"/>
                <a:gd name="connsiteY0" fmla="*/ 0 h 257442"/>
                <a:gd name="connsiteX1" fmla="*/ 2919070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446676 w 3446676"/>
                <a:gd name="connsiteY0" fmla="*/ 0 h 257442"/>
                <a:gd name="connsiteX1" fmla="*/ 32316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942786 w 3391955"/>
                <a:gd name="connsiteY0" fmla="*/ 0 h 257442"/>
                <a:gd name="connsiteX1" fmla="*/ 3391955 w 3391955"/>
                <a:gd name="connsiteY1" fmla="*/ 257442 h 257442"/>
                <a:gd name="connsiteX2" fmla="*/ 0 w 3391955"/>
                <a:gd name="connsiteY2" fmla="*/ 257442 h 257442"/>
                <a:gd name="connsiteX3" fmla="*/ 0 w 3391955"/>
                <a:gd name="connsiteY3" fmla="*/ 0 h 257442"/>
                <a:gd name="connsiteX0" fmla="*/ 942786 w 942786"/>
                <a:gd name="connsiteY0" fmla="*/ 0 h 257442"/>
                <a:gd name="connsiteX1" fmla="*/ 888066 w 942786"/>
                <a:gd name="connsiteY1" fmla="*/ 257442 h 257442"/>
                <a:gd name="connsiteX2" fmla="*/ 0 w 942786"/>
                <a:gd name="connsiteY2" fmla="*/ 257442 h 257442"/>
                <a:gd name="connsiteX3" fmla="*/ 0 w 942786"/>
                <a:gd name="connsiteY3" fmla="*/ 0 h 257442"/>
                <a:gd name="connsiteX0" fmla="*/ 942786 w 942786"/>
                <a:gd name="connsiteY0" fmla="*/ 0 h 257442"/>
                <a:gd name="connsiteX1" fmla="*/ 888066 w 942786"/>
                <a:gd name="connsiteY1" fmla="*/ 257442 h 257442"/>
                <a:gd name="connsiteX2" fmla="*/ 1 w 942786"/>
                <a:gd name="connsiteY2" fmla="*/ 257442 h 257442"/>
                <a:gd name="connsiteX3" fmla="*/ 0 w 942786"/>
                <a:gd name="connsiteY3" fmla="*/ 0 h 257442"/>
                <a:gd name="connsiteX0" fmla="*/ 942785 w 942785"/>
                <a:gd name="connsiteY0" fmla="*/ 0 h 257442"/>
                <a:gd name="connsiteX1" fmla="*/ 888065 w 942785"/>
                <a:gd name="connsiteY1" fmla="*/ 257442 h 257442"/>
                <a:gd name="connsiteX2" fmla="*/ 0 w 942785"/>
                <a:gd name="connsiteY2" fmla="*/ 257442 h 257442"/>
                <a:gd name="connsiteX3" fmla="*/ 0 w 942785"/>
                <a:gd name="connsiteY3" fmla="*/ 0 h 257442"/>
                <a:gd name="connsiteX0" fmla="*/ 782550 w 888065"/>
                <a:gd name="connsiteY0" fmla="*/ 0 h 257442"/>
                <a:gd name="connsiteX1" fmla="*/ 888065 w 888065"/>
                <a:gd name="connsiteY1" fmla="*/ 257442 h 257442"/>
                <a:gd name="connsiteX2" fmla="*/ 0 w 888065"/>
                <a:gd name="connsiteY2" fmla="*/ 257442 h 257442"/>
                <a:gd name="connsiteX3" fmla="*/ 0 w 888065"/>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1103086 w 1103086"/>
                <a:gd name="connsiteY0" fmla="*/ 0 h 257442"/>
                <a:gd name="connsiteX1" fmla="*/ 727829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263386 w 1263386"/>
                <a:gd name="connsiteY0" fmla="*/ 0 h 257442"/>
                <a:gd name="connsiteX1" fmla="*/ 10483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431702 w 1431702"/>
                <a:gd name="connsiteY0" fmla="*/ 0 h 257442"/>
                <a:gd name="connsiteX1" fmla="*/ 1208665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684976 w 1684976"/>
                <a:gd name="connsiteY0" fmla="*/ 0 h 257442"/>
                <a:gd name="connsiteX1" fmla="*/ 1376981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954281 w 1954281"/>
                <a:gd name="connsiteY0" fmla="*/ 0 h 257442"/>
                <a:gd name="connsiteX1" fmla="*/ 1630255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2122596 w 2122596"/>
                <a:gd name="connsiteY0" fmla="*/ 0 h 257442"/>
                <a:gd name="connsiteX1" fmla="*/ 1899560 w 2122596"/>
                <a:gd name="connsiteY1" fmla="*/ 257442 h 257442"/>
                <a:gd name="connsiteX2" fmla="*/ 0 w 2122596"/>
                <a:gd name="connsiteY2" fmla="*/ 257442 h 257442"/>
                <a:gd name="connsiteX3" fmla="*/ 0 w 2122596"/>
                <a:gd name="connsiteY3" fmla="*/ 0 h 257442"/>
                <a:gd name="connsiteX0" fmla="*/ 2122596 w 2122596"/>
                <a:gd name="connsiteY0" fmla="*/ 0 h 257442"/>
                <a:gd name="connsiteX1" fmla="*/ 2067874 w 2122596"/>
                <a:gd name="connsiteY1" fmla="*/ 257442 h 257442"/>
                <a:gd name="connsiteX2" fmla="*/ 0 w 2122596"/>
                <a:gd name="connsiteY2" fmla="*/ 257442 h 257442"/>
                <a:gd name="connsiteX3" fmla="*/ 0 w 2122596"/>
                <a:gd name="connsiteY3" fmla="*/ 0 h 257442"/>
                <a:gd name="connsiteX0" fmla="*/ 2122597 w 2122597"/>
                <a:gd name="connsiteY0" fmla="*/ 0 h 257442"/>
                <a:gd name="connsiteX1" fmla="*/ 2067875 w 2122597"/>
                <a:gd name="connsiteY1" fmla="*/ 257442 h 257442"/>
                <a:gd name="connsiteX2" fmla="*/ 0 w 2122597"/>
                <a:gd name="connsiteY2" fmla="*/ 257442 h 257442"/>
                <a:gd name="connsiteX3" fmla="*/ 1 w 2122597"/>
                <a:gd name="connsiteY3" fmla="*/ 0 h 257442"/>
                <a:gd name="connsiteX0" fmla="*/ 2122597 w 2122597"/>
                <a:gd name="connsiteY0" fmla="*/ 0 h 257442"/>
                <a:gd name="connsiteX1" fmla="*/ 2067875 w 2122597"/>
                <a:gd name="connsiteY1" fmla="*/ 257442 h 257442"/>
                <a:gd name="connsiteX2" fmla="*/ 0 w 2122597"/>
                <a:gd name="connsiteY2" fmla="*/ 257442 h 257442"/>
                <a:gd name="connsiteX3" fmla="*/ 1 w 2122597"/>
                <a:gd name="connsiteY3" fmla="*/ 0 h 257442"/>
                <a:gd name="connsiteX0" fmla="*/ 2364458 w 2364458"/>
                <a:gd name="connsiteY0" fmla="*/ 0 h 257442"/>
                <a:gd name="connsiteX1" fmla="*/ 2067875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0 w 2364458"/>
                <a:gd name="connsiteY3" fmla="*/ 0 h 257442"/>
                <a:gd name="connsiteX0" fmla="*/ 2542391 w 2542391"/>
                <a:gd name="connsiteY0" fmla="*/ 0 h 257442"/>
                <a:gd name="connsiteX1" fmla="*/ 2309736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710706 w 2710706"/>
                <a:gd name="connsiteY0" fmla="*/ 0 h 257442"/>
                <a:gd name="connsiteX1" fmla="*/ 2487670 w 2710706"/>
                <a:gd name="connsiteY1" fmla="*/ 257442 h 257442"/>
                <a:gd name="connsiteX2" fmla="*/ 0 w 2710706"/>
                <a:gd name="connsiteY2" fmla="*/ 257442 h 257442"/>
                <a:gd name="connsiteX3" fmla="*/ 0 w 2710706"/>
                <a:gd name="connsiteY3" fmla="*/ 0 h 257442"/>
                <a:gd name="connsiteX0" fmla="*/ 2710706 w 2710706"/>
                <a:gd name="connsiteY0" fmla="*/ 0 h 257442"/>
                <a:gd name="connsiteX1" fmla="*/ 2655984 w 2710706"/>
                <a:gd name="connsiteY1" fmla="*/ 257442 h 257442"/>
                <a:gd name="connsiteX2" fmla="*/ 0 w 2710706"/>
                <a:gd name="connsiteY2" fmla="*/ 257442 h 257442"/>
                <a:gd name="connsiteX3" fmla="*/ 0 w 2710706"/>
                <a:gd name="connsiteY3" fmla="*/ 0 h 257442"/>
                <a:gd name="connsiteX0" fmla="*/ 2710707 w 2710707"/>
                <a:gd name="connsiteY0" fmla="*/ 0 h 257442"/>
                <a:gd name="connsiteX1" fmla="*/ 2655985 w 2710707"/>
                <a:gd name="connsiteY1" fmla="*/ 257442 h 257442"/>
                <a:gd name="connsiteX2" fmla="*/ 0 w 2710707"/>
                <a:gd name="connsiteY2" fmla="*/ 257442 h 257442"/>
                <a:gd name="connsiteX3" fmla="*/ 1 w 2710707"/>
                <a:gd name="connsiteY3" fmla="*/ 0 h 257442"/>
                <a:gd name="connsiteX0" fmla="*/ 2710707 w 2710707"/>
                <a:gd name="connsiteY0" fmla="*/ 0 h 257442"/>
                <a:gd name="connsiteX1" fmla="*/ 2655985 w 2710707"/>
                <a:gd name="connsiteY1" fmla="*/ 257442 h 257442"/>
                <a:gd name="connsiteX2" fmla="*/ 0 w 2710707"/>
                <a:gd name="connsiteY2" fmla="*/ 257442 h 257442"/>
                <a:gd name="connsiteX3" fmla="*/ 1 w 2710707"/>
                <a:gd name="connsiteY3" fmla="*/ 0 h 257442"/>
                <a:gd name="connsiteX0" fmla="*/ 2871007 w 2871007"/>
                <a:gd name="connsiteY0" fmla="*/ 0 h 257442"/>
                <a:gd name="connsiteX1" fmla="*/ 2655985 w 2871007"/>
                <a:gd name="connsiteY1" fmla="*/ 257442 h 257442"/>
                <a:gd name="connsiteX2" fmla="*/ 0 w 2871007"/>
                <a:gd name="connsiteY2" fmla="*/ 257442 h 257442"/>
                <a:gd name="connsiteX3" fmla="*/ 1 w 2871007"/>
                <a:gd name="connsiteY3" fmla="*/ 0 h 257442"/>
                <a:gd name="connsiteX0" fmla="*/ 2871007 w 2871007"/>
                <a:gd name="connsiteY0" fmla="*/ 0 h 257442"/>
                <a:gd name="connsiteX1" fmla="*/ 2816286 w 2871007"/>
                <a:gd name="connsiteY1" fmla="*/ 257442 h 257442"/>
                <a:gd name="connsiteX2" fmla="*/ 0 w 2871007"/>
                <a:gd name="connsiteY2" fmla="*/ 257442 h 257442"/>
                <a:gd name="connsiteX3" fmla="*/ 1 w 2871007"/>
                <a:gd name="connsiteY3" fmla="*/ 0 h 257442"/>
                <a:gd name="connsiteX0" fmla="*/ 2871006 w 2871006"/>
                <a:gd name="connsiteY0" fmla="*/ 0 h 257442"/>
                <a:gd name="connsiteX1" fmla="*/ 2816285 w 2871006"/>
                <a:gd name="connsiteY1" fmla="*/ 257442 h 257442"/>
                <a:gd name="connsiteX2" fmla="*/ 0 w 2871006"/>
                <a:gd name="connsiteY2" fmla="*/ 257442 h 257442"/>
                <a:gd name="connsiteX3" fmla="*/ 0 w 2871006"/>
                <a:gd name="connsiteY3" fmla="*/ 0 h 257442"/>
                <a:gd name="connsiteX0" fmla="*/ 2871007 w 2871007"/>
                <a:gd name="connsiteY0" fmla="*/ 0 h 257442"/>
                <a:gd name="connsiteX1" fmla="*/ 2816286 w 2871007"/>
                <a:gd name="connsiteY1" fmla="*/ 257442 h 257442"/>
                <a:gd name="connsiteX2" fmla="*/ 1 w 2871007"/>
                <a:gd name="connsiteY2" fmla="*/ 257442 h 257442"/>
                <a:gd name="connsiteX3" fmla="*/ 0 w 2871007"/>
                <a:gd name="connsiteY3" fmla="*/ 0 h 257442"/>
              </a:gdLst>
              <a:ahLst/>
              <a:cxnLst>
                <a:cxn ang="0">
                  <a:pos x="connsiteX0" y="connsiteY0"/>
                </a:cxn>
                <a:cxn ang="0">
                  <a:pos x="connsiteX1" y="connsiteY1"/>
                </a:cxn>
                <a:cxn ang="0">
                  <a:pos x="connsiteX2" y="connsiteY2"/>
                </a:cxn>
                <a:cxn ang="0">
                  <a:pos x="connsiteX3" y="connsiteY3"/>
                </a:cxn>
              </a:cxnLst>
              <a:rect l="l" t="t" r="r" b="b"/>
              <a:pathLst>
                <a:path w="2871007" h="257442">
                  <a:moveTo>
                    <a:pt x="2871007" y="0"/>
                  </a:moveTo>
                  <a:lnTo>
                    <a:pt x="2816286" y="257442"/>
                  </a:lnTo>
                  <a:lnTo>
                    <a:pt x="1" y="257442"/>
                  </a:lnTo>
                  <a:lnTo>
                    <a:pt x="0" y="0"/>
                  </a:lnTo>
                  <a:close/>
                </a:path>
              </a:pathLst>
            </a:custGeom>
            <a:solidFill>
              <a:srgbClr val="333333"/>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 name="btfpRunningAgenda1LevelTextLeft449445">
              <a:extLst>
                <a:ext uri="{FF2B5EF4-FFF2-40B4-BE49-F238E27FC236}">
                  <a16:creationId xmlns:a16="http://schemas.microsoft.com/office/drawing/2014/main" id="{EF3285AF-F363-954D-794B-BF6F87C7CA77}"/>
                </a:ext>
              </a:extLst>
            </p:cNvPr>
            <p:cNvSpPr txBox="1"/>
            <p:nvPr/>
          </p:nvSpPr>
          <p:spPr bwMode="gray">
            <a:xfrm>
              <a:off x="0" y="914400"/>
              <a:ext cx="2816285" cy="257442"/>
            </a:xfrm>
            <a:prstGeom prst="rect">
              <a:avLst/>
            </a:prstGeom>
            <a:noFill/>
          </p:spPr>
          <p:txBody>
            <a:bodyPr vert="horz" wrap="none" lIns="360363" tIns="36036" rIns="360363" bIns="36036" rtlCol="0" anchor="t">
              <a:spAutoFit/>
            </a:bodyPr>
            <a:lstStyle/>
            <a:p>
              <a:r>
                <a:rPr lang="en-AU" sz="1200" b="1" cap="all" spc="450">
                  <a:solidFill>
                    <a:srgbClr val="FFFFFF"/>
                  </a:solidFill>
                </a:rPr>
                <a:t>Specifications</a:t>
              </a:r>
            </a:p>
          </p:txBody>
        </p:sp>
      </p:grpSp>
    </p:spTree>
    <p:custDataLst>
      <p:tags r:id="rId1"/>
    </p:custDataLst>
    <p:extLst>
      <p:ext uri="{BB962C8B-B14F-4D97-AF65-F5344CB8AC3E}">
        <p14:creationId xmlns:p14="http://schemas.microsoft.com/office/powerpoint/2010/main" val="30905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7991295"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7904821" y="5345093"/>
            <a:ext cx="1744137" cy="769441"/>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understand CGD requirements for going out to market and typical timelines</a:t>
            </a:r>
          </a:p>
        </p:txBody>
      </p: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8586967"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8933658" y="3381234"/>
            <a:ext cx="100578" cy="1872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40FEC267-1E8D-DA8E-036A-CA6BE5DE2C29}"/>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76308CAF-D194-2F85-2E4A-AD17BC288D76}"/>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7" name="TextBox 116">
            <a:extLst>
              <a:ext uri="{FF2B5EF4-FFF2-40B4-BE49-F238E27FC236}">
                <a16:creationId xmlns:a16="http://schemas.microsoft.com/office/drawing/2014/main" id="{AE912D68-E877-F364-73B5-BA80D6E6ACEB}"/>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138654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btfpColumnIndicatorGroup2">
            <a:extLst>
              <a:ext uri="{FF2B5EF4-FFF2-40B4-BE49-F238E27FC236}">
                <a16:creationId xmlns:a16="http://schemas.microsoft.com/office/drawing/2014/main" id="{FC4ED17E-40F6-2388-7B69-B1F24D777CAC}"/>
              </a:ext>
            </a:extLst>
          </p:cNvPr>
          <p:cNvGrpSpPr/>
          <p:nvPr/>
        </p:nvGrpSpPr>
        <p:grpSpPr>
          <a:xfrm>
            <a:off x="0" y="6926580"/>
            <a:ext cx="12192000" cy="137160"/>
            <a:chOff x="0" y="6926580"/>
            <a:chExt cx="12192000" cy="137160"/>
          </a:xfrm>
        </p:grpSpPr>
        <p:sp>
          <p:nvSpPr>
            <p:cNvPr id="27" name="btfpColumnGapBlocker703203">
              <a:extLst>
                <a:ext uri="{FF2B5EF4-FFF2-40B4-BE49-F238E27FC236}">
                  <a16:creationId xmlns:a16="http://schemas.microsoft.com/office/drawing/2014/main" id="{66675E3E-68EC-D5FF-730B-6EB99DDE7FEF}"/>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5" name="btfpColumnGapBlocker356567">
              <a:extLst>
                <a:ext uri="{FF2B5EF4-FFF2-40B4-BE49-F238E27FC236}">
                  <a16:creationId xmlns:a16="http://schemas.microsoft.com/office/drawing/2014/main" id="{EBD02BCA-3DEB-E57E-C915-B38D81287DF6}"/>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3" name="btfpColumnIndicator407932">
              <a:extLst>
                <a:ext uri="{FF2B5EF4-FFF2-40B4-BE49-F238E27FC236}">
                  <a16:creationId xmlns:a16="http://schemas.microsoft.com/office/drawing/2014/main" id="{9E79F029-0C84-1477-A25B-E88A5F709B11}"/>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104245">
              <a:extLst>
                <a:ext uri="{FF2B5EF4-FFF2-40B4-BE49-F238E27FC236}">
                  <a16:creationId xmlns:a16="http://schemas.microsoft.com/office/drawing/2014/main" id="{0F7A0DD2-0CE7-2971-3D82-48768FB7C167}"/>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8" name="btfpColumnIndicatorGroup1">
            <a:extLst>
              <a:ext uri="{FF2B5EF4-FFF2-40B4-BE49-F238E27FC236}">
                <a16:creationId xmlns:a16="http://schemas.microsoft.com/office/drawing/2014/main" id="{5FE92DE2-CB36-47DE-9A36-05CC9757B391}"/>
              </a:ext>
            </a:extLst>
          </p:cNvPr>
          <p:cNvGrpSpPr/>
          <p:nvPr/>
        </p:nvGrpSpPr>
        <p:grpSpPr>
          <a:xfrm>
            <a:off x="0" y="-205740"/>
            <a:ext cx="12192000" cy="137160"/>
            <a:chOff x="0" y="-205740"/>
            <a:chExt cx="12192000" cy="137160"/>
          </a:xfrm>
        </p:grpSpPr>
        <p:sp>
          <p:nvSpPr>
            <p:cNvPr id="26" name="btfpColumnGapBlocker171131">
              <a:extLst>
                <a:ext uri="{FF2B5EF4-FFF2-40B4-BE49-F238E27FC236}">
                  <a16:creationId xmlns:a16="http://schemas.microsoft.com/office/drawing/2014/main" id="{D9B6D51A-A6AC-CA55-1A51-F5798990341C}"/>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4" name="btfpColumnGapBlocker331182">
              <a:extLst>
                <a:ext uri="{FF2B5EF4-FFF2-40B4-BE49-F238E27FC236}">
                  <a16:creationId xmlns:a16="http://schemas.microsoft.com/office/drawing/2014/main" id="{9894B220-C988-B196-772C-FDB7C8B679C4}"/>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2" name="btfpColumnIndicator221372">
              <a:extLst>
                <a:ext uri="{FF2B5EF4-FFF2-40B4-BE49-F238E27FC236}">
                  <a16:creationId xmlns:a16="http://schemas.microsoft.com/office/drawing/2014/main" id="{8E2AFA2A-1F44-76C1-48D4-8C9D47A22BF1}"/>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105196">
              <a:extLst>
                <a:ext uri="{FF2B5EF4-FFF2-40B4-BE49-F238E27FC236}">
                  <a16:creationId xmlns:a16="http://schemas.microsoft.com/office/drawing/2014/main" id="{3A0EAF09-4D1D-695F-ED12-10C514A9A180}"/>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BA4028A-8A33-8631-75F8-D0565B4F5658}"/>
              </a:ext>
            </a:extLst>
          </p:cNvPr>
          <p:cNvSpPr>
            <a:spLocks noGrp="1"/>
          </p:cNvSpPr>
          <p:nvPr>
            <p:ph type="title"/>
          </p:nvPr>
        </p:nvSpPr>
        <p:spPr/>
        <p:txBody>
          <a:bodyPr/>
          <a:lstStyle/>
          <a:p>
            <a:r>
              <a:rPr lang="en-AU" dirty="0"/>
              <a:t>City of Greater Dandenong “go-to-market” requirements</a:t>
            </a:r>
          </a:p>
        </p:txBody>
      </p:sp>
      <p:graphicFrame>
        <p:nvGraphicFramePr>
          <p:cNvPr id="17" name="btfpTable781473">
            <a:extLst>
              <a:ext uri="{FF2B5EF4-FFF2-40B4-BE49-F238E27FC236}">
                <a16:creationId xmlns:a16="http://schemas.microsoft.com/office/drawing/2014/main" id="{FBC7CA76-3AFD-FE27-8958-A6A870E65F12}"/>
              </a:ext>
            </a:extLst>
          </p:cNvPr>
          <p:cNvGraphicFramePr>
            <a:graphicFrameLocks noGrp="1"/>
          </p:cNvGraphicFramePr>
          <p:nvPr>
            <p:custDataLst>
              <p:tags r:id="rId2"/>
            </p:custDataLst>
            <p:extLst>
              <p:ext uri="{D42A27DB-BD31-4B8C-83A1-F6EECF244321}">
                <p14:modId xmlns:p14="http://schemas.microsoft.com/office/powerpoint/2010/main" val="215582456"/>
              </p:ext>
            </p:extLst>
          </p:nvPr>
        </p:nvGraphicFramePr>
        <p:xfrm>
          <a:off x="355600" y="2749961"/>
          <a:ext cx="11493500" cy="1398016"/>
        </p:xfrm>
        <a:graphic>
          <a:graphicData uri="http://schemas.openxmlformats.org/drawingml/2006/table">
            <a:tbl>
              <a:tblPr firstRow="1" firstCol="1">
                <a:tableStyleId>{9D7B26C5-4107-4FEC-AEDC-1716B250A1EF}</a:tableStyleId>
              </a:tblPr>
              <a:tblGrid>
                <a:gridCol w="5746750">
                  <a:extLst>
                    <a:ext uri="{9D8B030D-6E8A-4147-A177-3AD203B41FA5}">
                      <a16:colId xmlns:a16="http://schemas.microsoft.com/office/drawing/2014/main" val="1954038664"/>
                    </a:ext>
                  </a:extLst>
                </a:gridCol>
                <a:gridCol w="5746750">
                  <a:extLst>
                    <a:ext uri="{9D8B030D-6E8A-4147-A177-3AD203B41FA5}">
                      <a16:colId xmlns:a16="http://schemas.microsoft.com/office/drawing/2014/main" val="1972158075"/>
                    </a:ext>
                  </a:extLst>
                </a:gridCol>
              </a:tblGrid>
              <a:tr h="203200">
                <a:tc>
                  <a:txBody>
                    <a:bodyPr/>
                    <a:lstStyle/>
                    <a:p>
                      <a:pPr marL="0" indent="0" algn="ctr">
                        <a:spcBef>
                          <a:spcPts val="0"/>
                        </a:spcBef>
                        <a:buFontTx/>
                        <a:buNone/>
                      </a:pPr>
                      <a:r>
                        <a:rPr lang="en-AU" sz="1600" dirty="0"/>
                        <a:t>CGD Procurement Threshold</a:t>
                      </a:r>
                    </a:p>
                  </a:txBody>
                  <a:tcPr anchor="b"/>
                </a:tc>
                <a:tc>
                  <a:txBody>
                    <a:bodyPr/>
                    <a:lstStyle/>
                    <a:p>
                      <a:pPr marL="0" indent="0" algn="ctr">
                        <a:spcBef>
                          <a:spcPts val="0"/>
                        </a:spcBef>
                        <a:buFontTx/>
                        <a:buNone/>
                      </a:pPr>
                      <a:r>
                        <a:rPr lang="en-AU" sz="1600" dirty="0"/>
                        <a:t>Required Procurement Method</a:t>
                      </a:r>
                    </a:p>
                  </a:txBody>
                  <a:tcPr anchor="b"/>
                </a:tc>
                <a:extLst>
                  <a:ext uri="{0D108BD9-81ED-4DB2-BD59-A6C34878D82A}">
                    <a16:rowId xmlns:a16="http://schemas.microsoft.com/office/drawing/2014/main" val="4204333684"/>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 to $10,000</a:t>
                      </a:r>
                      <a:endParaRPr lang="en-AU" sz="1600" dirty="0">
                        <a:solidFill>
                          <a:schemeClr val="tx1"/>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1 written quote</a:t>
                      </a:r>
                      <a:endParaRPr lang="en-AU" sz="1600" b="0" dirty="0">
                        <a:solidFill>
                          <a:srgbClr val="000000"/>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extLst>
                  <a:ext uri="{0D108BD9-81ED-4DB2-BD59-A6C34878D82A}">
                    <a16:rowId xmlns:a16="http://schemas.microsoft.com/office/drawing/2014/main" val="342883817"/>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$10,001 to $100,000</a:t>
                      </a:r>
                      <a:endParaRPr lang="en-AU" sz="1600" dirty="0">
                        <a:solidFill>
                          <a:schemeClr val="tx1"/>
                        </a:solidFill>
                        <a:effectLst/>
                        <a:latin typeface="ArialMT"/>
                        <a:ea typeface="MS Mincho" panose="02020609040205080304" pitchFamily="49" charset="-128"/>
                        <a:cs typeface="ArialMT"/>
                      </a:endParaRPr>
                    </a:p>
                  </a:txBody>
                  <a:tcPr marL="68580" marR="68580" marT="0" marB="0"/>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2 written quotes</a:t>
                      </a:r>
                      <a:endParaRPr lang="en-AU" sz="1600" b="0" dirty="0">
                        <a:solidFill>
                          <a:srgbClr val="000000"/>
                        </a:solidFill>
                        <a:effectLst/>
                        <a:latin typeface="ArialMT"/>
                        <a:ea typeface="MS Mincho" panose="02020609040205080304" pitchFamily="49" charset="-128"/>
                        <a:cs typeface="ArialMT"/>
                      </a:endParaRPr>
                    </a:p>
                  </a:txBody>
                  <a:tcPr marL="68580" marR="68580" marT="0" marB="0"/>
                </a:tc>
                <a:extLst>
                  <a:ext uri="{0D108BD9-81ED-4DB2-BD59-A6C34878D82A}">
                    <a16:rowId xmlns:a16="http://schemas.microsoft.com/office/drawing/2014/main" val="1240388807"/>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$100,001 to $300,000</a:t>
                      </a:r>
                      <a:endParaRPr lang="en-AU" sz="1600" dirty="0">
                        <a:solidFill>
                          <a:schemeClr val="tx1"/>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3 written quotes</a:t>
                      </a:r>
                      <a:endParaRPr lang="en-AU" sz="1600" b="0" dirty="0">
                        <a:solidFill>
                          <a:srgbClr val="000000"/>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extLst>
                  <a:ext uri="{0D108BD9-81ED-4DB2-BD59-A6C34878D82A}">
                    <a16:rowId xmlns:a16="http://schemas.microsoft.com/office/drawing/2014/main" val="1199974674"/>
                  </a:ext>
                </a:extLst>
              </a:tr>
              <a:tr h="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Over $300,000</a:t>
                      </a:r>
                      <a:endParaRPr lang="en-AU" sz="1600" dirty="0">
                        <a:solidFill>
                          <a:schemeClr val="tx1"/>
                        </a:solidFill>
                        <a:effectLst/>
                        <a:latin typeface="ArialMT"/>
                        <a:ea typeface="MS Mincho" panose="02020609040205080304" pitchFamily="49" charset="-128"/>
                        <a:cs typeface="ArialMT"/>
                      </a:endParaRPr>
                    </a:p>
                  </a:txBody>
                  <a:tcPr marL="68580" marR="68580" marT="0" marB="0"/>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Tender</a:t>
                      </a:r>
                      <a:endParaRPr lang="en-AU" sz="1600" b="0" dirty="0">
                        <a:solidFill>
                          <a:srgbClr val="000000"/>
                        </a:solidFill>
                        <a:effectLst/>
                        <a:latin typeface="ArialMT"/>
                        <a:ea typeface="MS Mincho" panose="02020609040205080304" pitchFamily="49" charset="-128"/>
                        <a:cs typeface="ArialMT"/>
                      </a:endParaRPr>
                    </a:p>
                  </a:txBody>
                  <a:tcPr marL="68580" marR="68580" marT="0" marB="0"/>
                </a:tc>
                <a:extLst>
                  <a:ext uri="{0D108BD9-81ED-4DB2-BD59-A6C34878D82A}">
                    <a16:rowId xmlns:a16="http://schemas.microsoft.com/office/drawing/2014/main" val="2702226441"/>
                  </a:ext>
                </a:extLst>
              </a:tr>
            </a:tbl>
          </a:graphicData>
        </a:graphic>
      </p:graphicFrame>
      <p:grpSp>
        <p:nvGrpSpPr>
          <p:cNvPr id="32" name="btfpColumnHeaderBox162123">
            <a:extLst>
              <a:ext uri="{FF2B5EF4-FFF2-40B4-BE49-F238E27FC236}">
                <a16:creationId xmlns:a16="http://schemas.microsoft.com/office/drawing/2014/main" id="{DA721720-B9B6-CE14-FE8C-366DE458D1F0}"/>
              </a:ext>
            </a:extLst>
          </p:cNvPr>
          <p:cNvGrpSpPr/>
          <p:nvPr>
            <p:custDataLst>
              <p:tags r:id="rId3"/>
            </p:custDataLst>
          </p:nvPr>
        </p:nvGrpSpPr>
        <p:grpSpPr>
          <a:xfrm>
            <a:off x="355600" y="2007370"/>
            <a:ext cx="11493500" cy="318997"/>
            <a:chOff x="355600" y="2820416"/>
            <a:chExt cx="11493500" cy="318997"/>
          </a:xfrm>
        </p:grpSpPr>
        <p:sp>
          <p:nvSpPr>
            <p:cNvPr id="30" name="btfpColumnHeaderBoxText162123">
              <a:extLst>
                <a:ext uri="{FF2B5EF4-FFF2-40B4-BE49-F238E27FC236}">
                  <a16:creationId xmlns:a16="http://schemas.microsoft.com/office/drawing/2014/main" id="{C0713BE2-F20D-5AC3-BBAD-7CADBC2B9ED8}"/>
                </a:ext>
              </a:extLst>
            </p:cNvPr>
            <p:cNvSpPr txBox="1"/>
            <p:nvPr/>
          </p:nvSpPr>
          <p:spPr bwMode="gray">
            <a:xfrm>
              <a:off x="355600" y="2820416"/>
              <a:ext cx="11493500" cy="315913"/>
            </a:xfrm>
            <a:prstGeom prst="rect">
              <a:avLst/>
            </a:prstGeom>
            <a:noFill/>
          </p:spPr>
          <p:txBody>
            <a:bodyPr vert="horz" wrap="square" lIns="36036" tIns="36036" rIns="36036" bIns="36036" rtlCol="0" anchor="b">
              <a:spAutoFit/>
            </a:bodyPr>
            <a:lstStyle/>
            <a:p>
              <a:r>
                <a:rPr lang="en-AU" sz="1600" b="1" dirty="0">
                  <a:solidFill>
                    <a:srgbClr val="080808"/>
                  </a:solidFill>
                </a:rPr>
                <a:t>CGD Procurement Policy</a:t>
              </a:r>
            </a:p>
          </p:txBody>
        </p:sp>
        <p:cxnSp>
          <p:nvCxnSpPr>
            <p:cNvPr id="31" name="btfpColumnHeaderBoxLine162123">
              <a:extLst>
                <a:ext uri="{FF2B5EF4-FFF2-40B4-BE49-F238E27FC236}">
                  <a16:creationId xmlns:a16="http://schemas.microsoft.com/office/drawing/2014/main" id="{87C14AA6-6FAA-392B-8F44-44D16F440B15}"/>
                </a:ext>
              </a:extLst>
            </p:cNvPr>
            <p:cNvCxnSpPr/>
            <p:nvPr/>
          </p:nvCxnSpPr>
          <p:spPr bwMode="gray">
            <a:xfrm>
              <a:off x="355600" y="3139413"/>
              <a:ext cx="11493500" cy="0"/>
            </a:xfrm>
            <a:prstGeom prst="line">
              <a:avLst/>
            </a:prstGeom>
            <a:ln w="9525" cap="flat">
              <a:solidFill>
                <a:srgbClr val="080808"/>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584182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93EDA-96EE-92A9-99B0-9EDBBE3329FF}"/>
            </a:ext>
          </a:extLst>
        </p:cNvPr>
        <p:cNvGrpSpPr/>
        <p:nvPr/>
      </p:nvGrpSpPr>
      <p:grpSpPr>
        <a:xfrm>
          <a:off x="0" y="0"/>
          <a:ext cx="0" cy="0"/>
          <a:chOff x="0" y="0"/>
          <a:chExt cx="0" cy="0"/>
        </a:xfrm>
      </p:grpSpPr>
      <p:grpSp>
        <p:nvGrpSpPr>
          <p:cNvPr id="29" name="btfpColumnIndicatorGroup2">
            <a:extLst>
              <a:ext uri="{FF2B5EF4-FFF2-40B4-BE49-F238E27FC236}">
                <a16:creationId xmlns:a16="http://schemas.microsoft.com/office/drawing/2014/main" id="{FAB5AACB-7FFC-9E74-22EF-76B86B064836}"/>
              </a:ext>
            </a:extLst>
          </p:cNvPr>
          <p:cNvGrpSpPr/>
          <p:nvPr/>
        </p:nvGrpSpPr>
        <p:grpSpPr>
          <a:xfrm>
            <a:off x="0" y="6926580"/>
            <a:ext cx="12192000" cy="137160"/>
            <a:chOff x="0" y="6926580"/>
            <a:chExt cx="12192000" cy="137160"/>
          </a:xfrm>
        </p:grpSpPr>
        <p:sp>
          <p:nvSpPr>
            <p:cNvPr id="27" name="btfpColumnGapBlocker703203">
              <a:extLst>
                <a:ext uri="{FF2B5EF4-FFF2-40B4-BE49-F238E27FC236}">
                  <a16:creationId xmlns:a16="http://schemas.microsoft.com/office/drawing/2014/main" id="{F82AABCA-EFA7-648C-D18B-4281CE73FB14}"/>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5" name="btfpColumnGapBlocker356567">
              <a:extLst>
                <a:ext uri="{FF2B5EF4-FFF2-40B4-BE49-F238E27FC236}">
                  <a16:creationId xmlns:a16="http://schemas.microsoft.com/office/drawing/2014/main" id="{932192DC-98BC-EE88-B63A-E94840C98BD9}"/>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3" name="btfpColumnIndicator407932">
              <a:extLst>
                <a:ext uri="{FF2B5EF4-FFF2-40B4-BE49-F238E27FC236}">
                  <a16:creationId xmlns:a16="http://schemas.microsoft.com/office/drawing/2014/main" id="{E0039A86-BB51-E357-17C4-95598D36AC4A}"/>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104245">
              <a:extLst>
                <a:ext uri="{FF2B5EF4-FFF2-40B4-BE49-F238E27FC236}">
                  <a16:creationId xmlns:a16="http://schemas.microsoft.com/office/drawing/2014/main" id="{7760F6D2-9EB0-16C2-32F9-1CA5664A251D}"/>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8" name="btfpColumnIndicatorGroup1">
            <a:extLst>
              <a:ext uri="{FF2B5EF4-FFF2-40B4-BE49-F238E27FC236}">
                <a16:creationId xmlns:a16="http://schemas.microsoft.com/office/drawing/2014/main" id="{CD033D41-1C14-E994-2015-67F01B342D1D}"/>
              </a:ext>
            </a:extLst>
          </p:cNvPr>
          <p:cNvGrpSpPr/>
          <p:nvPr/>
        </p:nvGrpSpPr>
        <p:grpSpPr>
          <a:xfrm>
            <a:off x="0" y="-205740"/>
            <a:ext cx="12192000" cy="137160"/>
            <a:chOff x="0" y="-205740"/>
            <a:chExt cx="12192000" cy="137160"/>
          </a:xfrm>
        </p:grpSpPr>
        <p:sp>
          <p:nvSpPr>
            <p:cNvPr id="26" name="btfpColumnGapBlocker171131">
              <a:extLst>
                <a:ext uri="{FF2B5EF4-FFF2-40B4-BE49-F238E27FC236}">
                  <a16:creationId xmlns:a16="http://schemas.microsoft.com/office/drawing/2014/main" id="{A98B9D1D-063C-AD36-3310-DCF6143D0F3B}"/>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4" name="btfpColumnGapBlocker331182">
              <a:extLst>
                <a:ext uri="{FF2B5EF4-FFF2-40B4-BE49-F238E27FC236}">
                  <a16:creationId xmlns:a16="http://schemas.microsoft.com/office/drawing/2014/main" id="{4F92692A-713B-88B7-8184-EE7B1B8095B2}"/>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2" name="btfpColumnIndicator221372">
              <a:extLst>
                <a:ext uri="{FF2B5EF4-FFF2-40B4-BE49-F238E27FC236}">
                  <a16:creationId xmlns:a16="http://schemas.microsoft.com/office/drawing/2014/main" id="{74FACB59-132C-6246-595A-CBCD54CFBB1A}"/>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105196">
              <a:extLst>
                <a:ext uri="{FF2B5EF4-FFF2-40B4-BE49-F238E27FC236}">
                  <a16:creationId xmlns:a16="http://schemas.microsoft.com/office/drawing/2014/main" id="{6F90FEA3-337E-EB0B-1F0D-1187C64F8B6F}"/>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910846A-1686-36A2-72F0-A6093B31C119}"/>
              </a:ext>
            </a:extLst>
          </p:cNvPr>
          <p:cNvSpPr>
            <a:spLocks noGrp="1"/>
          </p:cNvSpPr>
          <p:nvPr>
            <p:ph type="title"/>
          </p:nvPr>
        </p:nvSpPr>
        <p:spPr/>
        <p:txBody>
          <a:bodyPr/>
          <a:lstStyle/>
          <a:p>
            <a:r>
              <a:rPr lang="en-AU" dirty="0"/>
              <a:t>City of Greater Dandenong “go-to-market” requirements</a:t>
            </a:r>
          </a:p>
        </p:txBody>
      </p:sp>
      <p:pic>
        <p:nvPicPr>
          <p:cNvPr id="37" name="Picture 36">
            <a:extLst>
              <a:ext uri="{FF2B5EF4-FFF2-40B4-BE49-F238E27FC236}">
                <a16:creationId xmlns:a16="http://schemas.microsoft.com/office/drawing/2014/main" id="{A2D2EC4C-2285-D118-D8F9-28E8C9B5E6B9}"/>
              </a:ext>
            </a:extLst>
          </p:cNvPr>
          <p:cNvPicPr>
            <a:picLocks noChangeAspect="1"/>
          </p:cNvPicPr>
          <p:nvPr/>
        </p:nvPicPr>
        <p:blipFill>
          <a:blip r:embed="rId4"/>
          <a:stretch>
            <a:fillRect/>
          </a:stretch>
        </p:blipFill>
        <p:spPr>
          <a:xfrm>
            <a:off x="104826" y="1936566"/>
            <a:ext cx="11770278" cy="3717358"/>
          </a:xfrm>
          <a:prstGeom prst="rect">
            <a:avLst/>
          </a:prstGeom>
        </p:spPr>
      </p:pic>
      <p:grpSp>
        <p:nvGrpSpPr>
          <p:cNvPr id="42" name="btfpColumnHeaderBox162123">
            <a:extLst>
              <a:ext uri="{FF2B5EF4-FFF2-40B4-BE49-F238E27FC236}">
                <a16:creationId xmlns:a16="http://schemas.microsoft.com/office/drawing/2014/main" id="{2D2F5846-9D5A-9297-3B8B-12FB8046237D}"/>
              </a:ext>
            </a:extLst>
          </p:cNvPr>
          <p:cNvGrpSpPr/>
          <p:nvPr>
            <p:custDataLst>
              <p:tags r:id="rId2"/>
            </p:custDataLst>
          </p:nvPr>
        </p:nvGrpSpPr>
        <p:grpSpPr>
          <a:xfrm>
            <a:off x="355600" y="1426742"/>
            <a:ext cx="11493500" cy="318997"/>
            <a:chOff x="355600" y="2820416"/>
            <a:chExt cx="11493500" cy="318997"/>
          </a:xfrm>
        </p:grpSpPr>
        <p:sp>
          <p:nvSpPr>
            <p:cNvPr id="43" name="btfpColumnHeaderBoxText162123">
              <a:extLst>
                <a:ext uri="{FF2B5EF4-FFF2-40B4-BE49-F238E27FC236}">
                  <a16:creationId xmlns:a16="http://schemas.microsoft.com/office/drawing/2014/main" id="{61870F9E-4EDE-EC84-4A3A-DF1BC8BAC494}"/>
                </a:ext>
              </a:extLst>
            </p:cNvPr>
            <p:cNvSpPr txBox="1"/>
            <p:nvPr/>
          </p:nvSpPr>
          <p:spPr bwMode="gray">
            <a:xfrm>
              <a:off x="355600" y="2820416"/>
              <a:ext cx="11493500" cy="315913"/>
            </a:xfrm>
            <a:prstGeom prst="rect">
              <a:avLst/>
            </a:prstGeom>
            <a:noFill/>
          </p:spPr>
          <p:txBody>
            <a:bodyPr vert="horz" wrap="square" lIns="36036" tIns="36036" rIns="36036" bIns="36036" rtlCol="0" anchor="b">
              <a:spAutoFit/>
            </a:bodyPr>
            <a:lstStyle/>
            <a:p>
              <a:r>
                <a:rPr lang="en-AU" sz="1600" b="1" dirty="0">
                  <a:solidFill>
                    <a:srgbClr val="080808"/>
                  </a:solidFill>
                </a:rPr>
                <a:t>CGD Procurement Quick Reference Guide (QRG-03) – Service Levels</a:t>
              </a:r>
            </a:p>
          </p:txBody>
        </p:sp>
        <p:cxnSp>
          <p:nvCxnSpPr>
            <p:cNvPr id="44" name="btfpColumnHeaderBoxLine162123">
              <a:extLst>
                <a:ext uri="{FF2B5EF4-FFF2-40B4-BE49-F238E27FC236}">
                  <a16:creationId xmlns:a16="http://schemas.microsoft.com/office/drawing/2014/main" id="{2A5B9A6E-C385-ED57-C841-463579D390F8}"/>
                </a:ext>
              </a:extLst>
            </p:cNvPr>
            <p:cNvCxnSpPr/>
            <p:nvPr/>
          </p:nvCxnSpPr>
          <p:spPr bwMode="gray">
            <a:xfrm>
              <a:off x="355600" y="3139413"/>
              <a:ext cx="11493500" cy="0"/>
            </a:xfrm>
            <a:prstGeom prst="line">
              <a:avLst/>
            </a:prstGeom>
            <a:ln w="9525" cap="flat">
              <a:solidFill>
                <a:srgbClr val="080808"/>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6891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btfpColumnIndicatorGroup2">
            <a:extLst>
              <a:ext uri="{FF2B5EF4-FFF2-40B4-BE49-F238E27FC236}">
                <a16:creationId xmlns:a16="http://schemas.microsoft.com/office/drawing/2014/main" id="{673B8F51-9329-10D0-58DF-904AEC7F430B}"/>
              </a:ext>
            </a:extLst>
          </p:cNvPr>
          <p:cNvGrpSpPr/>
          <p:nvPr/>
        </p:nvGrpSpPr>
        <p:grpSpPr>
          <a:xfrm>
            <a:off x="0" y="6926580"/>
            <a:ext cx="12192000" cy="137160"/>
            <a:chOff x="0" y="6926580"/>
            <a:chExt cx="12192000" cy="137160"/>
          </a:xfrm>
        </p:grpSpPr>
        <p:sp>
          <p:nvSpPr>
            <p:cNvPr id="29" name="btfpColumnGapBlocker389065">
              <a:extLst>
                <a:ext uri="{FF2B5EF4-FFF2-40B4-BE49-F238E27FC236}">
                  <a16:creationId xmlns:a16="http://schemas.microsoft.com/office/drawing/2014/main" id="{9264AE2D-8659-1DFB-9824-2DB829983751}"/>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7" name="btfpColumnGapBlocker585134">
              <a:extLst>
                <a:ext uri="{FF2B5EF4-FFF2-40B4-BE49-F238E27FC236}">
                  <a16:creationId xmlns:a16="http://schemas.microsoft.com/office/drawing/2014/main" id="{BA2486A3-59D6-2394-4914-23F32E1B3D3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5" name="btfpColumnIndicator463420">
              <a:extLst>
                <a:ext uri="{FF2B5EF4-FFF2-40B4-BE49-F238E27FC236}">
                  <a16:creationId xmlns:a16="http://schemas.microsoft.com/office/drawing/2014/main" id="{9B793CA8-28B4-D9CD-26D4-BD4D8113F25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730099">
              <a:extLst>
                <a:ext uri="{FF2B5EF4-FFF2-40B4-BE49-F238E27FC236}">
                  <a16:creationId xmlns:a16="http://schemas.microsoft.com/office/drawing/2014/main" id="{31E47076-4CA7-53BE-E8B1-01F52BF8DFE5}"/>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0" name="btfpColumnIndicatorGroup1">
            <a:extLst>
              <a:ext uri="{FF2B5EF4-FFF2-40B4-BE49-F238E27FC236}">
                <a16:creationId xmlns:a16="http://schemas.microsoft.com/office/drawing/2014/main" id="{5144E47B-1FB9-DA69-FB99-B374B733F977}"/>
              </a:ext>
            </a:extLst>
          </p:cNvPr>
          <p:cNvGrpSpPr/>
          <p:nvPr/>
        </p:nvGrpSpPr>
        <p:grpSpPr>
          <a:xfrm>
            <a:off x="0" y="-205740"/>
            <a:ext cx="12192000" cy="137160"/>
            <a:chOff x="0" y="-205740"/>
            <a:chExt cx="12192000" cy="137160"/>
          </a:xfrm>
        </p:grpSpPr>
        <p:sp>
          <p:nvSpPr>
            <p:cNvPr id="28" name="btfpColumnGapBlocker276135">
              <a:extLst>
                <a:ext uri="{FF2B5EF4-FFF2-40B4-BE49-F238E27FC236}">
                  <a16:creationId xmlns:a16="http://schemas.microsoft.com/office/drawing/2014/main" id="{855B93D6-B6DC-B9A2-8556-B2FB489E232F}"/>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6" name="btfpColumnGapBlocker364367">
              <a:extLst>
                <a:ext uri="{FF2B5EF4-FFF2-40B4-BE49-F238E27FC236}">
                  <a16:creationId xmlns:a16="http://schemas.microsoft.com/office/drawing/2014/main" id="{4D8202CF-F12C-049C-A32B-DA49326E0D99}"/>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4" name="btfpColumnIndicator637816">
              <a:extLst>
                <a:ext uri="{FF2B5EF4-FFF2-40B4-BE49-F238E27FC236}">
                  <a16:creationId xmlns:a16="http://schemas.microsoft.com/office/drawing/2014/main" id="{0747BF1E-7DCA-5329-EF81-01169073D8E7}"/>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2" name="btfpColumnIndicator731296">
              <a:extLst>
                <a:ext uri="{FF2B5EF4-FFF2-40B4-BE49-F238E27FC236}">
                  <a16:creationId xmlns:a16="http://schemas.microsoft.com/office/drawing/2014/main" id="{1CD755CA-C6AD-222B-360B-673534C90454}"/>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1" name="Title 20">
            <a:extLst>
              <a:ext uri="{FF2B5EF4-FFF2-40B4-BE49-F238E27FC236}">
                <a16:creationId xmlns:a16="http://schemas.microsoft.com/office/drawing/2014/main" id="{477E3742-DB6B-AAEA-9710-476658B168C0}"/>
              </a:ext>
            </a:extLst>
          </p:cNvPr>
          <p:cNvSpPr>
            <a:spLocks noGrp="1"/>
          </p:cNvSpPr>
          <p:nvPr>
            <p:ph type="title"/>
          </p:nvPr>
        </p:nvSpPr>
        <p:spPr/>
        <p:txBody>
          <a:bodyPr/>
          <a:lstStyle/>
          <a:p>
            <a:r>
              <a:rPr lang="en-AU"/>
              <a:t>Approaching the market</a:t>
            </a:r>
          </a:p>
        </p:txBody>
      </p:sp>
      <p:sp>
        <p:nvSpPr>
          <p:cNvPr id="73731" name="Rectangle 3"/>
          <p:cNvSpPr>
            <a:spLocks noGrp="1" noChangeArrowheads="1"/>
          </p:cNvSpPr>
          <p:nvPr>
            <p:ph idx="4294967295"/>
          </p:nvPr>
        </p:nvSpPr>
        <p:spPr>
          <a:xfrm>
            <a:off x="3179763" y="1293813"/>
            <a:ext cx="9012237" cy="4443872"/>
          </a:xfrm>
        </p:spPr>
        <p:txBody>
          <a:bodyPr>
            <a:normAutofit/>
          </a:bodyPr>
          <a:lstStyle/>
          <a:p>
            <a:pPr>
              <a:spcBef>
                <a:spcPts val="1800"/>
              </a:spcBef>
              <a:spcAft>
                <a:spcPts val="1800"/>
              </a:spcAft>
              <a:buFont typeface="Wingdings" panose="05000000000000000000" pitchFamily="2" charset="2"/>
              <a:buChar char="ü"/>
            </a:pPr>
            <a:r>
              <a:rPr lang="en-AU" sz="1800" dirty="0"/>
              <a:t>Design the documents for simple navigation</a:t>
            </a:r>
          </a:p>
          <a:p>
            <a:pPr>
              <a:spcBef>
                <a:spcPts val="1800"/>
              </a:spcBef>
              <a:spcAft>
                <a:spcPts val="1800"/>
              </a:spcAft>
              <a:buFont typeface="Wingdings" panose="05000000000000000000" pitchFamily="2" charset="2"/>
              <a:buChar char="ü"/>
            </a:pPr>
            <a:r>
              <a:rPr lang="en-AU" sz="1800" dirty="0"/>
              <a:t>Make the introduction and instructions clear</a:t>
            </a:r>
          </a:p>
          <a:p>
            <a:pPr>
              <a:spcBef>
                <a:spcPts val="1800"/>
              </a:spcBef>
              <a:spcAft>
                <a:spcPts val="1800"/>
              </a:spcAft>
              <a:buFont typeface="Wingdings" panose="05000000000000000000" pitchFamily="2" charset="2"/>
              <a:buChar char="ü"/>
            </a:pPr>
            <a:r>
              <a:rPr lang="en-AU" sz="1800" dirty="0"/>
              <a:t>Spend time crafting the specification - it is critical!</a:t>
            </a:r>
          </a:p>
          <a:p>
            <a:pPr>
              <a:spcBef>
                <a:spcPts val="1800"/>
              </a:spcBef>
              <a:spcAft>
                <a:spcPts val="1800"/>
              </a:spcAft>
              <a:buFont typeface="Wingdings" panose="05000000000000000000" pitchFamily="2" charset="2"/>
              <a:buChar char="ü"/>
            </a:pPr>
            <a:r>
              <a:rPr lang="en-AU" sz="1800" dirty="0"/>
              <a:t>Make sure it is intelligible to someone outside the team</a:t>
            </a:r>
          </a:p>
          <a:p>
            <a:pPr>
              <a:spcBef>
                <a:spcPts val="1800"/>
              </a:spcBef>
              <a:spcAft>
                <a:spcPts val="1800"/>
              </a:spcAft>
              <a:buFont typeface="Wingdings" panose="05000000000000000000" pitchFamily="2" charset="2"/>
              <a:buChar char="ü"/>
            </a:pPr>
            <a:r>
              <a:rPr lang="en-AU" sz="1800" dirty="0"/>
              <a:t>Review whether it defines what is the scope and what are the standards</a:t>
            </a:r>
          </a:p>
          <a:p>
            <a:pPr>
              <a:spcBef>
                <a:spcPts val="1800"/>
              </a:spcBef>
              <a:spcAft>
                <a:spcPts val="1800"/>
              </a:spcAft>
              <a:buFont typeface="Wingdings" panose="05000000000000000000" pitchFamily="2" charset="2"/>
              <a:buChar char="ü"/>
            </a:pPr>
            <a:r>
              <a:rPr lang="en-AU" sz="1800" dirty="0"/>
              <a:t>Allow sufficient time for suppliers to adequately respond</a:t>
            </a:r>
          </a:p>
        </p:txBody>
      </p:sp>
      <p:grpSp>
        <p:nvGrpSpPr>
          <p:cNvPr id="32" name="btfpRowHeaderBox642948">
            <a:extLst>
              <a:ext uri="{FF2B5EF4-FFF2-40B4-BE49-F238E27FC236}">
                <a16:creationId xmlns:a16="http://schemas.microsoft.com/office/drawing/2014/main" id="{F5B7E1D0-3316-47E3-770A-72936BA1ED6B}"/>
              </a:ext>
            </a:extLst>
          </p:cNvPr>
          <p:cNvGrpSpPr/>
          <p:nvPr>
            <p:custDataLst>
              <p:tags r:id="rId2"/>
            </p:custDataLst>
          </p:nvPr>
        </p:nvGrpSpPr>
        <p:grpSpPr>
          <a:xfrm>
            <a:off x="355600" y="1294066"/>
            <a:ext cx="1961312" cy="4966222"/>
            <a:chOff x="315146" y="1295400"/>
            <a:chExt cx="2540000" cy="972979"/>
          </a:xfrm>
        </p:grpSpPr>
        <p:sp>
          <p:nvSpPr>
            <p:cNvPr id="33" name="btfpRowHeaderBoxText642948">
              <a:extLst>
                <a:ext uri="{FF2B5EF4-FFF2-40B4-BE49-F238E27FC236}">
                  <a16:creationId xmlns:a16="http://schemas.microsoft.com/office/drawing/2014/main" id="{9905E487-2673-567B-2101-FD2ECDF88341}"/>
                </a:ext>
              </a:extLst>
            </p:cNvPr>
            <p:cNvSpPr txBox="1"/>
            <p:nvPr/>
          </p:nvSpPr>
          <p:spPr bwMode="gray">
            <a:xfrm>
              <a:off x="315146" y="1295400"/>
              <a:ext cx="2540000" cy="972979"/>
            </a:xfrm>
            <a:prstGeom prst="rect">
              <a:avLst/>
            </a:prstGeom>
            <a:noFill/>
          </p:spPr>
          <p:txBody>
            <a:bodyPr vert="horz" wrap="square" lIns="36036" tIns="36036" rIns="180181" bIns="36036" rtlCol="0" anchor="t">
              <a:noAutofit/>
            </a:bodyPr>
            <a:lstStyle/>
            <a:p>
              <a:pPr marL="0" indent="0">
                <a:spcBef>
                  <a:spcPts val="0"/>
                </a:spcBef>
                <a:buNone/>
              </a:pPr>
              <a:r>
                <a:rPr lang="en-AU" sz="2000" b="1">
                  <a:solidFill>
                    <a:srgbClr val="00AAA6"/>
                  </a:solidFill>
                </a:rPr>
                <a:t>Do’s</a:t>
              </a:r>
            </a:p>
          </p:txBody>
        </p:sp>
        <p:cxnSp>
          <p:nvCxnSpPr>
            <p:cNvPr id="34" name="btfpRowHeaderBoxLine642948">
              <a:extLst>
                <a:ext uri="{FF2B5EF4-FFF2-40B4-BE49-F238E27FC236}">
                  <a16:creationId xmlns:a16="http://schemas.microsoft.com/office/drawing/2014/main" id="{3EB3586F-38C0-D990-B60A-68250BE5C6A1}"/>
                </a:ext>
              </a:extLst>
            </p:cNvPr>
            <p:cNvCxnSpPr/>
            <p:nvPr/>
          </p:nvCxnSpPr>
          <p:spPr bwMode="gray">
            <a:xfrm>
              <a:off x="2855146" y="1295400"/>
              <a:ext cx="0" cy="972979"/>
            </a:xfrm>
            <a:prstGeom prst="line">
              <a:avLst/>
            </a:prstGeom>
            <a:ln w="152400" cap="flat">
              <a:solidFill>
                <a:srgbClr val="00AAA6"/>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1" name="btfpIconCircle314531">
            <a:extLst>
              <a:ext uri="{FF2B5EF4-FFF2-40B4-BE49-F238E27FC236}">
                <a16:creationId xmlns:a16="http://schemas.microsoft.com/office/drawing/2014/main" id="{1DEE8E4D-EFDB-2613-BFA7-E3989FE31F10}"/>
              </a:ext>
            </a:extLst>
          </p:cNvPr>
          <p:cNvSpPr>
            <a:spLocks/>
          </p:cNvSpPr>
          <p:nvPr/>
        </p:nvSpPr>
        <p:spPr bwMode="gray">
          <a:xfrm>
            <a:off x="355599" y="4818835"/>
            <a:ext cx="1441451" cy="1441452"/>
          </a:xfrm>
          <a:prstGeom prst="ellipse">
            <a:avLst/>
          </a:prstGeom>
          <a:solidFill>
            <a:srgbClr val="00AAA6"/>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3" name="Graphic 2" descr="Checkmark outline">
            <a:extLst>
              <a:ext uri="{FF2B5EF4-FFF2-40B4-BE49-F238E27FC236}">
                <a16:creationId xmlns:a16="http://schemas.microsoft.com/office/drawing/2014/main" id="{C439878A-7562-EF71-CC7D-4ED58AC06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124" y="5082361"/>
            <a:ext cx="914400" cy="914400"/>
          </a:xfrm>
          <a:prstGeom prst="rect">
            <a:avLst/>
          </a:prstGeom>
        </p:spPr>
      </p:pic>
    </p:spTree>
    <p:custDataLst>
      <p:tags r:id="rId1"/>
    </p:custDataLst>
    <p:extLst>
      <p:ext uri="{BB962C8B-B14F-4D97-AF65-F5344CB8AC3E}">
        <p14:creationId xmlns:p14="http://schemas.microsoft.com/office/powerpoint/2010/main" val="89015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btfpColumnIndicatorGroup2">
            <a:extLst>
              <a:ext uri="{FF2B5EF4-FFF2-40B4-BE49-F238E27FC236}">
                <a16:creationId xmlns:a16="http://schemas.microsoft.com/office/drawing/2014/main" id="{E02A629C-99C1-B3C8-FC70-FC21432E03DB}"/>
              </a:ext>
            </a:extLst>
          </p:cNvPr>
          <p:cNvGrpSpPr/>
          <p:nvPr/>
        </p:nvGrpSpPr>
        <p:grpSpPr>
          <a:xfrm>
            <a:off x="0" y="6926580"/>
            <a:ext cx="12192000" cy="137160"/>
            <a:chOff x="0" y="6926580"/>
            <a:chExt cx="12192000" cy="137160"/>
          </a:xfrm>
        </p:grpSpPr>
        <p:sp>
          <p:nvSpPr>
            <p:cNvPr id="27" name="btfpColumnGapBlocker686367">
              <a:extLst>
                <a:ext uri="{FF2B5EF4-FFF2-40B4-BE49-F238E27FC236}">
                  <a16:creationId xmlns:a16="http://schemas.microsoft.com/office/drawing/2014/main" id="{0137C37D-0938-E66E-3679-538630625412}"/>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5" name="btfpColumnGapBlocker529576">
              <a:extLst>
                <a:ext uri="{FF2B5EF4-FFF2-40B4-BE49-F238E27FC236}">
                  <a16:creationId xmlns:a16="http://schemas.microsoft.com/office/drawing/2014/main" id="{084648E8-D5FC-FA57-D2F8-B11BB8D9BF69}"/>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3" name="btfpColumnIndicator534871">
              <a:extLst>
                <a:ext uri="{FF2B5EF4-FFF2-40B4-BE49-F238E27FC236}">
                  <a16:creationId xmlns:a16="http://schemas.microsoft.com/office/drawing/2014/main" id="{6C9B0DD0-D5D3-2F8F-18C0-9A4DCEB8D3A8}"/>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393655">
              <a:extLst>
                <a:ext uri="{FF2B5EF4-FFF2-40B4-BE49-F238E27FC236}">
                  <a16:creationId xmlns:a16="http://schemas.microsoft.com/office/drawing/2014/main" id="{7BE1260B-6BB0-F0D4-9AB8-04A18F168B22}"/>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8" name="btfpColumnIndicatorGroup1">
            <a:extLst>
              <a:ext uri="{FF2B5EF4-FFF2-40B4-BE49-F238E27FC236}">
                <a16:creationId xmlns:a16="http://schemas.microsoft.com/office/drawing/2014/main" id="{CDD140A3-E3BD-EFB1-A62C-4CE08A81F858}"/>
              </a:ext>
            </a:extLst>
          </p:cNvPr>
          <p:cNvGrpSpPr/>
          <p:nvPr/>
        </p:nvGrpSpPr>
        <p:grpSpPr>
          <a:xfrm>
            <a:off x="0" y="-205740"/>
            <a:ext cx="12192000" cy="137160"/>
            <a:chOff x="0" y="-205740"/>
            <a:chExt cx="12192000" cy="137160"/>
          </a:xfrm>
        </p:grpSpPr>
        <p:sp>
          <p:nvSpPr>
            <p:cNvPr id="26" name="btfpColumnGapBlocker237200">
              <a:extLst>
                <a:ext uri="{FF2B5EF4-FFF2-40B4-BE49-F238E27FC236}">
                  <a16:creationId xmlns:a16="http://schemas.microsoft.com/office/drawing/2014/main" id="{5327A1EA-0B99-CA9E-70FC-352F03F0159D}"/>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4" name="btfpColumnGapBlocker301762">
              <a:extLst>
                <a:ext uri="{FF2B5EF4-FFF2-40B4-BE49-F238E27FC236}">
                  <a16:creationId xmlns:a16="http://schemas.microsoft.com/office/drawing/2014/main" id="{5EAA35BD-1894-208E-7CB2-EB4C11382F52}"/>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2" name="btfpColumnIndicator668832">
              <a:extLst>
                <a:ext uri="{FF2B5EF4-FFF2-40B4-BE49-F238E27FC236}">
                  <a16:creationId xmlns:a16="http://schemas.microsoft.com/office/drawing/2014/main" id="{547EFD7A-4912-4241-C3D2-E12188C66F42}"/>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607128">
              <a:extLst>
                <a:ext uri="{FF2B5EF4-FFF2-40B4-BE49-F238E27FC236}">
                  <a16:creationId xmlns:a16="http://schemas.microsoft.com/office/drawing/2014/main" id="{CC8FD7E8-9619-F11A-B4C6-0B46993C0119}"/>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75C950C3-9205-3372-14DF-1BCA9BF778AB}"/>
              </a:ext>
            </a:extLst>
          </p:cNvPr>
          <p:cNvSpPr>
            <a:spLocks noGrp="1"/>
          </p:cNvSpPr>
          <p:nvPr>
            <p:ph type="title"/>
          </p:nvPr>
        </p:nvSpPr>
        <p:spPr/>
        <p:txBody>
          <a:bodyPr/>
          <a:lstStyle/>
          <a:p>
            <a:r>
              <a:rPr lang="en-AU"/>
              <a:t>Approaching the market</a:t>
            </a:r>
          </a:p>
        </p:txBody>
      </p:sp>
      <p:sp>
        <p:nvSpPr>
          <p:cNvPr id="74755" name="Rectangle 3"/>
          <p:cNvSpPr>
            <a:spLocks noGrp="1" noChangeArrowheads="1"/>
          </p:cNvSpPr>
          <p:nvPr>
            <p:ph idx="4294967295"/>
          </p:nvPr>
        </p:nvSpPr>
        <p:spPr>
          <a:xfrm>
            <a:off x="3179763" y="1293813"/>
            <a:ext cx="9012237" cy="3816350"/>
          </a:xfrm>
        </p:spPr>
        <p:txBody>
          <a:bodyPr>
            <a:normAutofit/>
          </a:bodyPr>
          <a:lstStyle/>
          <a:p>
            <a:pPr>
              <a:spcBef>
                <a:spcPts val="1800"/>
              </a:spcBef>
              <a:spcAft>
                <a:spcPts val="1800"/>
              </a:spcAft>
              <a:buFont typeface="Arial" panose="020B0604020202020204" pitchFamily="34" charset="0"/>
              <a:buChar char="×"/>
            </a:pPr>
            <a:r>
              <a:rPr lang="en-AU" sz="1800"/>
              <a:t>Delay the issue of response documents without also putting back the closing date</a:t>
            </a:r>
          </a:p>
          <a:p>
            <a:pPr>
              <a:spcBef>
                <a:spcPts val="1800"/>
              </a:spcBef>
              <a:spcAft>
                <a:spcPts val="1800"/>
              </a:spcAft>
              <a:buFont typeface="Arial" panose="020B0604020202020204" pitchFamily="34" charset="0"/>
              <a:buChar char="×"/>
            </a:pPr>
            <a:r>
              <a:rPr lang="en-AU" sz="1800"/>
              <a:t>Scatter rules about non-conformance in different parts of the response documents</a:t>
            </a:r>
          </a:p>
          <a:p>
            <a:pPr>
              <a:spcBef>
                <a:spcPts val="1800"/>
              </a:spcBef>
              <a:spcAft>
                <a:spcPts val="1800"/>
              </a:spcAft>
              <a:buFont typeface="Arial" panose="020B0604020202020204" pitchFamily="34" charset="0"/>
              <a:buChar char="×"/>
            </a:pPr>
            <a:r>
              <a:rPr lang="en-US" sz="1800"/>
              <a:t>Deal with the same issue in multiple places in the bid, it will only lead to confusion (e.g. evaluation criteria)</a:t>
            </a:r>
          </a:p>
          <a:p>
            <a:pPr>
              <a:spcBef>
                <a:spcPts val="1800"/>
              </a:spcBef>
              <a:spcAft>
                <a:spcPts val="1800"/>
              </a:spcAft>
              <a:buFont typeface="Arial" panose="020B0604020202020204" pitchFamily="34" charset="0"/>
              <a:buChar char="×"/>
            </a:pPr>
            <a:r>
              <a:rPr lang="en-US" sz="1800"/>
              <a:t>“Boiler plate” clauses from one set of response documents to another without reviewing applicability</a:t>
            </a:r>
          </a:p>
        </p:txBody>
      </p:sp>
      <p:grpSp>
        <p:nvGrpSpPr>
          <p:cNvPr id="34" name="btfpRowHeaderBox642948">
            <a:extLst>
              <a:ext uri="{FF2B5EF4-FFF2-40B4-BE49-F238E27FC236}">
                <a16:creationId xmlns:a16="http://schemas.microsoft.com/office/drawing/2014/main" id="{5057977C-A2F4-2A9A-3357-CE39856B3EE6}"/>
              </a:ext>
            </a:extLst>
          </p:cNvPr>
          <p:cNvGrpSpPr/>
          <p:nvPr>
            <p:custDataLst>
              <p:tags r:id="rId2"/>
            </p:custDataLst>
          </p:nvPr>
        </p:nvGrpSpPr>
        <p:grpSpPr>
          <a:xfrm>
            <a:off x="355600" y="1294066"/>
            <a:ext cx="1961312" cy="4966222"/>
            <a:chOff x="315146" y="1295400"/>
            <a:chExt cx="2540000" cy="972979"/>
          </a:xfrm>
        </p:grpSpPr>
        <p:sp>
          <p:nvSpPr>
            <p:cNvPr id="35" name="btfpRowHeaderBoxText642948">
              <a:extLst>
                <a:ext uri="{FF2B5EF4-FFF2-40B4-BE49-F238E27FC236}">
                  <a16:creationId xmlns:a16="http://schemas.microsoft.com/office/drawing/2014/main" id="{DD344A84-DB32-3B60-33AA-81492D5554C4}"/>
                </a:ext>
              </a:extLst>
            </p:cNvPr>
            <p:cNvSpPr txBox="1"/>
            <p:nvPr/>
          </p:nvSpPr>
          <p:spPr bwMode="gray">
            <a:xfrm>
              <a:off x="315146" y="1295400"/>
              <a:ext cx="2540000" cy="972979"/>
            </a:xfrm>
            <a:prstGeom prst="rect">
              <a:avLst/>
            </a:prstGeom>
            <a:noFill/>
          </p:spPr>
          <p:txBody>
            <a:bodyPr vert="horz" wrap="square" lIns="36036" tIns="36036" rIns="180181" bIns="36036" rtlCol="0" anchor="t">
              <a:noAutofit/>
            </a:bodyPr>
            <a:lstStyle/>
            <a:p>
              <a:pPr marL="0" indent="0">
                <a:spcBef>
                  <a:spcPts val="0"/>
                </a:spcBef>
                <a:buNone/>
              </a:pPr>
              <a:r>
                <a:rPr lang="en-AU" sz="2000" b="1">
                  <a:solidFill>
                    <a:srgbClr val="CC0000"/>
                  </a:solidFill>
                </a:rPr>
                <a:t>Don’ts</a:t>
              </a:r>
            </a:p>
          </p:txBody>
        </p:sp>
        <p:cxnSp>
          <p:nvCxnSpPr>
            <p:cNvPr id="36" name="btfpRowHeaderBoxLine642948">
              <a:extLst>
                <a:ext uri="{FF2B5EF4-FFF2-40B4-BE49-F238E27FC236}">
                  <a16:creationId xmlns:a16="http://schemas.microsoft.com/office/drawing/2014/main" id="{91DD8E6A-6B5E-9E86-808D-062445357259}"/>
                </a:ext>
              </a:extLst>
            </p:cNvPr>
            <p:cNvCxnSpPr/>
            <p:nvPr/>
          </p:nvCxnSpPr>
          <p:spPr bwMode="gray">
            <a:xfrm>
              <a:off x="2855146" y="1295400"/>
              <a:ext cx="0" cy="972979"/>
            </a:xfrm>
            <a:prstGeom prst="line">
              <a:avLst/>
            </a:prstGeom>
            <a:ln w="152400" cap="flat">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59" name="btfpIcon620049">
            <a:extLst>
              <a:ext uri="{FF2B5EF4-FFF2-40B4-BE49-F238E27FC236}">
                <a16:creationId xmlns:a16="http://schemas.microsoft.com/office/drawing/2014/main" id="{D8D7D4AE-4BCC-E47C-B041-FCC40A86DC6C}"/>
              </a:ext>
            </a:extLst>
          </p:cNvPr>
          <p:cNvGrpSpPr/>
          <p:nvPr>
            <p:custDataLst>
              <p:tags r:id="rId3"/>
            </p:custDataLst>
          </p:nvPr>
        </p:nvGrpSpPr>
        <p:grpSpPr>
          <a:xfrm>
            <a:off x="355599" y="4818835"/>
            <a:ext cx="1441451" cy="1441452"/>
            <a:chOff x="355599" y="4818835"/>
            <a:chExt cx="1441451" cy="1441452"/>
          </a:xfrm>
        </p:grpSpPr>
        <p:sp>
          <p:nvSpPr>
            <p:cNvPr id="58" name="btfpIconCircle620049">
              <a:extLst>
                <a:ext uri="{FF2B5EF4-FFF2-40B4-BE49-F238E27FC236}">
                  <a16:creationId xmlns:a16="http://schemas.microsoft.com/office/drawing/2014/main" id="{87B17888-77DA-E53A-8C6F-D90D51362667}"/>
                </a:ext>
              </a:extLst>
            </p:cNvPr>
            <p:cNvSpPr>
              <a:spLocks/>
            </p:cNvSpPr>
            <p:nvPr/>
          </p:nvSpPr>
          <p:spPr bwMode="gray">
            <a:xfrm>
              <a:off x="355599" y="4818835"/>
              <a:ext cx="1441451" cy="1441452"/>
            </a:xfrm>
            <a:prstGeom prst="ellipse">
              <a:avLst/>
            </a:prstGeom>
            <a:solidFill>
              <a:srgbClr val="CC000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57" name="btfpIconLines620049">
              <a:extLst>
                <a:ext uri="{FF2B5EF4-FFF2-40B4-BE49-F238E27FC236}">
                  <a16:creationId xmlns:a16="http://schemas.microsoft.com/office/drawing/2014/main" id="{9A38508C-9C36-940D-8719-C4524C1CE9A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55599" y="4818835"/>
              <a:ext cx="1441451" cy="1441452"/>
            </a:xfrm>
            <a:prstGeom prst="rect">
              <a:avLst/>
            </a:prstGeom>
          </p:spPr>
        </p:pic>
      </p:grpSp>
    </p:spTree>
    <p:custDataLst>
      <p:tags r:id="rId1"/>
    </p:custDataLst>
    <p:extLst>
      <p:ext uri="{BB962C8B-B14F-4D97-AF65-F5344CB8AC3E}">
        <p14:creationId xmlns:p14="http://schemas.microsoft.com/office/powerpoint/2010/main" val="34955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9889257"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9802783" y="5345093"/>
            <a:ext cx="1744137" cy="1107996"/>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gain a high level understanding of the evaluation process, types of evaluation criteria and how they are scored</a:t>
            </a:r>
          </a:p>
        </p:txBody>
      </p: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10484929"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10831620" y="3381234"/>
            <a:ext cx="100578" cy="1872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364B1E38-D431-CCFC-1893-4D38DDED18ED}"/>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3286060E-FF36-7180-1147-FA3853383271}"/>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7" name="TextBox 116">
            <a:extLst>
              <a:ext uri="{FF2B5EF4-FFF2-40B4-BE49-F238E27FC236}">
                <a16:creationId xmlns:a16="http://schemas.microsoft.com/office/drawing/2014/main" id="{E5F5CEB3-AC65-9DBD-18A4-008BAEDE97C0}"/>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1762201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btfpColumnIndicatorGroup2">
            <a:extLst>
              <a:ext uri="{FF2B5EF4-FFF2-40B4-BE49-F238E27FC236}">
                <a16:creationId xmlns:a16="http://schemas.microsoft.com/office/drawing/2014/main" id="{7A4CBA58-782A-D22E-678D-45A2E1EA1691}"/>
              </a:ext>
            </a:extLst>
          </p:cNvPr>
          <p:cNvGrpSpPr/>
          <p:nvPr/>
        </p:nvGrpSpPr>
        <p:grpSpPr>
          <a:xfrm>
            <a:off x="0" y="6926580"/>
            <a:ext cx="12192000" cy="137160"/>
            <a:chOff x="0" y="6926580"/>
            <a:chExt cx="12192000" cy="137160"/>
          </a:xfrm>
        </p:grpSpPr>
        <p:sp>
          <p:nvSpPr>
            <p:cNvPr id="15" name="btfpColumnGapBlocker476372">
              <a:extLst>
                <a:ext uri="{FF2B5EF4-FFF2-40B4-BE49-F238E27FC236}">
                  <a16:creationId xmlns:a16="http://schemas.microsoft.com/office/drawing/2014/main" id="{1DF1833B-D219-2D1A-C897-45E6E63BADA3}"/>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3" name="btfpColumnGapBlocker464359">
              <a:extLst>
                <a:ext uri="{FF2B5EF4-FFF2-40B4-BE49-F238E27FC236}">
                  <a16:creationId xmlns:a16="http://schemas.microsoft.com/office/drawing/2014/main" id="{4410557B-C933-23AB-1B6A-6AD019DFAC2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1" name="btfpColumnIndicator414471">
              <a:extLst>
                <a:ext uri="{FF2B5EF4-FFF2-40B4-BE49-F238E27FC236}">
                  <a16:creationId xmlns:a16="http://schemas.microsoft.com/office/drawing/2014/main" id="{4E7B6ED0-8342-B8E7-55D0-0EDCE73542A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 name="btfpColumnIndicator568922">
              <a:extLst>
                <a:ext uri="{FF2B5EF4-FFF2-40B4-BE49-F238E27FC236}">
                  <a16:creationId xmlns:a16="http://schemas.microsoft.com/office/drawing/2014/main" id="{0D188591-DFEC-F119-7EF3-97A396D8DE11}"/>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6" name="btfpColumnIndicatorGroup1">
            <a:extLst>
              <a:ext uri="{FF2B5EF4-FFF2-40B4-BE49-F238E27FC236}">
                <a16:creationId xmlns:a16="http://schemas.microsoft.com/office/drawing/2014/main" id="{8D5F13FB-46B6-4D52-EEC5-A2338AF40BB7}"/>
              </a:ext>
            </a:extLst>
          </p:cNvPr>
          <p:cNvGrpSpPr/>
          <p:nvPr/>
        </p:nvGrpSpPr>
        <p:grpSpPr>
          <a:xfrm>
            <a:off x="0" y="-205740"/>
            <a:ext cx="12192000" cy="137160"/>
            <a:chOff x="0" y="-205740"/>
            <a:chExt cx="12192000" cy="137160"/>
          </a:xfrm>
        </p:grpSpPr>
        <p:sp>
          <p:nvSpPr>
            <p:cNvPr id="14" name="btfpColumnGapBlocker350816">
              <a:extLst>
                <a:ext uri="{FF2B5EF4-FFF2-40B4-BE49-F238E27FC236}">
                  <a16:creationId xmlns:a16="http://schemas.microsoft.com/office/drawing/2014/main" id="{94BA3A93-E647-C49E-AC65-61AA9B546D35}"/>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2" name="btfpColumnGapBlocker333278">
              <a:extLst>
                <a:ext uri="{FF2B5EF4-FFF2-40B4-BE49-F238E27FC236}">
                  <a16:creationId xmlns:a16="http://schemas.microsoft.com/office/drawing/2014/main" id="{3757B63E-4E8D-667F-5FFB-0D08B0D532C3}"/>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9" name="btfpColumnIndicator185306">
              <a:extLst>
                <a:ext uri="{FF2B5EF4-FFF2-40B4-BE49-F238E27FC236}">
                  <a16:creationId xmlns:a16="http://schemas.microsoft.com/office/drawing/2014/main" id="{C8A5797C-C537-F7A7-AE35-9084966E19BB}"/>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 name="btfpColumnIndicator442621">
              <a:extLst>
                <a:ext uri="{FF2B5EF4-FFF2-40B4-BE49-F238E27FC236}">
                  <a16:creationId xmlns:a16="http://schemas.microsoft.com/office/drawing/2014/main" id="{51430D8E-697F-310C-D8F2-03A39C455580}"/>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prstGeom prst="rect">
            <a:avLst/>
          </a:prstGeom>
        </p:spPr>
        <p:txBody>
          <a:bodyPr/>
          <a:lstStyle/>
          <a:p>
            <a:pPr algn="l"/>
            <a:r>
              <a:rPr lang="en-US" sz="2800"/>
              <a:t>Principles of evaluation</a:t>
            </a:r>
          </a:p>
        </p:txBody>
      </p:sp>
      <p:sp>
        <p:nvSpPr>
          <p:cNvPr id="3" name="Content Placeholder 2"/>
          <p:cNvSpPr>
            <a:spLocks noGrp="1"/>
          </p:cNvSpPr>
          <p:nvPr>
            <p:ph idx="4294967295"/>
          </p:nvPr>
        </p:nvSpPr>
        <p:spPr>
          <a:xfrm>
            <a:off x="3072306" y="1295401"/>
            <a:ext cx="8764587" cy="2576512"/>
          </a:xfrm>
        </p:spPr>
        <p:txBody>
          <a:bodyPr>
            <a:normAutofit/>
          </a:bodyPr>
          <a:lstStyle/>
          <a:p>
            <a:pPr>
              <a:buFont typeface="Arial" panose="020B0604020202020204" pitchFamily="34" charset="0"/>
              <a:buChar char="•"/>
            </a:pPr>
            <a:r>
              <a:rPr lang="en-US" sz="1800" dirty="0"/>
              <a:t>Response </a:t>
            </a:r>
            <a:r>
              <a:rPr lang="en-US" sz="1800" b="1" dirty="0"/>
              <a:t>evaluation is a key part </a:t>
            </a:r>
            <a:r>
              <a:rPr lang="en-US" sz="1800" dirty="0"/>
              <a:t>of the procurement process </a:t>
            </a:r>
          </a:p>
          <a:p>
            <a:pPr>
              <a:buFont typeface="Arial" panose="020B0604020202020204" pitchFamily="34" charset="0"/>
              <a:buChar char="•"/>
            </a:pPr>
            <a:r>
              <a:rPr lang="en-US" sz="1800" dirty="0"/>
              <a:t>The evaluation strategy should be </a:t>
            </a:r>
            <a:r>
              <a:rPr lang="en-US" sz="1800" b="1" dirty="0"/>
              <a:t>developed by </a:t>
            </a:r>
            <a:r>
              <a:rPr lang="en-US" sz="1800" dirty="0"/>
              <a:t>an appropriately </a:t>
            </a:r>
            <a:r>
              <a:rPr lang="en-US" sz="1800" b="1" dirty="0"/>
              <a:t>knowledgeable team</a:t>
            </a:r>
            <a:r>
              <a:rPr lang="en-US" sz="1800" dirty="0"/>
              <a:t>, and applied consistently throughout the procurement process </a:t>
            </a:r>
          </a:p>
          <a:p>
            <a:pPr>
              <a:buFont typeface="Arial" panose="020B0604020202020204" pitchFamily="34" charset="0"/>
              <a:buChar char="•"/>
            </a:pPr>
            <a:r>
              <a:rPr lang="en-US" sz="1800" dirty="0"/>
              <a:t>The </a:t>
            </a:r>
            <a:r>
              <a:rPr lang="en-US" sz="1800" b="1" dirty="0"/>
              <a:t>evaluation strategy </a:t>
            </a:r>
            <a:r>
              <a:rPr lang="en-US" sz="1800" dirty="0"/>
              <a:t>should </a:t>
            </a:r>
            <a:r>
              <a:rPr lang="en-US" sz="1800" b="1" dirty="0"/>
              <a:t>drive the design </a:t>
            </a:r>
            <a:r>
              <a:rPr lang="en-US" sz="1800" dirty="0"/>
              <a:t>of the bid process, not the other way around</a:t>
            </a:r>
          </a:p>
          <a:p>
            <a:pPr>
              <a:buFont typeface="Arial" panose="020B0604020202020204" pitchFamily="34" charset="0"/>
              <a:buChar char="•"/>
            </a:pPr>
            <a:r>
              <a:rPr lang="en-US" sz="1800" dirty="0"/>
              <a:t>Evaluation will usually focus upon </a:t>
            </a:r>
            <a:r>
              <a:rPr lang="en-US" sz="1800" b="1" dirty="0"/>
              <a:t>technical, commercial and financial </a:t>
            </a:r>
            <a:r>
              <a:rPr lang="en-US" sz="1800" dirty="0"/>
              <a:t>analyses</a:t>
            </a:r>
          </a:p>
        </p:txBody>
      </p:sp>
      <p:sp>
        <p:nvSpPr>
          <p:cNvPr id="10" name="TextBox 9"/>
          <p:cNvSpPr txBox="1"/>
          <p:nvPr/>
        </p:nvSpPr>
        <p:spPr>
          <a:xfrm>
            <a:off x="1531315" y="-27384"/>
            <a:ext cx="1309974" cy="307777"/>
          </a:xfrm>
          <a:prstGeom prst="rect">
            <a:avLst/>
          </a:prstGeom>
          <a:noFill/>
        </p:spPr>
        <p:txBody>
          <a:bodyPr wrap="none" rtlCol="0">
            <a:spAutoFit/>
          </a:bodyPr>
          <a:lstStyle/>
          <a:p>
            <a:r>
              <a:rPr lang="en-AU" sz="1400">
                <a:solidFill>
                  <a:schemeClr val="bg1"/>
                </a:solidFill>
                <a:latin typeface="Arial" panose="020B0604020202020204" pitchFamily="34" charset="0"/>
              </a:rPr>
              <a:t>6. Evaluations</a:t>
            </a:r>
          </a:p>
        </p:txBody>
      </p:sp>
      <p:sp>
        <p:nvSpPr>
          <p:cNvPr id="30" name="Rectangle 29">
            <a:extLst>
              <a:ext uri="{FF2B5EF4-FFF2-40B4-BE49-F238E27FC236}">
                <a16:creationId xmlns:a16="http://schemas.microsoft.com/office/drawing/2014/main" id="{9509EEF3-C953-AE41-E52C-253B13EFB45F}"/>
              </a:ext>
            </a:extLst>
          </p:cNvPr>
          <p:cNvSpPr/>
          <p:nvPr/>
        </p:nvSpPr>
        <p:spPr bwMode="gray">
          <a:xfrm>
            <a:off x="354013" y="1295401"/>
            <a:ext cx="2410039" cy="4966221"/>
          </a:xfrm>
          <a:prstGeom prst="rect">
            <a:avLst/>
          </a:prstGeom>
          <a:solidFill>
            <a:srgbClr val="0024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33" name="Graphic 32" descr="Folder Search outline">
            <a:extLst>
              <a:ext uri="{FF2B5EF4-FFF2-40B4-BE49-F238E27FC236}">
                <a16:creationId xmlns:a16="http://schemas.microsoft.com/office/drawing/2014/main" id="{BF9460CA-32F3-2ABB-20DD-E404E1666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627" y="2901106"/>
            <a:ext cx="1754810" cy="1754810"/>
          </a:xfrm>
          <a:prstGeom prst="rect">
            <a:avLst/>
          </a:prstGeom>
        </p:spPr>
      </p:pic>
      <p:sp>
        <p:nvSpPr>
          <p:cNvPr id="6" name="TextBox 5">
            <a:extLst>
              <a:ext uri="{FF2B5EF4-FFF2-40B4-BE49-F238E27FC236}">
                <a16:creationId xmlns:a16="http://schemas.microsoft.com/office/drawing/2014/main" id="{19329840-58B5-583B-130F-112DF9C246D7}"/>
              </a:ext>
            </a:extLst>
          </p:cNvPr>
          <p:cNvSpPr txBox="1"/>
          <p:nvPr/>
        </p:nvSpPr>
        <p:spPr bwMode="gray">
          <a:xfrm>
            <a:off x="2957450" y="3778511"/>
            <a:ext cx="4355231" cy="2677656"/>
          </a:xfrm>
          <a:prstGeom prst="rect">
            <a:avLst/>
          </a:prstGeom>
          <a:solidFill>
            <a:schemeClr val="bg1">
              <a:lumMod val="85000"/>
            </a:schemeClr>
          </a:solidFill>
        </p:spPr>
        <p:txBody>
          <a:bodyPr wrap="square">
            <a:spAutoFit/>
          </a:bodyPr>
          <a:lstStyle/>
          <a:p>
            <a:r>
              <a:rPr lang="en-AU" sz="1400" b="1" dirty="0"/>
              <a:t>CGD Procurement Policy</a:t>
            </a:r>
          </a:p>
          <a:p>
            <a:endParaRPr lang="en-AU" sz="1400" dirty="0"/>
          </a:p>
          <a:p>
            <a:r>
              <a:rPr lang="en-AU" sz="1400" i="1" dirty="0"/>
              <a:t>5.6 Procurement Principles </a:t>
            </a:r>
          </a:p>
          <a:p>
            <a:r>
              <a:rPr lang="en-AU" sz="1400" dirty="0"/>
              <a:t>Council will apply the following fundamental best practice principles to procurement, irrespective of the value and complexity of that procurement:</a:t>
            </a:r>
          </a:p>
          <a:p>
            <a:r>
              <a:rPr lang="en-AU" sz="1400" dirty="0"/>
              <a:t>• value for money;</a:t>
            </a:r>
          </a:p>
          <a:p>
            <a:r>
              <a:rPr lang="en-AU" sz="1400" dirty="0"/>
              <a:t>• sustainability (social, economic and environmental);</a:t>
            </a:r>
          </a:p>
          <a:p>
            <a:r>
              <a:rPr lang="en-AU" sz="1400" dirty="0"/>
              <a:t>• </a:t>
            </a:r>
            <a:r>
              <a:rPr lang="en-AU" sz="1400" b="1" dirty="0">
                <a:highlight>
                  <a:srgbClr val="00FF00"/>
                </a:highlight>
              </a:rPr>
              <a:t>open and fair competition;</a:t>
            </a:r>
          </a:p>
          <a:p>
            <a:r>
              <a:rPr lang="en-AU" sz="1400" dirty="0"/>
              <a:t>• accountability;</a:t>
            </a:r>
          </a:p>
          <a:p>
            <a:r>
              <a:rPr lang="en-AU" sz="1400" dirty="0"/>
              <a:t>• risk management; and</a:t>
            </a:r>
          </a:p>
          <a:p>
            <a:r>
              <a:rPr lang="en-AU" sz="1400" dirty="0"/>
              <a:t>• probity and transparency</a:t>
            </a:r>
          </a:p>
        </p:txBody>
      </p:sp>
      <p:sp>
        <p:nvSpPr>
          <p:cNvPr id="19" name="TextBox 18">
            <a:extLst>
              <a:ext uri="{FF2B5EF4-FFF2-40B4-BE49-F238E27FC236}">
                <a16:creationId xmlns:a16="http://schemas.microsoft.com/office/drawing/2014/main" id="{A0DE6E61-0474-2760-BAD9-65E09F36F1C2}"/>
              </a:ext>
            </a:extLst>
          </p:cNvPr>
          <p:cNvSpPr txBox="1"/>
          <p:nvPr/>
        </p:nvSpPr>
        <p:spPr bwMode="gray">
          <a:xfrm>
            <a:off x="7506079" y="3779043"/>
            <a:ext cx="4081084" cy="2677123"/>
          </a:xfrm>
          <a:prstGeom prst="rect">
            <a:avLst/>
          </a:prstGeom>
          <a:solidFill>
            <a:schemeClr val="bg1">
              <a:lumMod val="85000"/>
            </a:schemeClr>
          </a:solidFill>
        </p:spPr>
        <p:txBody>
          <a:bodyPr wrap="square">
            <a:noAutofit/>
          </a:bodyPr>
          <a:lstStyle/>
          <a:p>
            <a:r>
              <a:rPr lang="en-US" sz="1400" b="1" dirty="0"/>
              <a:t>Local Government Act 2020</a:t>
            </a:r>
          </a:p>
          <a:p>
            <a:endParaRPr lang="en-US" sz="1400" dirty="0"/>
          </a:p>
          <a:p>
            <a:r>
              <a:rPr lang="en-US" sz="1400" i="1" dirty="0"/>
              <a:t>Division 2—Procurement 108 Procurement Policy </a:t>
            </a:r>
          </a:p>
          <a:p>
            <a:endParaRPr lang="en-US" sz="1400" i="1" dirty="0"/>
          </a:p>
          <a:p>
            <a:r>
              <a:rPr lang="en-US" sz="1400" dirty="0"/>
              <a:t>(2) A Procurement Policy must seek to </a:t>
            </a:r>
            <a:r>
              <a:rPr lang="en-US" sz="1400" b="1" dirty="0">
                <a:highlight>
                  <a:srgbClr val="00FF00"/>
                </a:highlight>
              </a:rPr>
              <a:t>promote open and fair competition</a:t>
            </a:r>
            <a:r>
              <a:rPr lang="en-US" sz="1400" b="1" dirty="0"/>
              <a:t> </a:t>
            </a:r>
            <a:r>
              <a:rPr lang="en-US" sz="1400" dirty="0"/>
              <a:t>and provide value for money. </a:t>
            </a:r>
            <a:endParaRPr lang="en-AU" sz="1400" dirty="0"/>
          </a:p>
        </p:txBody>
      </p:sp>
    </p:spTree>
    <p:custDataLst>
      <p:tags r:id="rId1"/>
    </p:custDataLst>
    <p:extLst>
      <p:ext uri="{BB962C8B-B14F-4D97-AF65-F5344CB8AC3E}">
        <p14:creationId xmlns:p14="http://schemas.microsoft.com/office/powerpoint/2010/main" val="27320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btfpColumnIndicatorGroup2">
            <a:extLst>
              <a:ext uri="{FF2B5EF4-FFF2-40B4-BE49-F238E27FC236}">
                <a16:creationId xmlns:a16="http://schemas.microsoft.com/office/drawing/2014/main" id="{9F90F11B-79D2-F1B0-BEE7-E5D5622D2A3B}"/>
              </a:ext>
            </a:extLst>
          </p:cNvPr>
          <p:cNvGrpSpPr/>
          <p:nvPr/>
        </p:nvGrpSpPr>
        <p:grpSpPr>
          <a:xfrm>
            <a:off x="0" y="6926580"/>
            <a:ext cx="12192000" cy="137160"/>
            <a:chOff x="0" y="6926580"/>
            <a:chExt cx="12192000" cy="137160"/>
          </a:xfrm>
        </p:grpSpPr>
        <p:sp>
          <p:nvSpPr>
            <p:cNvPr id="51" name="btfpColumnGapBlocker715278">
              <a:extLst>
                <a:ext uri="{FF2B5EF4-FFF2-40B4-BE49-F238E27FC236}">
                  <a16:creationId xmlns:a16="http://schemas.microsoft.com/office/drawing/2014/main" id="{58B59A6B-028D-B740-593B-7F75BDCEA68F}"/>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8" name="btfpColumnGapBlocker270420">
              <a:extLst>
                <a:ext uri="{FF2B5EF4-FFF2-40B4-BE49-F238E27FC236}">
                  <a16:creationId xmlns:a16="http://schemas.microsoft.com/office/drawing/2014/main" id="{32D3D5CD-4893-0A26-5A93-261FA6F8960E}"/>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8" name="btfpColumnIndicator504371">
              <a:extLst>
                <a:ext uri="{FF2B5EF4-FFF2-40B4-BE49-F238E27FC236}">
                  <a16:creationId xmlns:a16="http://schemas.microsoft.com/office/drawing/2014/main" id="{9A2B321C-81B9-408F-7314-B902FF4C205B}"/>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6" name="btfpColumnIndicator715799">
              <a:extLst>
                <a:ext uri="{FF2B5EF4-FFF2-40B4-BE49-F238E27FC236}">
                  <a16:creationId xmlns:a16="http://schemas.microsoft.com/office/drawing/2014/main" id="{090055BB-412E-CB54-FD03-99DB45AB1960}"/>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52" name="btfpColumnIndicatorGroup1">
            <a:extLst>
              <a:ext uri="{FF2B5EF4-FFF2-40B4-BE49-F238E27FC236}">
                <a16:creationId xmlns:a16="http://schemas.microsoft.com/office/drawing/2014/main" id="{A65231B5-0351-FF30-7464-55C3011476BC}"/>
              </a:ext>
            </a:extLst>
          </p:cNvPr>
          <p:cNvGrpSpPr/>
          <p:nvPr/>
        </p:nvGrpSpPr>
        <p:grpSpPr>
          <a:xfrm>
            <a:off x="0" y="-205740"/>
            <a:ext cx="12192000" cy="137160"/>
            <a:chOff x="0" y="-205740"/>
            <a:chExt cx="12192000" cy="137160"/>
          </a:xfrm>
        </p:grpSpPr>
        <p:sp>
          <p:nvSpPr>
            <p:cNvPr id="49" name="btfpColumnGapBlocker854320">
              <a:extLst>
                <a:ext uri="{FF2B5EF4-FFF2-40B4-BE49-F238E27FC236}">
                  <a16:creationId xmlns:a16="http://schemas.microsoft.com/office/drawing/2014/main" id="{A60703F2-D534-0540-9203-3F97CF2160BC}"/>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5" name="btfpColumnGapBlocker511130">
              <a:extLst>
                <a:ext uri="{FF2B5EF4-FFF2-40B4-BE49-F238E27FC236}">
                  <a16:creationId xmlns:a16="http://schemas.microsoft.com/office/drawing/2014/main" id="{7541D7C7-149A-A306-AF1A-E10777F3A5FA}"/>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7" name="btfpColumnIndicator471266">
              <a:extLst>
                <a:ext uri="{FF2B5EF4-FFF2-40B4-BE49-F238E27FC236}">
                  <a16:creationId xmlns:a16="http://schemas.microsoft.com/office/drawing/2014/main" id="{CCA230C8-B0D8-5BE2-030D-1AD4926E474A}"/>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3" name="btfpColumnIndicator183054">
              <a:extLst>
                <a:ext uri="{FF2B5EF4-FFF2-40B4-BE49-F238E27FC236}">
                  <a16:creationId xmlns:a16="http://schemas.microsoft.com/office/drawing/2014/main" id="{C8FD078D-315E-A6B1-32CD-3A91C685E135}"/>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93E5ED9-F182-400C-9B4F-3C9B44CCD822}"/>
              </a:ext>
            </a:extLst>
          </p:cNvPr>
          <p:cNvSpPr>
            <a:spLocks noGrp="1"/>
          </p:cNvSpPr>
          <p:nvPr>
            <p:ph type="title"/>
          </p:nvPr>
        </p:nvSpPr>
        <p:spPr/>
        <p:txBody>
          <a:bodyPr/>
          <a:lstStyle/>
          <a:p>
            <a:r>
              <a:rPr lang="en-AU"/>
              <a:t>Housekeeping</a:t>
            </a:r>
          </a:p>
        </p:txBody>
      </p:sp>
      <p:sp>
        <p:nvSpPr>
          <p:cNvPr id="34" name="Rectangle 33">
            <a:extLst>
              <a:ext uri="{FF2B5EF4-FFF2-40B4-BE49-F238E27FC236}">
                <a16:creationId xmlns:a16="http://schemas.microsoft.com/office/drawing/2014/main" id="{9159F623-B3B4-2773-293E-C7C4D4B5C119}"/>
              </a:ext>
            </a:extLst>
          </p:cNvPr>
          <p:cNvSpPr/>
          <p:nvPr/>
        </p:nvSpPr>
        <p:spPr>
          <a:xfrm>
            <a:off x="457237" y="1624627"/>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35" name="Rectangle 34">
            <a:extLst>
              <a:ext uri="{FF2B5EF4-FFF2-40B4-BE49-F238E27FC236}">
                <a16:creationId xmlns:a16="http://schemas.microsoft.com/office/drawing/2014/main" id="{4137D7E0-8D30-D9FA-9FF2-9CC98570CC4A}"/>
              </a:ext>
            </a:extLst>
          </p:cNvPr>
          <p:cNvSpPr/>
          <p:nvPr/>
        </p:nvSpPr>
        <p:spPr>
          <a:xfrm>
            <a:off x="4293652" y="1624627"/>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39" name="Rectangle 38">
            <a:extLst>
              <a:ext uri="{FF2B5EF4-FFF2-40B4-BE49-F238E27FC236}">
                <a16:creationId xmlns:a16="http://schemas.microsoft.com/office/drawing/2014/main" id="{C7E9E960-772C-025D-20D5-D4751F19C6F3}"/>
              </a:ext>
            </a:extLst>
          </p:cNvPr>
          <p:cNvSpPr/>
          <p:nvPr/>
        </p:nvSpPr>
        <p:spPr>
          <a:xfrm>
            <a:off x="8130067" y="1624627"/>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40" name="Rectangle 39">
            <a:extLst>
              <a:ext uri="{FF2B5EF4-FFF2-40B4-BE49-F238E27FC236}">
                <a16:creationId xmlns:a16="http://schemas.microsoft.com/office/drawing/2014/main" id="{78359C17-DB51-16E2-E03D-9573C19646C9}"/>
              </a:ext>
            </a:extLst>
          </p:cNvPr>
          <p:cNvSpPr/>
          <p:nvPr/>
        </p:nvSpPr>
        <p:spPr>
          <a:xfrm>
            <a:off x="457237" y="3825044"/>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41" name="Rectangle 40">
            <a:extLst>
              <a:ext uri="{FF2B5EF4-FFF2-40B4-BE49-F238E27FC236}">
                <a16:creationId xmlns:a16="http://schemas.microsoft.com/office/drawing/2014/main" id="{CF7C4281-36D4-A04A-C9F5-AC6F55922C50}"/>
              </a:ext>
            </a:extLst>
          </p:cNvPr>
          <p:cNvSpPr/>
          <p:nvPr/>
        </p:nvSpPr>
        <p:spPr>
          <a:xfrm>
            <a:off x="4293652" y="3825044"/>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42" name="Rectangle 41">
            <a:extLst>
              <a:ext uri="{FF2B5EF4-FFF2-40B4-BE49-F238E27FC236}">
                <a16:creationId xmlns:a16="http://schemas.microsoft.com/office/drawing/2014/main" id="{BD56269C-E7F7-D29A-25B9-AB241045D426}"/>
              </a:ext>
            </a:extLst>
          </p:cNvPr>
          <p:cNvSpPr/>
          <p:nvPr/>
        </p:nvSpPr>
        <p:spPr>
          <a:xfrm>
            <a:off x="8130067" y="3825044"/>
            <a:ext cx="3614289" cy="2066110"/>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AU" sz="3600">
              <a:solidFill>
                <a:srgbClr val="5C5C5C"/>
              </a:solidFill>
            </a:endParaRPr>
          </a:p>
        </p:txBody>
      </p:sp>
      <p:sp>
        <p:nvSpPr>
          <p:cNvPr id="43" name="TextBox 42">
            <a:extLst>
              <a:ext uri="{FF2B5EF4-FFF2-40B4-BE49-F238E27FC236}">
                <a16:creationId xmlns:a16="http://schemas.microsoft.com/office/drawing/2014/main" id="{156E47AC-52B6-96B1-A2FF-483B52E91990}"/>
              </a:ext>
            </a:extLst>
          </p:cNvPr>
          <p:cNvSpPr txBox="1"/>
          <p:nvPr/>
        </p:nvSpPr>
        <p:spPr>
          <a:xfrm>
            <a:off x="731404" y="1789242"/>
            <a:ext cx="2898171" cy="707886"/>
          </a:xfrm>
          <a:prstGeom prst="rect">
            <a:avLst/>
          </a:prstGeom>
          <a:noFill/>
        </p:spPr>
        <p:txBody>
          <a:bodyPr wrap="square">
            <a:spAutoFit/>
          </a:bodyPr>
          <a:lstStyle/>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Time &amp;</a:t>
            </a:r>
          </a:p>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Schedule</a:t>
            </a:r>
          </a:p>
        </p:txBody>
      </p:sp>
      <p:sp>
        <p:nvSpPr>
          <p:cNvPr id="44" name="TextBox 43">
            <a:extLst>
              <a:ext uri="{FF2B5EF4-FFF2-40B4-BE49-F238E27FC236}">
                <a16:creationId xmlns:a16="http://schemas.microsoft.com/office/drawing/2014/main" id="{45317FA9-C566-6CA3-29E9-139666243B63}"/>
              </a:ext>
            </a:extLst>
          </p:cNvPr>
          <p:cNvSpPr txBox="1"/>
          <p:nvPr/>
        </p:nvSpPr>
        <p:spPr>
          <a:xfrm>
            <a:off x="731404" y="4003418"/>
            <a:ext cx="2898171" cy="707886"/>
          </a:xfrm>
          <a:prstGeom prst="rect">
            <a:avLst/>
          </a:prstGeom>
          <a:noFill/>
        </p:spPr>
        <p:txBody>
          <a:bodyPr wrap="square">
            <a:spAutoFit/>
          </a:bodyPr>
          <a:lstStyle/>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Technical</a:t>
            </a:r>
          </a:p>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Issues</a:t>
            </a:r>
          </a:p>
        </p:txBody>
      </p:sp>
      <p:sp>
        <p:nvSpPr>
          <p:cNvPr id="46" name="TextBox 45">
            <a:extLst>
              <a:ext uri="{FF2B5EF4-FFF2-40B4-BE49-F238E27FC236}">
                <a16:creationId xmlns:a16="http://schemas.microsoft.com/office/drawing/2014/main" id="{97F661D0-4414-23B2-67DC-708B94B7C4F4}"/>
              </a:ext>
            </a:extLst>
          </p:cNvPr>
          <p:cNvSpPr txBox="1"/>
          <p:nvPr/>
        </p:nvSpPr>
        <p:spPr>
          <a:xfrm>
            <a:off x="4611925" y="1789242"/>
            <a:ext cx="2898171" cy="707886"/>
          </a:xfrm>
          <a:prstGeom prst="rect">
            <a:avLst/>
          </a:prstGeom>
          <a:noFill/>
        </p:spPr>
        <p:txBody>
          <a:bodyPr wrap="square">
            <a:spAutoFit/>
          </a:bodyPr>
          <a:lstStyle/>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Mute</a:t>
            </a:r>
          </a:p>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Button</a:t>
            </a:r>
          </a:p>
        </p:txBody>
      </p:sp>
      <p:sp>
        <p:nvSpPr>
          <p:cNvPr id="47" name="TextBox 46">
            <a:extLst>
              <a:ext uri="{FF2B5EF4-FFF2-40B4-BE49-F238E27FC236}">
                <a16:creationId xmlns:a16="http://schemas.microsoft.com/office/drawing/2014/main" id="{BA1A8BDE-8FA4-E1B0-3FDC-232A8D5C8E24}"/>
              </a:ext>
            </a:extLst>
          </p:cNvPr>
          <p:cNvSpPr txBox="1"/>
          <p:nvPr/>
        </p:nvSpPr>
        <p:spPr>
          <a:xfrm>
            <a:off x="4611925" y="4003419"/>
            <a:ext cx="2049518" cy="400110"/>
          </a:xfrm>
          <a:prstGeom prst="rect">
            <a:avLst/>
          </a:prstGeom>
          <a:noFill/>
        </p:spPr>
        <p:txBody>
          <a:bodyPr wrap="square">
            <a:spAutoFit/>
          </a:bodyPr>
          <a:lstStyle/>
          <a:p>
            <a:pPr marL="0" indent="0">
              <a:spcBef>
                <a:spcPts val="0"/>
              </a:spcBef>
              <a:buNone/>
            </a:pPr>
            <a:r>
              <a:rPr lang="en-US" sz="2000" b="1" err="1">
                <a:solidFill>
                  <a:schemeClr val="bg1"/>
                </a:solidFill>
                <a:latin typeface="Arial" panose="020B0604020202020204" pitchFamily="34" charset="0"/>
                <a:ea typeface="Roboto Medium" panose="02000000000000000000" pitchFamily="2" charset="0"/>
                <a:cs typeface="Roboto Medium" panose="02000000000000000000" pitchFamily="2" charset="0"/>
              </a:rPr>
              <a:t>Slido</a:t>
            </a:r>
            <a:endPar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endParaRPr>
          </a:p>
        </p:txBody>
      </p:sp>
      <p:sp>
        <p:nvSpPr>
          <p:cNvPr id="53" name="TextBox 52">
            <a:extLst>
              <a:ext uri="{FF2B5EF4-FFF2-40B4-BE49-F238E27FC236}">
                <a16:creationId xmlns:a16="http://schemas.microsoft.com/office/drawing/2014/main" id="{B04DF93F-F501-DD12-A200-68E053D9F046}"/>
              </a:ext>
            </a:extLst>
          </p:cNvPr>
          <p:cNvSpPr txBox="1"/>
          <p:nvPr/>
        </p:nvSpPr>
        <p:spPr>
          <a:xfrm>
            <a:off x="8406857" y="3989659"/>
            <a:ext cx="2898171" cy="400110"/>
          </a:xfrm>
          <a:prstGeom prst="rect">
            <a:avLst/>
          </a:prstGeom>
          <a:noFill/>
        </p:spPr>
        <p:txBody>
          <a:bodyPr wrap="square">
            <a:spAutoFit/>
          </a:bodyPr>
          <a:lstStyle/>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Questions</a:t>
            </a:r>
          </a:p>
        </p:txBody>
      </p:sp>
      <p:sp>
        <p:nvSpPr>
          <p:cNvPr id="54" name="TextBox 53">
            <a:extLst>
              <a:ext uri="{FF2B5EF4-FFF2-40B4-BE49-F238E27FC236}">
                <a16:creationId xmlns:a16="http://schemas.microsoft.com/office/drawing/2014/main" id="{FA2C2BB9-9B9D-8EEA-A764-94E441373874}"/>
              </a:ext>
            </a:extLst>
          </p:cNvPr>
          <p:cNvSpPr txBox="1"/>
          <p:nvPr/>
        </p:nvSpPr>
        <p:spPr>
          <a:xfrm>
            <a:off x="8406857" y="1789242"/>
            <a:ext cx="2898171" cy="400110"/>
          </a:xfrm>
          <a:prstGeom prst="rect">
            <a:avLst/>
          </a:prstGeom>
          <a:noFill/>
        </p:spPr>
        <p:txBody>
          <a:bodyPr wrap="square">
            <a:spAutoFit/>
          </a:bodyPr>
          <a:lstStyle/>
          <a:p>
            <a:pPr marL="0" indent="0">
              <a:spcBef>
                <a:spcPts val="0"/>
              </a:spcBef>
              <a:buNone/>
            </a:pPr>
            <a:r>
              <a:rPr lang="en-US" sz="2000" b="1">
                <a:solidFill>
                  <a:schemeClr val="bg1"/>
                </a:solidFill>
                <a:latin typeface="Arial" panose="020B0604020202020204" pitchFamily="34" charset="0"/>
                <a:ea typeface="Roboto Medium" panose="02000000000000000000" pitchFamily="2" charset="0"/>
                <a:cs typeface="Roboto Medium" panose="02000000000000000000" pitchFamily="2" charset="0"/>
              </a:rPr>
              <a:t>Camera</a:t>
            </a:r>
          </a:p>
        </p:txBody>
      </p:sp>
      <p:pic>
        <p:nvPicPr>
          <p:cNvPr id="187" name="btfpIconLines510841">
            <a:extLst>
              <a:ext uri="{FF2B5EF4-FFF2-40B4-BE49-F238E27FC236}">
                <a16:creationId xmlns:a16="http://schemas.microsoft.com/office/drawing/2014/main" id="{1170FFEA-A47A-0AC4-39D0-7D2D5FB9A0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990438" y="4810066"/>
            <a:ext cx="1081088" cy="1081088"/>
          </a:xfrm>
          <a:prstGeom prst="rect">
            <a:avLst/>
          </a:prstGeom>
        </p:spPr>
      </p:pic>
      <p:pic>
        <p:nvPicPr>
          <p:cNvPr id="197" name="btfpIconLines285099">
            <a:extLst>
              <a:ext uri="{FF2B5EF4-FFF2-40B4-BE49-F238E27FC236}">
                <a16:creationId xmlns:a16="http://schemas.microsoft.com/office/drawing/2014/main" id="{2DFECEA4-8F31-8B85-66C0-BABC600D7A7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0581999" y="4810066"/>
            <a:ext cx="1081088" cy="1081088"/>
          </a:xfrm>
          <a:prstGeom prst="rect">
            <a:avLst/>
          </a:prstGeom>
        </p:spPr>
      </p:pic>
      <p:pic>
        <p:nvPicPr>
          <p:cNvPr id="212" name="btfpIconLines557946">
            <a:extLst>
              <a:ext uri="{FF2B5EF4-FFF2-40B4-BE49-F238E27FC236}">
                <a16:creationId xmlns:a16="http://schemas.microsoft.com/office/drawing/2014/main" id="{AE716C62-82D2-CAB1-DDEA-8E917D2EC7E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2990438" y="2609649"/>
            <a:ext cx="1081088" cy="1081088"/>
          </a:xfrm>
          <a:prstGeom prst="rect">
            <a:avLst/>
          </a:prstGeom>
        </p:spPr>
      </p:pic>
      <p:pic>
        <p:nvPicPr>
          <p:cNvPr id="31" name="btfpIconLines550221">
            <a:extLst>
              <a:ext uri="{FF2B5EF4-FFF2-40B4-BE49-F238E27FC236}">
                <a16:creationId xmlns:a16="http://schemas.microsoft.com/office/drawing/2014/main" id="{C23E87EF-EF05-51BB-B352-527FC8303EAE}"/>
              </a:ext>
            </a:extLst>
          </p:cNvPr>
          <p:cNvPicPr>
            <a:picLocks/>
          </p:cNvPicPr>
          <p:nvPr/>
        </p:nvPicPr>
        <p:blipFill>
          <a:blip r:embed="rId8"/>
          <a:stretch>
            <a:fillRect/>
          </a:stretch>
        </p:blipFill>
        <p:spPr>
          <a:xfrm>
            <a:off x="6826853" y="4761189"/>
            <a:ext cx="1081088" cy="1081088"/>
          </a:xfrm>
          <a:prstGeom prst="rect">
            <a:avLst/>
          </a:prstGeom>
        </p:spPr>
      </p:pic>
      <p:pic>
        <p:nvPicPr>
          <p:cNvPr id="61" name="btfpIconLines211340">
            <a:extLst>
              <a:ext uri="{FF2B5EF4-FFF2-40B4-BE49-F238E27FC236}">
                <a16:creationId xmlns:a16="http://schemas.microsoft.com/office/drawing/2014/main" id="{92384370-E9E7-D154-58FD-C43D5DED46A9}"/>
              </a:ext>
            </a:extLst>
          </p:cNvPr>
          <p:cNvPicPr>
            <a:picLocks/>
          </p:cNvPicPr>
          <p:nvPr/>
        </p:nvPicPr>
        <p:blipFill>
          <a:blip r:embed="rId9"/>
          <a:stretch>
            <a:fillRect/>
          </a:stretch>
        </p:blipFill>
        <p:spPr>
          <a:xfrm>
            <a:off x="6826853" y="2609649"/>
            <a:ext cx="1081088" cy="1081088"/>
          </a:xfrm>
          <a:prstGeom prst="rect">
            <a:avLst/>
          </a:prstGeom>
        </p:spPr>
      </p:pic>
      <p:grpSp>
        <p:nvGrpSpPr>
          <p:cNvPr id="60" name="btfpIcon898613">
            <a:extLst>
              <a:ext uri="{FF2B5EF4-FFF2-40B4-BE49-F238E27FC236}">
                <a16:creationId xmlns:a16="http://schemas.microsoft.com/office/drawing/2014/main" id="{FAB2BA87-D612-E654-DC62-62880A99CFB0}"/>
              </a:ext>
            </a:extLst>
          </p:cNvPr>
          <p:cNvGrpSpPr/>
          <p:nvPr>
            <p:custDataLst>
              <p:tags r:id="rId2"/>
            </p:custDataLst>
          </p:nvPr>
        </p:nvGrpSpPr>
        <p:grpSpPr>
          <a:xfrm>
            <a:off x="10711400" y="2595889"/>
            <a:ext cx="951687" cy="951687"/>
            <a:chOff x="355600" y="6018154"/>
            <a:chExt cx="1081088" cy="1081088"/>
          </a:xfrm>
        </p:grpSpPr>
        <p:sp>
          <p:nvSpPr>
            <p:cNvPr id="59" name="btfpIconCircle898613">
              <a:extLst>
                <a:ext uri="{FF2B5EF4-FFF2-40B4-BE49-F238E27FC236}">
                  <a16:creationId xmlns:a16="http://schemas.microsoft.com/office/drawing/2014/main" id="{CBA76D4E-00DC-861C-B75B-6AA72F02AE71}"/>
                </a:ext>
              </a:extLst>
            </p:cNvPr>
            <p:cNvSpPr>
              <a:spLocks/>
            </p:cNvSpPr>
            <p:nvPr/>
          </p:nvSpPr>
          <p:spPr bwMode="gray">
            <a:xfrm>
              <a:off x="355600" y="6018154"/>
              <a:ext cx="1081088" cy="1081088"/>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58" name="btfpIconLines898613">
              <a:extLst>
                <a:ext uri="{FF2B5EF4-FFF2-40B4-BE49-F238E27FC236}">
                  <a16:creationId xmlns:a16="http://schemas.microsoft.com/office/drawing/2014/main" id="{FA09731B-BE0D-0F7F-170D-D6772A41E1C0}"/>
                </a:ext>
              </a:extLst>
            </p:cNvPr>
            <p:cNvPicPr>
              <a:picLocks/>
            </p:cNvPicPr>
            <p:nvPr/>
          </p:nvPicPr>
          <p:blipFill>
            <a:blip r:embed="rId10"/>
            <a:stretch>
              <a:fillRect/>
            </a:stretch>
          </p:blipFill>
          <p:spPr>
            <a:xfrm>
              <a:off x="355600" y="6018154"/>
              <a:ext cx="1081088" cy="1081088"/>
            </a:xfrm>
            <a:prstGeom prst="rect">
              <a:avLst/>
            </a:prstGeom>
          </p:spPr>
        </p:pic>
      </p:grpSp>
    </p:spTree>
    <p:custDataLst>
      <p:tags r:id="rId1"/>
    </p:custDataLst>
    <p:extLst>
      <p:ext uri="{BB962C8B-B14F-4D97-AF65-F5344CB8AC3E}">
        <p14:creationId xmlns:p14="http://schemas.microsoft.com/office/powerpoint/2010/main" val="103989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btfpColumnIndicatorGroup2">
            <a:extLst>
              <a:ext uri="{FF2B5EF4-FFF2-40B4-BE49-F238E27FC236}">
                <a16:creationId xmlns:a16="http://schemas.microsoft.com/office/drawing/2014/main" id="{EC17BDE2-C63C-6714-072D-35C6239473E2}"/>
              </a:ext>
            </a:extLst>
          </p:cNvPr>
          <p:cNvGrpSpPr/>
          <p:nvPr/>
        </p:nvGrpSpPr>
        <p:grpSpPr>
          <a:xfrm>
            <a:off x="0" y="6926580"/>
            <a:ext cx="12192000" cy="137160"/>
            <a:chOff x="0" y="6926580"/>
            <a:chExt cx="12192000" cy="137160"/>
          </a:xfrm>
        </p:grpSpPr>
        <p:sp>
          <p:nvSpPr>
            <p:cNvPr id="24" name="btfpColumnGapBlocker880838">
              <a:extLst>
                <a:ext uri="{FF2B5EF4-FFF2-40B4-BE49-F238E27FC236}">
                  <a16:creationId xmlns:a16="http://schemas.microsoft.com/office/drawing/2014/main" id="{BF087373-7011-0F0E-D5CA-B4920AA7A814}"/>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2" name="btfpColumnGapBlocker677902">
              <a:extLst>
                <a:ext uri="{FF2B5EF4-FFF2-40B4-BE49-F238E27FC236}">
                  <a16:creationId xmlns:a16="http://schemas.microsoft.com/office/drawing/2014/main" id="{03D72163-B93A-A817-5A84-FD2D4DBF74A1}"/>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0" name="btfpColumnIndicator541158">
              <a:extLst>
                <a:ext uri="{FF2B5EF4-FFF2-40B4-BE49-F238E27FC236}">
                  <a16:creationId xmlns:a16="http://schemas.microsoft.com/office/drawing/2014/main" id="{0C318FB1-375F-BC3A-E24F-808F9D5A8B87}"/>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8" name="btfpColumnIndicator585528">
              <a:extLst>
                <a:ext uri="{FF2B5EF4-FFF2-40B4-BE49-F238E27FC236}">
                  <a16:creationId xmlns:a16="http://schemas.microsoft.com/office/drawing/2014/main" id="{6E47AE6F-0FBC-5675-FA48-3FD6E8A79848}"/>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5" name="btfpColumnIndicatorGroup1">
            <a:extLst>
              <a:ext uri="{FF2B5EF4-FFF2-40B4-BE49-F238E27FC236}">
                <a16:creationId xmlns:a16="http://schemas.microsoft.com/office/drawing/2014/main" id="{9F7A63BA-1FB9-1F4F-90F5-B9E642497226}"/>
              </a:ext>
            </a:extLst>
          </p:cNvPr>
          <p:cNvGrpSpPr/>
          <p:nvPr/>
        </p:nvGrpSpPr>
        <p:grpSpPr>
          <a:xfrm>
            <a:off x="0" y="-205740"/>
            <a:ext cx="12192000" cy="137160"/>
            <a:chOff x="0" y="-205740"/>
            <a:chExt cx="12192000" cy="137160"/>
          </a:xfrm>
        </p:grpSpPr>
        <p:sp>
          <p:nvSpPr>
            <p:cNvPr id="23" name="btfpColumnGapBlocker162927">
              <a:extLst>
                <a:ext uri="{FF2B5EF4-FFF2-40B4-BE49-F238E27FC236}">
                  <a16:creationId xmlns:a16="http://schemas.microsoft.com/office/drawing/2014/main" id="{911E5A57-4F9A-903C-8616-73BE6BC5C98F}"/>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1" name="btfpColumnGapBlocker320986">
              <a:extLst>
                <a:ext uri="{FF2B5EF4-FFF2-40B4-BE49-F238E27FC236}">
                  <a16:creationId xmlns:a16="http://schemas.microsoft.com/office/drawing/2014/main" id="{FB0B02D4-9C11-3CDD-1588-22B0517A6A52}"/>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9" name="btfpColumnIndicator443943">
              <a:extLst>
                <a:ext uri="{FF2B5EF4-FFF2-40B4-BE49-F238E27FC236}">
                  <a16:creationId xmlns:a16="http://schemas.microsoft.com/office/drawing/2014/main" id="{2CD03AAD-BBE3-1744-62EA-51C119416A1E}"/>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7" name="btfpColumnIndicator580760">
              <a:extLst>
                <a:ext uri="{FF2B5EF4-FFF2-40B4-BE49-F238E27FC236}">
                  <a16:creationId xmlns:a16="http://schemas.microsoft.com/office/drawing/2014/main" id="{CE1FAE94-EC3A-C851-BD2A-2BE4DAB7A3B8}"/>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prstGeom prst="rect">
            <a:avLst/>
          </a:prstGeom>
        </p:spPr>
        <p:txBody>
          <a:bodyPr/>
          <a:lstStyle/>
          <a:p>
            <a:pPr algn="l"/>
            <a:r>
              <a:rPr lang="en-US" sz="2800"/>
              <a:t>Planning the evaluation</a:t>
            </a:r>
          </a:p>
        </p:txBody>
      </p:sp>
      <p:sp>
        <p:nvSpPr>
          <p:cNvPr id="3" name="Content Placeholder 2"/>
          <p:cNvSpPr>
            <a:spLocks noGrp="1"/>
          </p:cNvSpPr>
          <p:nvPr>
            <p:ph idx="4294967295"/>
          </p:nvPr>
        </p:nvSpPr>
        <p:spPr>
          <a:xfrm>
            <a:off x="3084513" y="1306369"/>
            <a:ext cx="8764587" cy="3551238"/>
          </a:xfrm>
        </p:spPr>
        <p:txBody>
          <a:bodyPr>
            <a:normAutofit/>
          </a:bodyPr>
          <a:lstStyle/>
          <a:p>
            <a:pPr>
              <a:buFont typeface="Arial" panose="020B0604020202020204" pitchFamily="34" charset="0"/>
              <a:buChar char="•"/>
            </a:pPr>
            <a:r>
              <a:rPr lang="en-GB" sz="1800" b="1" dirty="0"/>
              <a:t>Who</a:t>
            </a:r>
            <a:r>
              <a:rPr lang="en-GB" sz="1800" dirty="0"/>
              <a:t> will be on the team?</a:t>
            </a:r>
            <a:endParaRPr lang="en-US" sz="1800" dirty="0"/>
          </a:p>
          <a:p>
            <a:pPr>
              <a:buFont typeface="Arial" panose="020B0604020202020204" pitchFamily="34" charset="0"/>
              <a:buChar char="•"/>
            </a:pPr>
            <a:r>
              <a:rPr lang="en-GB" sz="1800" b="1" dirty="0"/>
              <a:t>What evaluation criteria </a:t>
            </a:r>
            <a:r>
              <a:rPr lang="en-GB" sz="1800" dirty="0"/>
              <a:t>are appropriate?</a:t>
            </a:r>
            <a:endParaRPr lang="en-US" sz="1800" dirty="0"/>
          </a:p>
          <a:p>
            <a:pPr>
              <a:buFont typeface="Arial" panose="020B0604020202020204" pitchFamily="34" charset="0"/>
              <a:buChar char="•"/>
            </a:pPr>
            <a:r>
              <a:rPr lang="en-GB" sz="1800" b="1" dirty="0"/>
              <a:t>What information do we need </a:t>
            </a:r>
            <a:r>
              <a:rPr lang="en-GB" sz="1800" dirty="0"/>
              <a:t>from bidders to allow us to make an informed evaluation against each criterion?</a:t>
            </a:r>
            <a:endParaRPr lang="en-US" sz="1800" dirty="0"/>
          </a:p>
          <a:p>
            <a:pPr>
              <a:buFont typeface="Arial" panose="020B0604020202020204" pitchFamily="34" charset="0"/>
              <a:buChar char="•"/>
            </a:pPr>
            <a:r>
              <a:rPr lang="en-GB" sz="1800" b="1" dirty="0"/>
              <a:t>What weighting </a:t>
            </a:r>
            <a:r>
              <a:rPr lang="en-GB" sz="1800" dirty="0"/>
              <a:t>should we allocate to each criterion?</a:t>
            </a:r>
            <a:endParaRPr lang="en-US" sz="1800" dirty="0"/>
          </a:p>
          <a:p>
            <a:pPr>
              <a:buFont typeface="Arial" panose="020B0604020202020204" pitchFamily="34" charset="0"/>
              <a:buChar char="•"/>
            </a:pPr>
            <a:r>
              <a:rPr lang="en-GB" sz="1800" b="1" dirty="0"/>
              <a:t>How will we reconcile </a:t>
            </a:r>
            <a:r>
              <a:rPr lang="en-GB" sz="1800" dirty="0"/>
              <a:t>the non-price criteria and the price criterion?</a:t>
            </a:r>
            <a:endParaRPr lang="en-US" sz="1800" dirty="0"/>
          </a:p>
          <a:p>
            <a:pPr>
              <a:buFont typeface="Arial" panose="020B0604020202020204" pitchFamily="34" charset="0"/>
              <a:buChar char="•"/>
            </a:pPr>
            <a:r>
              <a:rPr lang="en-GB" sz="1800" dirty="0"/>
              <a:t>How will the evaluation team </a:t>
            </a:r>
            <a:r>
              <a:rPr lang="en-GB" sz="1800" b="1" dirty="0"/>
              <a:t>reach decisions</a:t>
            </a:r>
            <a:r>
              <a:rPr lang="en-GB" sz="1800" dirty="0"/>
              <a:t>?</a:t>
            </a:r>
          </a:p>
          <a:p>
            <a:pPr>
              <a:buFont typeface="Arial" panose="020B0604020202020204" pitchFamily="34" charset="0"/>
              <a:buChar char="•"/>
            </a:pPr>
            <a:endParaRPr lang="en-GB" sz="1400" dirty="0"/>
          </a:p>
        </p:txBody>
      </p:sp>
      <p:sp>
        <p:nvSpPr>
          <p:cNvPr id="7" name="TextBox 6"/>
          <p:cNvSpPr txBox="1"/>
          <p:nvPr/>
        </p:nvSpPr>
        <p:spPr>
          <a:xfrm>
            <a:off x="1531315" y="-27384"/>
            <a:ext cx="1309974" cy="307777"/>
          </a:xfrm>
          <a:prstGeom prst="rect">
            <a:avLst/>
          </a:prstGeom>
          <a:noFill/>
        </p:spPr>
        <p:txBody>
          <a:bodyPr wrap="none" rtlCol="0">
            <a:spAutoFit/>
          </a:bodyPr>
          <a:lstStyle/>
          <a:p>
            <a:r>
              <a:rPr lang="en-AU" sz="1400">
                <a:solidFill>
                  <a:schemeClr val="bg1"/>
                </a:solidFill>
                <a:latin typeface="Arial" panose="020B0604020202020204" pitchFamily="34" charset="0"/>
              </a:rPr>
              <a:t>6. Evaluations</a:t>
            </a:r>
          </a:p>
        </p:txBody>
      </p:sp>
      <p:grpSp>
        <p:nvGrpSpPr>
          <p:cNvPr id="32" name="btfpConclusionArrow257801">
            <a:extLst>
              <a:ext uri="{FF2B5EF4-FFF2-40B4-BE49-F238E27FC236}">
                <a16:creationId xmlns:a16="http://schemas.microsoft.com/office/drawing/2014/main" id="{91E0B65D-BBA4-98EB-F420-85203948B628}"/>
              </a:ext>
            </a:extLst>
          </p:cNvPr>
          <p:cNvGrpSpPr/>
          <p:nvPr>
            <p:custDataLst>
              <p:tags r:id="rId2"/>
            </p:custDataLst>
          </p:nvPr>
        </p:nvGrpSpPr>
        <p:grpSpPr>
          <a:xfrm>
            <a:off x="355600" y="5474288"/>
            <a:ext cx="11493500" cy="824912"/>
            <a:chOff x="-686096" y="935038"/>
            <a:chExt cx="11493500" cy="824912"/>
          </a:xfrm>
        </p:grpSpPr>
        <p:sp>
          <p:nvSpPr>
            <p:cNvPr id="28" name="btfpConclusionArrowText257801">
              <a:extLst>
                <a:ext uri="{FF2B5EF4-FFF2-40B4-BE49-F238E27FC236}">
                  <a16:creationId xmlns:a16="http://schemas.microsoft.com/office/drawing/2014/main" id="{33C2B91F-4E7C-AF13-8FEB-741396A0DF3A}"/>
                </a:ext>
              </a:extLst>
            </p:cNvPr>
            <p:cNvSpPr txBox="1"/>
            <p:nvPr/>
          </p:nvSpPr>
          <p:spPr bwMode="gray">
            <a:xfrm>
              <a:off x="-686096" y="1295400"/>
              <a:ext cx="11493500" cy="464550"/>
            </a:xfrm>
            <a:prstGeom prst="rect">
              <a:avLst/>
            </a:prstGeom>
            <a:noFill/>
          </p:spPr>
          <p:txBody>
            <a:bodyPr vert="horz" wrap="square" lIns="36036" tIns="36036" rIns="36036" bIns="180181" rtlCol="0" anchor="ctr">
              <a:spAutoFit/>
            </a:bodyPr>
            <a:lstStyle/>
            <a:p>
              <a:pPr algn="ctr"/>
              <a:r>
                <a:rPr lang="en-US" sz="1600" b="1">
                  <a:solidFill>
                    <a:srgbClr val="002458"/>
                  </a:solidFill>
                </a:rPr>
                <a:t>TO BE AGREED PRIOR TO OPENING RESPONSES</a:t>
              </a:r>
            </a:p>
          </p:txBody>
        </p:sp>
        <p:sp>
          <p:nvSpPr>
            <p:cNvPr id="29" name="btfpConclusionArrowPointer257801">
              <a:extLst>
                <a:ext uri="{FF2B5EF4-FFF2-40B4-BE49-F238E27FC236}">
                  <a16:creationId xmlns:a16="http://schemas.microsoft.com/office/drawing/2014/main" id="{9E7205B7-7319-24EE-3BC8-1921D25F0ECB}"/>
                </a:ext>
              </a:extLst>
            </p:cNvPr>
            <p:cNvSpPr/>
            <p:nvPr/>
          </p:nvSpPr>
          <p:spPr bwMode="gray">
            <a:xfrm>
              <a:off x="4628219" y="935038"/>
              <a:ext cx="864870" cy="360362"/>
            </a:xfrm>
            <a:prstGeom prst="downArrow">
              <a:avLst>
                <a:gd name="adj1" fmla="val 50000"/>
                <a:gd name="adj2" fmla="val 70000"/>
              </a:avLst>
            </a:prstGeom>
            <a:noFill/>
            <a:ln w="9525" cmpd="sng">
              <a:solidFill>
                <a:srgbClr val="002458"/>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0" name="btfpConclusionArrowLineLeft257801">
              <a:extLst>
                <a:ext uri="{FF2B5EF4-FFF2-40B4-BE49-F238E27FC236}">
                  <a16:creationId xmlns:a16="http://schemas.microsoft.com/office/drawing/2014/main" id="{7752C99D-93EA-E4C4-F343-BE6E8C3B57D2}"/>
                </a:ext>
              </a:extLst>
            </p:cNvPr>
            <p:cNvCxnSpPr/>
            <p:nvPr/>
          </p:nvCxnSpPr>
          <p:spPr bwMode="gray">
            <a:xfrm>
              <a:off x="-686096" y="1175399"/>
              <a:ext cx="5400802" cy="0"/>
            </a:xfrm>
            <a:prstGeom prst="line">
              <a:avLst/>
            </a:prstGeom>
            <a:ln w="9525" cap="flat" cmpd="sng">
              <a:solidFill>
                <a:srgbClr val="002458"/>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1" name="btfpConclusionArrowLineRight257801">
              <a:extLst>
                <a:ext uri="{FF2B5EF4-FFF2-40B4-BE49-F238E27FC236}">
                  <a16:creationId xmlns:a16="http://schemas.microsoft.com/office/drawing/2014/main" id="{314C2F2D-191A-F65D-DACD-CBCD345887E7}"/>
                </a:ext>
              </a:extLst>
            </p:cNvPr>
            <p:cNvCxnSpPr/>
            <p:nvPr/>
          </p:nvCxnSpPr>
          <p:spPr bwMode="gray">
            <a:xfrm>
              <a:off x="5406602" y="1175399"/>
              <a:ext cx="5400802" cy="0"/>
            </a:xfrm>
            <a:prstGeom prst="line">
              <a:avLst/>
            </a:prstGeom>
            <a:ln w="9525" cap="flat" cmpd="sng">
              <a:solidFill>
                <a:srgbClr val="002458"/>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166848AF-27E1-D5D7-63C0-AE6956CB72A2}"/>
              </a:ext>
            </a:extLst>
          </p:cNvPr>
          <p:cNvSpPr/>
          <p:nvPr/>
        </p:nvSpPr>
        <p:spPr bwMode="gray">
          <a:xfrm>
            <a:off x="354013" y="1295402"/>
            <a:ext cx="2410039" cy="3911868"/>
          </a:xfrm>
          <a:prstGeom prst="rect">
            <a:avLst/>
          </a:prstGeom>
          <a:solidFill>
            <a:srgbClr val="0024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36" name="Graphic 35" descr="Blueprint outline">
            <a:extLst>
              <a:ext uri="{FF2B5EF4-FFF2-40B4-BE49-F238E27FC236}">
                <a16:creationId xmlns:a16="http://schemas.microsoft.com/office/drawing/2014/main" id="{139906E5-3647-9726-7E3E-468B88E14B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682" y="2457986"/>
            <a:ext cx="1586700" cy="1586700"/>
          </a:xfrm>
          <a:prstGeom prst="rect">
            <a:avLst/>
          </a:prstGeom>
        </p:spPr>
      </p:pic>
    </p:spTree>
    <p:custDataLst>
      <p:tags r:id="rId1"/>
    </p:custDataLst>
    <p:extLst>
      <p:ext uri="{BB962C8B-B14F-4D97-AF65-F5344CB8AC3E}">
        <p14:creationId xmlns:p14="http://schemas.microsoft.com/office/powerpoint/2010/main" val="1502662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7EE6D516-45EE-A14F-C319-AD979FE153BB}"/>
              </a:ext>
            </a:extLst>
          </p:cNvPr>
          <p:cNvGrpSpPr/>
          <p:nvPr/>
        </p:nvGrpSpPr>
        <p:grpSpPr>
          <a:xfrm>
            <a:off x="0" y="6926580"/>
            <a:ext cx="12192000" cy="137160"/>
            <a:chOff x="0" y="6926580"/>
            <a:chExt cx="12192000" cy="137160"/>
          </a:xfrm>
        </p:grpSpPr>
        <p:sp>
          <p:nvSpPr>
            <p:cNvPr id="21" name="btfpColumnGapBlocker478061">
              <a:extLst>
                <a:ext uri="{FF2B5EF4-FFF2-40B4-BE49-F238E27FC236}">
                  <a16:creationId xmlns:a16="http://schemas.microsoft.com/office/drawing/2014/main" id="{291505C4-CECC-7968-A6E4-9138C3F88597}"/>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121098">
              <a:extLst>
                <a:ext uri="{FF2B5EF4-FFF2-40B4-BE49-F238E27FC236}">
                  <a16:creationId xmlns:a16="http://schemas.microsoft.com/office/drawing/2014/main" id="{37C7C297-9DBE-A508-75A5-BE8FFE78CD0D}"/>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742884">
              <a:extLst>
                <a:ext uri="{FF2B5EF4-FFF2-40B4-BE49-F238E27FC236}">
                  <a16:creationId xmlns:a16="http://schemas.microsoft.com/office/drawing/2014/main" id="{D946CF7B-09AD-6F4C-9897-E87DA1865053}"/>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132006">
              <a:extLst>
                <a:ext uri="{FF2B5EF4-FFF2-40B4-BE49-F238E27FC236}">
                  <a16:creationId xmlns:a16="http://schemas.microsoft.com/office/drawing/2014/main" id="{63BBF44F-FE73-4F12-1362-9D71002D0F53}"/>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C3EAD7E9-C40D-BB37-8243-6B511F80FE0D}"/>
              </a:ext>
            </a:extLst>
          </p:cNvPr>
          <p:cNvGrpSpPr/>
          <p:nvPr/>
        </p:nvGrpSpPr>
        <p:grpSpPr>
          <a:xfrm>
            <a:off x="0" y="-205740"/>
            <a:ext cx="12192000" cy="137160"/>
            <a:chOff x="0" y="-205740"/>
            <a:chExt cx="12192000" cy="137160"/>
          </a:xfrm>
        </p:grpSpPr>
        <p:sp>
          <p:nvSpPr>
            <p:cNvPr id="20" name="btfpColumnGapBlocker129608">
              <a:extLst>
                <a:ext uri="{FF2B5EF4-FFF2-40B4-BE49-F238E27FC236}">
                  <a16:creationId xmlns:a16="http://schemas.microsoft.com/office/drawing/2014/main" id="{C5BE6BDA-6AD6-7831-7D1E-CE2B4815B789}"/>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766358">
              <a:extLst>
                <a:ext uri="{FF2B5EF4-FFF2-40B4-BE49-F238E27FC236}">
                  <a16:creationId xmlns:a16="http://schemas.microsoft.com/office/drawing/2014/main" id="{861C2DA5-8CDC-8963-A90B-81DAE3AA4843}"/>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164237">
              <a:extLst>
                <a:ext uri="{FF2B5EF4-FFF2-40B4-BE49-F238E27FC236}">
                  <a16:creationId xmlns:a16="http://schemas.microsoft.com/office/drawing/2014/main" id="{9FC74879-6F27-6328-55D6-3A0704EA9FD1}"/>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706785">
              <a:extLst>
                <a:ext uri="{FF2B5EF4-FFF2-40B4-BE49-F238E27FC236}">
                  <a16:creationId xmlns:a16="http://schemas.microsoft.com/office/drawing/2014/main" id="{E076F7A8-90CA-38EF-93B4-D000F6F2E076}"/>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F0B80B8-F560-43DA-9A79-BB646CCFF704}"/>
              </a:ext>
            </a:extLst>
          </p:cNvPr>
          <p:cNvSpPr>
            <a:spLocks noGrp="1"/>
          </p:cNvSpPr>
          <p:nvPr>
            <p:ph type="title"/>
          </p:nvPr>
        </p:nvSpPr>
        <p:spPr/>
        <p:txBody>
          <a:bodyPr/>
          <a:lstStyle/>
          <a:p>
            <a:r>
              <a:rPr lang="en-AU" dirty="0"/>
              <a:t>The Tender Evaluation Plan</a:t>
            </a:r>
          </a:p>
        </p:txBody>
      </p:sp>
      <p:sp>
        <p:nvSpPr>
          <p:cNvPr id="3" name="Content Placeholder 2">
            <a:extLst>
              <a:ext uri="{FF2B5EF4-FFF2-40B4-BE49-F238E27FC236}">
                <a16:creationId xmlns:a16="http://schemas.microsoft.com/office/drawing/2014/main" id="{B50D0397-CAE0-4E84-8F16-685682F638A8}"/>
              </a:ext>
            </a:extLst>
          </p:cNvPr>
          <p:cNvSpPr>
            <a:spLocks noGrp="1"/>
          </p:cNvSpPr>
          <p:nvPr>
            <p:ph idx="4294967295"/>
          </p:nvPr>
        </p:nvSpPr>
        <p:spPr>
          <a:xfrm>
            <a:off x="355107" y="1295400"/>
            <a:ext cx="10972800" cy="3816350"/>
          </a:xfrm>
        </p:spPr>
        <p:txBody>
          <a:bodyPr>
            <a:normAutofit fontScale="92500" lnSpcReduction="10000"/>
          </a:bodyPr>
          <a:lstStyle/>
          <a:p>
            <a:pPr>
              <a:spcAft>
                <a:spcPts val="1200"/>
              </a:spcAft>
            </a:pPr>
            <a:r>
              <a:rPr lang="en-US" sz="2000" dirty="0"/>
              <a:t>Sets out how the evaluation process is to be conducted</a:t>
            </a:r>
          </a:p>
          <a:p>
            <a:pPr>
              <a:spcAft>
                <a:spcPts val="1200"/>
              </a:spcAft>
            </a:pPr>
            <a:r>
              <a:rPr lang="en-US" sz="2000" dirty="0"/>
              <a:t>Accounts for how the evaluation </a:t>
            </a:r>
            <a:r>
              <a:rPr lang="en-US" sz="2000" b="1" dirty="0"/>
              <a:t>process will proceed</a:t>
            </a:r>
          </a:p>
          <a:p>
            <a:pPr>
              <a:spcAft>
                <a:spcPts val="1200"/>
              </a:spcAft>
            </a:pPr>
            <a:r>
              <a:rPr lang="en-US" sz="2000" dirty="0"/>
              <a:t>Should be </a:t>
            </a:r>
            <a:r>
              <a:rPr lang="en-US" sz="2000" b="1" dirty="0"/>
              <a:t>scaled in line with the complexity</a:t>
            </a:r>
            <a:r>
              <a:rPr lang="en-US" sz="2000" dirty="0"/>
              <a:t> of the procurement process. </a:t>
            </a:r>
          </a:p>
          <a:p>
            <a:pPr>
              <a:spcAft>
                <a:spcPts val="1200"/>
              </a:spcAft>
            </a:pPr>
            <a:r>
              <a:rPr lang="en-US" sz="2000" dirty="0"/>
              <a:t>Sets out the </a:t>
            </a:r>
            <a:r>
              <a:rPr lang="en-US" sz="2000" b="1" dirty="0"/>
              <a:t>roles and responsibilities</a:t>
            </a:r>
          </a:p>
          <a:p>
            <a:pPr>
              <a:spcAft>
                <a:spcPts val="1200"/>
              </a:spcAft>
            </a:pPr>
            <a:r>
              <a:rPr lang="en-US" sz="2000" dirty="0"/>
              <a:t>Processes that will be followed when evaluating tender</a:t>
            </a:r>
          </a:p>
          <a:p>
            <a:pPr>
              <a:spcAft>
                <a:spcPts val="1200"/>
              </a:spcAft>
            </a:pPr>
            <a:r>
              <a:rPr lang="en-US" sz="2000" dirty="0"/>
              <a:t>Should be </a:t>
            </a:r>
            <a:r>
              <a:rPr lang="en-US" sz="2000" b="1" dirty="0"/>
              <a:t>developed at the same time as the tender documentation</a:t>
            </a:r>
          </a:p>
          <a:p>
            <a:pPr>
              <a:spcAft>
                <a:spcPts val="1200"/>
              </a:spcAft>
            </a:pPr>
            <a:r>
              <a:rPr lang="en-US" sz="2000" dirty="0"/>
              <a:t>Should </a:t>
            </a:r>
            <a:r>
              <a:rPr lang="en-US" sz="2000" b="1" dirty="0"/>
              <a:t>not be changed </a:t>
            </a:r>
            <a:r>
              <a:rPr lang="en-US" sz="2000" dirty="0"/>
              <a:t>after release of the Tender documentation</a:t>
            </a:r>
          </a:p>
          <a:p>
            <a:pPr marL="0" indent="0">
              <a:buNone/>
            </a:pPr>
            <a:endParaRPr lang="en-AU" dirty="0"/>
          </a:p>
        </p:txBody>
      </p:sp>
    </p:spTree>
    <p:custDataLst>
      <p:tags r:id="rId1"/>
    </p:custDataLst>
    <p:extLst>
      <p:ext uri="{BB962C8B-B14F-4D97-AF65-F5344CB8AC3E}">
        <p14:creationId xmlns:p14="http://schemas.microsoft.com/office/powerpoint/2010/main" val="2515978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btfpColumnIndicatorGroup2">
            <a:extLst>
              <a:ext uri="{FF2B5EF4-FFF2-40B4-BE49-F238E27FC236}">
                <a16:creationId xmlns:a16="http://schemas.microsoft.com/office/drawing/2014/main" id="{74E04C90-29CC-ED1C-ACCC-2953187CAB3E}"/>
              </a:ext>
            </a:extLst>
          </p:cNvPr>
          <p:cNvGrpSpPr/>
          <p:nvPr/>
        </p:nvGrpSpPr>
        <p:grpSpPr>
          <a:xfrm>
            <a:off x="0" y="6926580"/>
            <a:ext cx="12192000" cy="137160"/>
            <a:chOff x="0" y="6926580"/>
            <a:chExt cx="12192000" cy="137160"/>
          </a:xfrm>
        </p:grpSpPr>
        <p:sp>
          <p:nvSpPr>
            <p:cNvPr id="49" name="btfpColumnGapBlocker797049">
              <a:extLst>
                <a:ext uri="{FF2B5EF4-FFF2-40B4-BE49-F238E27FC236}">
                  <a16:creationId xmlns:a16="http://schemas.microsoft.com/office/drawing/2014/main" id="{6F8EE481-61DD-F119-2BFB-2D6AB90A7DD7}"/>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7" name="btfpColumnGapBlocker332315">
              <a:extLst>
                <a:ext uri="{FF2B5EF4-FFF2-40B4-BE49-F238E27FC236}">
                  <a16:creationId xmlns:a16="http://schemas.microsoft.com/office/drawing/2014/main" id="{92A7787F-5567-0026-FB74-6E86668956DB}"/>
                </a:ext>
              </a:extLst>
            </p:cNvPr>
            <p:cNvSpPr/>
            <p:nvPr/>
          </p:nvSpPr>
          <p:spPr bwMode="gray">
            <a:xfrm>
              <a:off x="884237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5" name="btfpColumnIndicator864429">
              <a:extLst>
                <a:ext uri="{FF2B5EF4-FFF2-40B4-BE49-F238E27FC236}">
                  <a16:creationId xmlns:a16="http://schemas.microsoft.com/office/drawing/2014/main" id="{A590F844-748D-C276-D64A-14DF52AAC3F1}"/>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3" name="btfpColumnIndicator684790">
              <a:extLst>
                <a:ext uri="{FF2B5EF4-FFF2-40B4-BE49-F238E27FC236}">
                  <a16:creationId xmlns:a16="http://schemas.microsoft.com/office/drawing/2014/main" id="{4E77A429-7864-1FAD-1909-13C0A047061E}"/>
                </a:ext>
              </a:extLst>
            </p:cNvPr>
            <p:cNvCxnSpPr/>
            <p:nvPr/>
          </p:nvCxnSpPr>
          <p:spPr bwMode="gray">
            <a:xfrm flipV="1">
              <a:off x="937577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1" name="btfpColumnGapBlocker664461">
              <a:extLst>
                <a:ext uri="{FF2B5EF4-FFF2-40B4-BE49-F238E27FC236}">
                  <a16:creationId xmlns:a16="http://schemas.microsoft.com/office/drawing/2014/main" id="{01EC1DC1-1405-6E6C-E314-7FEF44BE14E4}"/>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9" name="btfpColumnIndicator180657">
              <a:extLst>
                <a:ext uri="{FF2B5EF4-FFF2-40B4-BE49-F238E27FC236}">
                  <a16:creationId xmlns:a16="http://schemas.microsoft.com/office/drawing/2014/main" id="{12158B68-11C8-EE86-F86D-B4A15632611F}"/>
                </a:ext>
              </a:extLst>
            </p:cNvPr>
            <p:cNvCxnSpPr/>
            <p:nvPr/>
          </p:nvCxnSpPr>
          <p:spPr bwMode="gray">
            <a:xfrm flipV="1">
              <a:off x="884237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7" name="btfpColumnIndicator330278">
              <a:extLst>
                <a:ext uri="{FF2B5EF4-FFF2-40B4-BE49-F238E27FC236}">
                  <a16:creationId xmlns:a16="http://schemas.microsoft.com/office/drawing/2014/main" id="{FEEE0615-A9C5-C35D-8EDF-692304E67907}"/>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5" name="btfpColumnGapBlocker664315">
              <a:extLst>
                <a:ext uri="{FF2B5EF4-FFF2-40B4-BE49-F238E27FC236}">
                  <a16:creationId xmlns:a16="http://schemas.microsoft.com/office/drawing/2014/main" id="{E8826FB8-4B48-FF1F-7E0F-74FD805AD6A1}"/>
                </a:ext>
              </a:extLst>
            </p:cNvPr>
            <p:cNvSpPr/>
            <p:nvPr/>
          </p:nvSpPr>
          <p:spPr bwMode="gray">
            <a:xfrm>
              <a:off x="282892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3" name="btfpColumnIndicator438963">
              <a:extLst>
                <a:ext uri="{FF2B5EF4-FFF2-40B4-BE49-F238E27FC236}">
                  <a16:creationId xmlns:a16="http://schemas.microsoft.com/office/drawing/2014/main" id="{34A8AFAF-83A0-D58D-B1D4-DE164E28242D}"/>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2558" name="btfpColumnIndicator865643">
              <a:extLst>
                <a:ext uri="{FF2B5EF4-FFF2-40B4-BE49-F238E27FC236}">
                  <a16:creationId xmlns:a16="http://schemas.microsoft.com/office/drawing/2014/main" id="{296A9396-5126-F0B7-3A32-EB06C55AEBFD}"/>
                </a:ext>
              </a:extLst>
            </p:cNvPr>
            <p:cNvCxnSpPr/>
            <p:nvPr/>
          </p:nvCxnSpPr>
          <p:spPr bwMode="gray">
            <a:xfrm flipV="1">
              <a:off x="336232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2556" name="btfpColumnGapBlocker509298">
              <a:extLst>
                <a:ext uri="{FF2B5EF4-FFF2-40B4-BE49-F238E27FC236}">
                  <a16:creationId xmlns:a16="http://schemas.microsoft.com/office/drawing/2014/main" id="{A7DEE21F-0610-0BA1-D849-A83B910E255B}"/>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2554" name="btfpColumnIndicator352072">
              <a:extLst>
                <a:ext uri="{FF2B5EF4-FFF2-40B4-BE49-F238E27FC236}">
                  <a16:creationId xmlns:a16="http://schemas.microsoft.com/office/drawing/2014/main" id="{1BFBEF14-F3F2-4760-D088-B8B35722DB1B}"/>
                </a:ext>
              </a:extLst>
            </p:cNvPr>
            <p:cNvCxnSpPr/>
            <p:nvPr/>
          </p:nvCxnSpPr>
          <p:spPr bwMode="gray">
            <a:xfrm flipV="1">
              <a:off x="282892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2552" name="btfpColumnIndicator445386">
              <a:extLst>
                <a:ext uri="{FF2B5EF4-FFF2-40B4-BE49-F238E27FC236}">
                  <a16:creationId xmlns:a16="http://schemas.microsoft.com/office/drawing/2014/main" id="{48F4F7F7-AA3A-F40F-6621-8528C714B77E}"/>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50" name="btfpColumnIndicatorGroup1">
            <a:extLst>
              <a:ext uri="{FF2B5EF4-FFF2-40B4-BE49-F238E27FC236}">
                <a16:creationId xmlns:a16="http://schemas.microsoft.com/office/drawing/2014/main" id="{C1EADD71-9A2B-418B-7D2B-7FD6B66C2380}"/>
              </a:ext>
            </a:extLst>
          </p:cNvPr>
          <p:cNvGrpSpPr/>
          <p:nvPr/>
        </p:nvGrpSpPr>
        <p:grpSpPr>
          <a:xfrm>
            <a:off x="0" y="-205740"/>
            <a:ext cx="12192000" cy="137160"/>
            <a:chOff x="0" y="-205740"/>
            <a:chExt cx="12192000" cy="137160"/>
          </a:xfrm>
        </p:grpSpPr>
        <p:sp>
          <p:nvSpPr>
            <p:cNvPr id="48" name="btfpColumnGapBlocker869107">
              <a:extLst>
                <a:ext uri="{FF2B5EF4-FFF2-40B4-BE49-F238E27FC236}">
                  <a16:creationId xmlns:a16="http://schemas.microsoft.com/office/drawing/2014/main" id="{1633D112-4D21-F655-7A50-79B03059D287}"/>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6" name="btfpColumnGapBlocker372156">
              <a:extLst>
                <a:ext uri="{FF2B5EF4-FFF2-40B4-BE49-F238E27FC236}">
                  <a16:creationId xmlns:a16="http://schemas.microsoft.com/office/drawing/2014/main" id="{FD8154FD-48EE-5DD0-43D3-3219B51FC096}"/>
                </a:ext>
              </a:extLst>
            </p:cNvPr>
            <p:cNvSpPr/>
            <p:nvPr/>
          </p:nvSpPr>
          <p:spPr bwMode="gray">
            <a:xfrm>
              <a:off x="884237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4" name="btfpColumnIndicator519529">
              <a:extLst>
                <a:ext uri="{FF2B5EF4-FFF2-40B4-BE49-F238E27FC236}">
                  <a16:creationId xmlns:a16="http://schemas.microsoft.com/office/drawing/2014/main" id="{A1BADD20-9570-EF8E-46C3-7D270DEE8433}"/>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2" name="btfpColumnIndicator531145">
              <a:extLst>
                <a:ext uri="{FF2B5EF4-FFF2-40B4-BE49-F238E27FC236}">
                  <a16:creationId xmlns:a16="http://schemas.microsoft.com/office/drawing/2014/main" id="{CE33611B-CA89-EBFE-054D-B1AF0EA4CAC2}"/>
                </a:ext>
              </a:extLst>
            </p:cNvPr>
            <p:cNvCxnSpPr/>
            <p:nvPr/>
          </p:nvCxnSpPr>
          <p:spPr bwMode="gray">
            <a:xfrm flipV="1">
              <a:off x="937577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0" name="btfpColumnGapBlocker772356">
              <a:extLst>
                <a:ext uri="{FF2B5EF4-FFF2-40B4-BE49-F238E27FC236}">
                  <a16:creationId xmlns:a16="http://schemas.microsoft.com/office/drawing/2014/main" id="{19CCFC6F-6705-59EF-2F1E-65C04981BC5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8" name="btfpColumnIndicator745633">
              <a:extLst>
                <a:ext uri="{FF2B5EF4-FFF2-40B4-BE49-F238E27FC236}">
                  <a16:creationId xmlns:a16="http://schemas.microsoft.com/office/drawing/2014/main" id="{C1AB7808-4CF3-0A02-CABD-8896EF870B95}"/>
                </a:ext>
              </a:extLst>
            </p:cNvPr>
            <p:cNvCxnSpPr/>
            <p:nvPr/>
          </p:nvCxnSpPr>
          <p:spPr bwMode="gray">
            <a:xfrm flipV="1">
              <a:off x="884237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6" name="btfpColumnIndicator663563">
              <a:extLst>
                <a:ext uri="{FF2B5EF4-FFF2-40B4-BE49-F238E27FC236}">
                  <a16:creationId xmlns:a16="http://schemas.microsoft.com/office/drawing/2014/main" id="{ED2BDFED-6BFD-F287-C89C-3DE31DE150BB}"/>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4" name="btfpColumnGapBlocker371672">
              <a:extLst>
                <a:ext uri="{FF2B5EF4-FFF2-40B4-BE49-F238E27FC236}">
                  <a16:creationId xmlns:a16="http://schemas.microsoft.com/office/drawing/2014/main" id="{AE3EC225-B792-00B9-4852-5854EB720619}"/>
                </a:ext>
              </a:extLst>
            </p:cNvPr>
            <p:cNvSpPr/>
            <p:nvPr/>
          </p:nvSpPr>
          <p:spPr bwMode="gray">
            <a:xfrm>
              <a:off x="282892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2559" name="btfpColumnIndicator169651">
              <a:extLst>
                <a:ext uri="{FF2B5EF4-FFF2-40B4-BE49-F238E27FC236}">
                  <a16:creationId xmlns:a16="http://schemas.microsoft.com/office/drawing/2014/main" id="{62D71EAB-E1DD-50DD-FFF2-7350B361518E}"/>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2557" name="btfpColumnIndicator116675">
              <a:extLst>
                <a:ext uri="{FF2B5EF4-FFF2-40B4-BE49-F238E27FC236}">
                  <a16:creationId xmlns:a16="http://schemas.microsoft.com/office/drawing/2014/main" id="{EF3B9894-8678-0452-A721-7BF192DF3CAA}"/>
                </a:ext>
              </a:extLst>
            </p:cNvPr>
            <p:cNvCxnSpPr/>
            <p:nvPr/>
          </p:nvCxnSpPr>
          <p:spPr bwMode="gray">
            <a:xfrm flipV="1">
              <a:off x="336232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2555" name="btfpColumnGapBlocker968346">
              <a:extLst>
                <a:ext uri="{FF2B5EF4-FFF2-40B4-BE49-F238E27FC236}">
                  <a16:creationId xmlns:a16="http://schemas.microsoft.com/office/drawing/2014/main" id="{4689D47C-7466-8CD0-2519-C8610D511361}"/>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2553" name="btfpColumnIndicator173619">
              <a:extLst>
                <a:ext uri="{FF2B5EF4-FFF2-40B4-BE49-F238E27FC236}">
                  <a16:creationId xmlns:a16="http://schemas.microsoft.com/office/drawing/2014/main" id="{03A27D1A-9EEF-0851-72AE-6034A3711671}"/>
                </a:ext>
              </a:extLst>
            </p:cNvPr>
            <p:cNvCxnSpPr/>
            <p:nvPr/>
          </p:nvCxnSpPr>
          <p:spPr bwMode="gray">
            <a:xfrm flipV="1">
              <a:off x="282892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2551" name="btfpColumnIndicator337543">
              <a:extLst>
                <a:ext uri="{FF2B5EF4-FFF2-40B4-BE49-F238E27FC236}">
                  <a16:creationId xmlns:a16="http://schemas.microsoft.com/office/drawing/2014/main" id="{86C48DC7-7F15-6C55-A967-B45C9C38135C}"/>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62467" name="Rectangle 2"/>
          <p:cNvSpPr>
            <a:spLocks noGrp="1" noChangeArrowheads="1"/>
          </p:cNvSpPr>
          <p:nvPr>
            <p:ph type="title"/>
          </p:nvPr>
        </p:nvSpPr>
        <p:spPr>
          <a:prstGeom prst="rect">
            <a:avLst/>
          </a:prstGeom>
        </p:spPr>
        <p:txBody>
          <a:bodyPr/>
          <a:lstStyle/>
          <a:p>
            <a:pPr algn="l" eaLnBrk="1" hangingPunct="1"/>
            <a:r>
              <a:rPr lang="en-AU" sz="2800" dirty="0"/>
              <a:t>Types of evaluation criteria</a:t>
            </a:r>
          </a:p>
        </p:txBody>
      </p:sp>
      <p:sp>
        <p:nvSpPr>
          <p:cNvPr id="62466" name="Rectangle 3"/>
          <p:cNvSpPr>
            <a:spLocks noGrp="1" noChangeArrowheads="1"/>
          </p:cNvSpPr>
          <p:nvPr>
            <p:ph idx="4294967295"/>
          </p:nvPr>
        </p:nvSpPr>
        <p:spPr>
          <a:xfrm>
            <a:off x="3422650" y="3240194"/>
            <a:ext cx="8426450" cy="1244600"/>
          </a:xfrm>
        </p:spPr>
        <p:txBody>
          <a:bodyPr anchor="ctr">
            <a:normAutofit/>
          </a:bodyPr>
          <a:lstStyle/>
          <a:p>
            <a:pPr lvl="1">
              <a:buFont typeface="Arial" panose="020B0604020202020204" pitchFamily="34" charset="0"/>
              <a:buChar char="•"/>
            </a:pPr>
            <a:r>
              <a:rPr lang="en-AU" sz="1800"/>
              <a:t>The additional criteria that separate the best from the rest</a:t>
            </a:r>
          </a:p>
          <a:p>
            <a:pPr lvl="1">
              <a:buFont typeface="Arial" panose="020B0604020202020204" pitchFamily="34" charset="0"/>
              <a:buChar char="•"/>
            </a:pPr>
            <a:r>
              <a:rPr lang="en-AU" sz="1800"/>
              <a:t>Lend themselves to open questions and gradated scoring of ‘degrees of fit’</a:t>
            </a:r>
          </a:p>
        </p:txBody>
      </p:sp>
      <p:sp>
        <p:nvSpPr>
          <p:cNvPr id="6" name="Pentagon 5"/>
          <p:cNvSpPr/>
          <p:nvPr/>
        </p:nvSpPr>
        <p:spPr>
          <a:xfrm>
            <a:off x="355107" y="3240194"/>
            <a:ext cx="3476057" cy="1245182"/>
          </a:xfrm>
          <a:prstGeom prst="homePlate">
            <a:avLst>
              <a:gd name="adj" fmla="val 18534"/>
            </a:avLst>
          </a:prstGeom>
          <a:solidFill>
            <a:srgbClr val="25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Comparative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Criteria</a:t>
            </a:r>
          </a:p>
        </p:txBody>
      </p:sp>
      <p:sp>
        <p:nvSpPr>
          <p:cNvPr id="7" name="TextBox 6"/>
          <p:cNvSpPr txBox="1"/>
          <p:nvPr/>
        </p:nvSpPr>
        <p:spPr>
          <a:xfrm>
            <a:off x="1531315" y="-27384"/>
            <a:ext cx="13099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6. Evaluations</a:t>
            </a:r>
          </a:p>
        </p:txBody>
      </p:sp>
      <p:sp>
        <p:nvSpPr>
          <p:cNvPr id="27" name="Pentagon 5">
            <a:extLst>
              <a:ext uri="{FF2B5EF4-FFF2-40B4-BE49-F238E27FC236}">
                <a16:creationId xmlns:a16="http://schemas.microsoft.com/office/drawing/2014/main" id="{C3894105-4D2D-4571-A3AF-D8A25864B3AB}"/>
              </a:ext>
            </a:extLst>
          </p:cNvPr>
          <p:cNvSpPr/>
          <p:nvPr/>
        </p:nvSpPr>
        <p:spPr>
          <a:xfrm>
            <a:off x="355107" y="1792454"/>
            <a:ext cx="3476057" cy="1245182"/>
          </a:xfrm>
          <a:prstGeom prst="homePlate">
            <a:avLst>
              <a:gd name="adj" fmla="val 18534"/>
            </a:avLst>
          </a:prstGeom>
          <a:solidFill>
            <a:srgbClr val="00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Compliance </a:t>
            </a:r>
            <a:b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AU"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(mandatory)</a:t>
            </a:r>
          </a:p>
        </p:txBody>
      </p:sp>
      <p:sp>
        <p:nvSpPr>
          <p:cNvPr id="28" name="Rectangle 3">
            <a:extLst>
              <a:ext uri="{FF2B5EF4-FFF2-40B4-BE49-F238E27FC236}">
                <a16:creationId xmlns:a16="http://schemas.microsoft.com/office/drawing/2014/main" id="{3104BC93-CB8B-724F-6A00-94507B8EF3C1}"/>
              </a:ext>
            </a:extLst>
          </p:cNvPr>
          <p:cNvSpPr txBox="1">
            <a:spLocks noChangeArrowheads="1"/>
          </p:cNvSpPr>
          <p:nvPr/>
        </p:nvSpPr>
        <p:spPr>
          <a:xfrm>
            <a:off x="3422159" y="1792454"/>
            <a:ext cx="8426942" cy="1245182"/>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80808"/>
                </a:solidFill>
                <a:effectLst/>
                <a:uLnTx/>
                <a:uFillTx/>
                <a:latin typeface="Arial"/>
                <a:ea typeface="+mn-ea"/>
                <a:cs typeface="+mn-cs"/>
              </a:rPr>
              <a:t>The essential requirements that are ‘showstoppers’</a:t>
            </a:r>
          </a:p>
          <a:p>
            <a:pPr marL="6858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80808"/>
                </a:solidFill>
                <a:effectLst/>
                <a:uLnTx/>
                <a:uFillTx/>
                <a:latin typeface="Arial"/>
                <a:ea typeface="+mn-ea"/>
                <a:cs typeface="+mn-cs"/>
              </a:rPr>
              <a:t>Non-compliance and you are out!</a:t>
            </a:r>
          </a:p>
          <a:p>
            <a:pPr marL="6858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80808"/>
                </a:solidFill>
                <a:effectLst/>
                <a:uLnTx/>
                <a:uFillTx/>
                <a:latin typeface="Arial"/>
                <a:ea typeface="+mn-ea"/>
                <a:cs typeface="+mn-cs"/>
              </a:rPr>
              <a:t>Lend themselves to closed questions</a:t>
            </a:r>
            <a:endParaRPr kumimoji="0" lang="en-AU" sz="1200" b="0" i="0" u="none" strike="noStrike" kern="1200" cap="none" spc="0" normalizeH="0" baseline="0" noProof="0" dirty="0">
              <a:ln>
                <a:noFill/>
              </a:ln>
              <a:solidFill>
                <a:srgbClr val="080808"/>
              </a:solidFill>
              <a:effectLst/>
              <a:uLnTx/>
              <a:uFillTx/>
              <a:latin typeface="Arial"/>
              <a:ea typeface="+mn-ea"/>
              <a:cs typeface="+mn-cs"/>
            </a:endParaRPr>
          </a:p>
        </p:txBody>
      </p:sp>
      <p:pic>
        <p:nvPicPr>
          <p:cNvPr id="30" name="Graphic 29" descr="Checkbox Checked outline">
            <a:extLst>
              <a:ext uri="{FF2B5EF4-FFF2-40B4-BE49-F238E27FC236}">
                <a16:creationId xmlns:a16="http://schemas.microsoft.com/office/drawing/2014/main" id="{8811CC94-994E-910E-8601-E24FE6C228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915" y="1957845"/>
            <a:ext cx="914400" cy="914400"/>
          </a:xfrm>
          <a:prstGeom prst="rect">
            <a:avLst/>
          </a:prstGeom>
        </p:spPr>
      </p:pic>
      <p:pic>
        <p:nvPicPr>
          <p:cNvPr id="32" name="Graphic 31" descr="Move outline">
            <a:extLst>
              <a:ext uri="{FF2B5EF4-FFF2-40B4-BE49-F238E27FC236}">
                <a16:creationId xmlns:a16="http://schemas.microsoft.com/office/drawing/2014/main" id="{7AA7EE34-75E2-5B85-7816-89050334D0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915" y="3405585"/>
            <a:ext cx="914400" cy="914400"/>
          </a:xfrm>
          <a:prstGeom prst="rect">
            <a:avLst/>
          </a:prstGeom>
        </p:spPr>
      </p:pic>
    </p:spTree>
    <p:custDataLst>
      <p:tags r:id="rId1"/>
    </p:custDataLst>
    <p:extLst>
      <p:ext uri="{BB962C8B-B14F-4D97-AF65-F5344CB8AC3E}">
        <p14:creationId xmlns:p14="http://schemas.microsoft.com/office/powerpoint/2010/main" val="2490212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btfpColumnIndicatorGroup2">
            <a:extLst>
              <a:ext uri="{FF2B5EF4-FFF2-40B4-BE49-F238E27FC236}">
                <a16:creationId xmlns:a16="http://schemas.microsoft.com/office/drawing/2014/main" id="{C00D2533-0F41-6C12-FA5D-96A8EE85A7DA}"/>
              </a:ext>
            </a:extLst>
          </p:cNvPr>
          <p:cNvGrpSpPr/>
          <p:nvPr/>
        </p:nvGrpSpPr>
        <p:grpSpPr>
          <a:xfrm>
            <a:off x="0" y="6926580"/>
            <a:ext cx="12192000" cy="137160"/>
            <a:chOff x="0" y="6926580"/>
            <a:chExt cx="12192000" cy="137160"/>
          </a:xfrm>
        </p:grpSpPr>
        <p:sp>
          <p:nvSpPr>
            <p:cNvPr id="22" name="btfpColumnGapBlocker329645">
              <a:extLst>
                <a:ext uri="{FF2B5EF4-FFF2-40B4-BE49-F238E27FC236}">
                  <a16:creationId xmlns:a16="http://schemas.microsoft.com/office/drawing/2014/main" id="{E2C2A232-71AC-55F1-3004-055BC81E78AC}"/>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20" name="btfpColumnGapBlocker782136">
              <a:extLst>
                <a:ext uri="{FF2B5EF4-FFF2-40B4-BE49-F238E27FC236}">
                  <a16:creationId xmlns:a16="http://schemas.microsoft.com/office/drawing/2014/main" id="{B693F6CE-C889-7852-38C6-B27F25955426}"/>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18" name="btfpColumnIndicator612755">
              <a:extLst>
                <a:ext uri="{FF2B5EF4-FFF2-40B4-BE49-F238E27FC236}">
                  <a16:creationId xmlns:a16="http://schemas.microsoft.com/office/drawing/2014/main" id="{920EA12C-1239-7683-5C0F-5DB08EB3D920}"/>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6" name="btfpColumnIndicator183856">
              <a:extLst>
                <a:ext uri="{FF2B5EF4-FFF2-40B4-BE49-F238E27FC236}">
                  <a16:creationId xmlns:a16="http://schemas.microsoft.com/office/drawing/2014/main" id="{B8D47CC5-D61E-F1FD-D4E6-E925672F837C}"/>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IndicatorGroup1">
            <a:extLst>
              <a:ext uri="{FF2B5EF4-FFF2-40B4-BE49-F238E27FC236}">
                <a16:creationId xmlns:a16="http://schemas.microsoft.com/office/drawing/2014/main" id="{B5E0D6E4-C69D-5990-02F7-3DF081B7287D}"/>
              </a:ext>
            </a:extLst>
          </p:cNvPr>
          <p:cNvGrpSpPr/>
          <p:nvPr/>
        </p:nvGrpSpPr>
        <p:grpSpPr>
          <a:xfrm>
            <a:off x="0" y="-205740"/>
            <a:ext cx="12192000" cy="137160"/>
            <a:chOff x="0" y="-205740"/>
            <a:chExt cx="12192000" cy="137160"/>
          </a:xfrm>
        </p:grpSpPr>
        <p:sp>
          <p:nvSpPr>
            <p:cNvPr id="21" name="btfpColumnGapBlocker633636">
              <a:extLst>
                <a:ext uri="{FF2B5EF4-FFF2-40B4-BE49-F238E27FC236}">
                  <a16:creationId xmlns:a16="http://schemas.microsoft.com/office/drawing/2014/main" id="{14AC73E3-8DC8-F2CB-A9A3-9061486EAD13}"/>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sp>
          <p:nvSpPr>
            <p:cNvPr id="19" name="btfpColumnGapBlocker706181">
              <a:extLst>
                <a:ext uri="{FF2B5EF4-FFF2-40B4-BE49-F238E27FC236}">
                  <a16:creationId xmlns:a16="http://schemas.microsoft.com/office/drawing/2014/main" id="{9D242260-A9F7-5E47-6A86-2DAB7119AE39}"/>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err="1">
                <a:ln>
                  <a:noFill/>
                </a:ln>
                <a:solidFill>
                  <a:srgbClr val="080808"/>
                </a:solidFill>
                <a:effectLst/>
                <a:uLnTx/>
                <a:uFillTx/>
                <a:latin typeface="Arial"/>
                <a:ea typeface="+mn-ea"/>
                <a:cs typeface="+mn-cs"/>
              </a:endParaRPr>
            </a:p>
          </p:txBody>
        </p:sp>
        <p:cxnSp>
          <p:nvCxnSpPr>
            <p:cNvPr id="17" name="btfpColumnIndicator300219">
              <a:extLst>
                <a:ext uri="{FF2B5EF4-FFF2-40B4-BE49-F238E27FC236}">
                  <a16:creationId xmlns:a16="http://schemas.microsoft.com/office/drawing/2014/main" id="{602BF0CB-8DFC-F6A9-4D0B-BB5CE8489334}"/>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382388">
              <a:extLst>
                <a:ext uri="{FF2B5EF4-FFF2-40B4-BE49-F238E27FC236}">
                  <a16:creationId xmlns:a16="http://schemas.microsoft.com/office/drawing/2014/main" id="{76BC81EB-1704-2C3F-567E-A16D7778F7EB}"/>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prstGeom prst="rect">
            <a:avLst/>
          </a:prstGeom>
        </p:spPr>
        <p:txBody>
          <a:bodyPr/>
          <a:lstStyle/>
          <a:p>
            <a:pPr algn="l"/>
            <a:r>
              <a:rPr lang="en-US" sz="2800" dirty="0"/>
              <a:t>Weighting the comparative criteria</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50476184"/>
              </p:ext>
            </p:extLst>
          </p:nvPr>
        </p:nvGraphicFramePr>
        <p:xfrm>
          <a:off x="368491" y="1295400"/>
          <a:ext cx="5670549" cy="3877610"/>
        </p:xfrm>
        <a:graphic>
          <a:graphicData uri="http://schemas.openxmlformats.org/drawingml/2006/table">
            <a:tbl>
              <a:tblPr>
                <a:tableStyleId>{2D5ABB26-0587-4C30-8999-92F81FD0307C}</a:tableStyleId>
              </a:tblPr>
              <a:tblGrid>
                <a:gridCol w="4739376">
                  <a:extLst>
                    <a:ext uri="{9D8B030D-6E8A-4147-A177-3AD203B41FA5}">
                      <a16:colId xmlns:a16="http://schemas.microsoft.com/office/drawing/2014/main" val="20000"/>
                    </a:ext>
                  </a:extLst>
                </a:gridCol>
                <a:gridCol w="931173">
                  <a:extLst>
                    <a:ext uri="{9D8B030D-6E8A-4147-A177-3AD203B41FA5}">
                      <a16:colId xmlns:a16="http://schemas.microsoft.com/office/drawing/2014/main" val="20001"/>
                    </a:ext>
                  </a:extLst>
                </a:gridCol>
              </a:tblGrid>
              <a:tr h="599338">
                <a:tc>
                  <a:txBody>
                    <a:bodyPr/>
                    <a:lstStyle/>
                    <a:p>
                      <a:pPr marL="0" marR="0" indent="0" algn="l">
                        <a:spcBef>
                          <a:spcPts val="0"/>
                        </a:spcBef>
                        <a:spcAft>
                          <a:spcPts val="0"/>
                        </a:spcAft>
                        <a:buNone/>
                      </a:pPr>
                      <a:r>
                        <a:rPr lang="en-GB" sz="1600" b="1">
                          <a:solidFill>
                            <a:schemeClr val="bg1"/>
                          </a:solidFill>
                          <a:effectLst/>
                        </a:rPr>
                        <a:t>Criterion</a:t>
                      </a:r>
                      <a:endParaRPr lang="en-US" sz="1600" b="1">
                        <a:solidFill>
                          <a:schemeClr val="bg1"/>
                        </a:solidFill>
                        <a:effectLst/>
                        <a:latin typeface="Arial"/>
                        <a:ea typeface="Times New Roman"/>
                        <a:cs typeface="Times New Roman"/>
                      </a:endParaRPr>
                    </a:p>
                  </a:txBody>
                  <a:tcPr marL="89376" marR="89376" marT="0" marB="0" anchor="ctr">
                    <a:lnB w="12700" cap="flat" cmpd="sng" algn="ctr">
                      <a:solidFill>
                        <a:schemeClr val="tx2"/>
                      </a:solidFill>
                      <a:prstDash val="solid"/>
                      <a:round/>
                      <a:headEnd type="none" w="med" len="med"/>
                      <a:tailEnd type="none" w="med" len="med"/>
                    </a:lnB>
                    <a:solidFill>
                      <a:schemeClr val="tx2"/>
                    </a:solidFill>
                  </a:tcPr>
                </a:tc>
                <a:tc>
                  <a:txBody>
                    <a:bodyPr/>
                    <a:lstStyle/>
                    <a:p>
                      <a:pPr marL="0" marR="0" indent="0" algn="l">
                        <a:spcBef>
                          <a:spcPts val="0"/>
                        </a:spcBef>
                        <a:spcAft>
                          <a:spcPts val="0"/>
                        </a:spcAft>
                        <a:buNone/>
                      </a:pPr>
                      <a:r>
                        <a:rPr lang="en-GB" sz="1600" b="1">
                          <a:solidFill>
                            <a:schemeClr val="bg1"/>
                          </a:solidFill>
                          <a:effectLst/>
                        </a:rPr>
                        <a:t>Weight</a:t>
                      </a:r>
                      <a:endParaRPr lang="en-US" sz="1600" b="1">
                        <a:solidFill>
                          <a:schemeClr val="bg1"/>
                        </a:solidFill>
                        <a:effectLst/>
                        <a:latin typeface="Arial"/>
                        <a:ea typeface="Times New Roman"/>
                        <a:cs typeface="Times New Roman"/>
                      </a:endParaRPr>
                    </a:p>
                  </a:txBody>
                  <a:tcPr marL="89376" marR="89376" marT="0" marB="0" anchor="ctr">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19568">
                <a:tc>
                  <a:txBody>
                    <a:bodyPr/>
                    <a:lstStyle/>
                    <a:p>
                      <a:pPr marL="0" marR="0" indent="0" algn="l" defTabSz="914400" rtl="0" eaLnBrk="1" fontAlgn="auto" latinLnBrk="0" hangingPunct="1">
                        <a:lnSpc>
                          <a:spcPct val="100000"/>
                        </a:lnSpc>
                        <a:spcBef>
                          <a:spcPts val="0"/>
                        </a:spcBef>
                        <a:spcAft>
                          <a:spcPts val="0"/>
                        </a:spcAft>
                        <a:buClrTx/>
                        <a:buSzTx/>
                        <a:buNone/>
                        <a:tabLst/>
                        <a:defRPr/>
                      </a:pPr>
                      <a:r>
                        <a:rPr lang="en-AU" sz="1600">
                          <a:solidFill>
                            <a:schemeClr val="tx1"/>
                          </a:solidFill>
                        </a:rPr>
                        <a:t>EC 1: Capability </a:t>
                      </a:r>
                      <a:endParaRPr lang="en-AU" sz="1600">
                        <a:solidFill>
                          <a:schemeClr val="tx1"/>
                        </a:solidFill>
                        <a:latin typeface="Arial" panose="020B0604020202020204" pitchFamily="34" charset="0"/>
                      </a:endParaRPr>
                    </a:p>
                  </a:txBody>
                  <a:tcPr marL="89376" marR="89376" marT="0" marB="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indent="0" algn="ctr">
                        <a:spcBef>
                          <a:spcPts val="0"/>
                        </a:spcBef>
                        <a:spcAft>
                          <a:spcPts val="0"/>
                        </a:spcAft>
                        <a:buNone/>
                      </a:pPr>
                      <a:r>
                        <a:rPr lang="en-GB" sz="1600">
                          <a:solidFill>
                            <a:schemeClr val="tx1"/>
                          </a:solidFill>
                          <a:effectLst/>
                        </a:rPr>
                        <a:t>35%</a:t>
                      </a:r>
                      <a:endParaRPr lang="en-US" sz="1600">
                        <a:solidFill>
                          <a:schemeClr val="tx1"/>
                        </a:solidFill>
                        <a:effectLst/>
                        <a:latin typeface="Arial"/>
                        <a:ea typeface="Times New Roman"/>
                        <a:cs typeface="Times New Roman"/>
                      </a:endParaRPr>
                    </a:p>
                  </a:txBody>
                  <a:tcPr marL="89376" marR="89376" marT="0" marB="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819568">
                <a:tc>
                  <a:txBody>
                    <a:bodyPr/>
                    <a:lstStyle/>
                    <a:p>
                      <a:pPr marL="0" marR="0" indent="0" algn="l" defTabSz="914400" rtl="0" eaLnBrk="1" fontAlgn="auto" latinLnBrk="0" hangingPunct="1">
                        <a:lnSpc>
                          <a:spcPct val="100000"/>
                        </a:lnSpc>
                        <a:spcBef>
                          <a:spcPts val="0"/>
                        </a:spcBef>
                        <a:spcAft>
                          <a:spcPts val="0"/>
                        </a:spcAft>
                        <a:buClrTx/>
                        <a:buSzTx/>
                        <a:buNone/>
                        <a:tabLst/>
                        <a:defRPr/>
                      </a:pPr>
                      <a:r>
                        <a:rPr lang="en-AU" sz="1600">
                          <a:solidFill>
                            <a:schemeClr val="tx1"/>
                          </a:solidFill>
                        </a:rPr>
                        <a:t>EC 2 : Methodology</a:t>
                      </a:r>
                      <a:endParaRPr lang="en-AU" sz="1600">
                        <a:solidFill>
                          <a:schemeClr val="tx1"/>
                        </a:solidFill>
                        <a:latin typeface="Arial" panose="020B0604020202020204" pitchFamily="34" charset="0"/>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indent="0" algn="ctr">
                        <a:spcBef>
                          <a:spcPts val="0"/>
                        </a:spcBef>
                        <a:spcAft>
                          <a:spcPts val="0"/>
                        </a:spcAft>
                        <a:buNone/>
                      </a:pPr>
                      <a:r>
                        <a:rPr lang="en-GB" sz="1600">
                          <a:solidFill>
                            <a:schemeClr val="tx1"/>
                          </a:solidFill>
                          <a:effectLst/>
                        </a:rPr>
                        <a:t>20%</a:t>
                      </a:r>
                      <a:endParaRPr lang="en-US" sz="1600">
                        <a:solidFill>
                          <a:schemeClr val="tx1"/>
                        </a:solidFill>
                        <a:effectLst/>
                        <a:latin typeface="Arial"/>
                        <a:ea typeface="Times New Roman"/>
                        <a:cs typeface="Times New Roman"/>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819568">
                <a:tc>
                  <a:txBody>
                    <a:bodyPr/>
                    <a:lstStyle/>
                    <a:p>
                      <a:pPr marL="0" marR="0" indent="0" algn="l" defTabSz="914400" rtl="0" eaLnBrk="1" fontAlgn="auto" latinLnBrk="0" hangingPunct="1">
                        <a:lnSpc>
                          <a:spcPct val="100000"/>
                        </a:lnSpc>
                        <a:spcBef>
                          <a:spcPts val="0"/>
                        </a:spcBef>
                        <a:spcAft>
                          <a:spcPts val="0"/>
                        </a:spcAft>
                        <a:buClrTx/>
                        <a:buSzTx/>
                        <a:buNone/>
                        <a:tabLst/>
                        <a:defRPr/>
                      </a:pPr>
                      <a:r>
                        <a:rPr lang="en-AU" sz="1600">
                          <a:solidFill>
                            <a:schemeClr val="tx1"/>
                          </a:solidFill>
                        </a:rPr>
                        <a:t>EC 3 : Experience </a:t>
                      </a:r>
                      <a:endParaRPr lang="en-AU" sz="1600">
                        <a:solidFill>
                          <a:schemeClr val="tx1"/>
                        </a:solidFill>
                        <a:latin typeface="Arial" panose="020B0604020202020204" pitchFamily="34" charset="0"/>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indent="0" algn="ctr">
                        <a:spcBef>
                          <a:spcPts val="0"/>
                        </a:spcBef>
                        <a:spcAft>
                          <a:spcPts val="0"/>
                        </a:spcAft>
                        <a:buNone/>
                      </a:pPr>
                      <a:r>
                        <a:rPr lang="en-GB" sz="1600" dirty="0">
                          <a:solidFill>
                            <a:schemeClr val="tx1"/>
                          </a:solidFill>
                          <a:effectLst/>
                        </a:rPr>
                        <a:t>25%</a:t>
                      </a:r>
                      <a:endParaRPr lang="en-US" sz="1600" dirty="0">
                        <a:solidFill>
                          <a:schemeClr val="tx1"/>
                        </a:solidFill>
                        <a:effectLst/>
                        <a:latin typeface="Arial"/>
                        <a:ea typeface="Times New Roman"/>
                        <a:cs typeface="Times New Roman"/>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819568">
                <a:tc>
                  <a:txBody>
                    <a:bodyPr/>
                    <a:lstStyle/>
                    <a:p>
                      <a:pPr marL="0" marR="0" indent="0" algn="l" defTabSz="914400" rtl="0" eaLnBrk="1" fontAlgn="auto" latinLnBrk="0" hangingPunct="1">
                        <a:lnSpc>
                          <a:spcPct val="100000"/>
                        </a:lnSpc>
                        <a:spcBef>
                          <a:spcPts val="0"/>
                        </a:spcBef>
                        <a:spcAft>
                          <a:spcPts val="0"/>
                        </a:spcAft>
                        <a:buClrTx/>
                        <a:buSzTx/>
                        <a:buNone/>
                        <a:tabLst/>
                        <a:defRPr/>
                      </a:pPr>
                      <a:r>
                        <a:rPr lang="en-AU" sz="1600">
                          <a:solidFill>
                            <a:schemeClr val="tx1"/>
                          </a:solidFill>
                        </a:rPr>
                        <a:t>EC 4 : Quality Management </a:t>
                      </a:r>
                      <a:endParaRPr lang="en-AU" sz="1600">
                        <a:solidFill>
                          <a:schemeClr val="tx1"/>
                        </a:solidFill>
                        <a:latin typeface="Arial" panose="020B0604020202020204" pitchFamily="34" charset="0"/>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indent="0" algn="ctr">
                        <a:spcBef>
                          <a:spcPts val="0"/>
                        </a:spcBef>
                        <a:spcAft>
                          <a:spcPts val="0"/>
                        </a:spcAft>
                        <a:buNone/>
                      </a:pPr>
                      <a:r>
                        <a:rPr lang="en-GB" sz="1600" dirty="0">
                          <a:solidFill>
                            <a:schemeClr val="tx1"/>
                          </a:solidFill>
                          <a:effectLst/>
                        </a:rPr>
                        <a:t>20%</a:t>
                      </a:r>
                      <a:endParaRPr lang="en-US" sz="1600" dirty="0">
                        <a:solidFill>
                          <a:schemeClr val="tx1"/>
                        </a:solidFill>
                        <a:effectLst/>
                        <a:latin typeface="Arial"/>
                        <a:ea typeface="Times New Roman"/>
                        <a:cs typeface="Times New Roman"/>
                      </a:endParaRPr>
                    </a:p>
                  </a:txBody>
                  <a:tcPr marL="89376" marR="89376"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1531315" y="-27384"/>
            <a:ext cx="13099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6. Evaluations</a:t>
            </a:r>
          </a:p>
        </p:txBody>
      </p:sp>
      <p:pic>
        <p:nvPicPr>
          <p:cNvPr id="5" name="Picture 4">
            <a:extLst>
              <a:ext uri="{FF2B5EF4-FFF2-40B4-BE49-F238E27FC236}">
                <a16:creationId xmlns:a16="http://schemas.microsoft.com/office/drawing/2014/main" id="{22389F6E-B618-B410-6FD2-D7A6E7EF6B7F}"/>
              </a:ext>
            </a:extLst>
          </p:cNvPr>
          <p:cNvPicPr>
            <a:picLocks noChangeAspect="1"/>
          </p:cNvPicPr>
          <p:nvPr/>
        </p:nvPicPr>
        <p:blipFill rotWithShape="1">
          <a:blip r:embed="rId4"/>
          <a:srcRect l="14608" r="13868" b="6238"/>
          <a:stretch/>
        </p:blipFill>
        <p:spPr>
          <a:xfrm>
            <a:off x="6477001" y="1284521"/>
            <a:ext cx="5372098" cy="4697180"/>
          </a:xfrm>
          <a:prstGeom prst="rect">
            <a:avLst/>
          </a:prstGeom>
        </p:spPr>
      </p:pic>
    </p:spTree>
    <p:custDataLst>
      <p:tags r:id="rId1"/>
    </p:custDataLst>
    <p:extLst>
      <p:ext uri="{BB962C8B-B14F-4D97-AF65-F5344CB8AC3E}">
        <p14:creationId xmlns:p14="http://schemas.microsoft.com/office/powerpoint/2010/main" val="134220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34AA8EBE-B8B5-06B5-BC24-32C1001DA26A}"/>
              </a:ext>
            </a:extLst>
          </p:cNvPr>
          <p:cNvGrpSpPr/>
          <p:nvPr/>
        </p:nvGrpSpPr>
        <p:grpSpPr>
          <a:xfrm>
            <a:off x="0" y="6926580"/>
            <a:ext cx="12192000" cy="137160"/>
            <a:chOff x="0" y="6926580"/>
            <a:chExt cx="12192000" cy="137160"/>
          </a:xfrm>
        </p:grpSpPr>
        <p:sp>
          <p:nvSpPr>
            <p:cNvPr id="21" name="btfpColumnGapBlocker124632">
              <a:extLst>
                <a:ext uri="{FF2B5EF4-FFF2-40B4-BE49-F238E27FC236}">
                  <a16:creationId xmlns:a16="http://schemas.microsoft.com/office/drawing/2014/main" id="{4EBB6C94-FC46-9EBE-ADAB-AB6B980E42E4}"/>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194819">
              <a:extLst>
                <a:ext uri="{FF2B5EF4-FFF2-40B4-BE49-F238E27FC236}">
                  <a16:creationId xmlns:a16="http://schemas.microsoft.com/office/drawing/2014/main" id="{6C34D84E-91F2-EEAB-E56F-5304B8C6F5B0}"/>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354926">
              <a:extLst>
                <a:ext uri="{FF2B5EF4-FFF2-40B4-BE49-F238E27FC236}">
                  <a16:creationId xmlns:a16="http://schemas.microsoft.com/office/drawing/2014/main" id="{02DB0F05-1F04-5A97-0099-59F0C66082BC}"/>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254481">
              <a:extLst>
                <a:ext uri="{FF2B5EF4-FFF2-40B4-BE49-F238E27FC236}">
                  <a16:creationId xmlns:a16="http://schemas.microsoft.com/office/drawing/2014/main" id="{EDF07FA0-07B3-E0E9-72AA-F52EA246B1EA}"/>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629A5CEC-91C2-A788-9F9E-071510ADB1F0}"/>
              </a:ext>
            </a:extLst>
          </p:cNvPr>
          <p:cNvGrpSpPr/>
          <p:nvPr/>
        </p:nvGrpSpPr>
        <p:grpSpPr>
          <a:xfrm>
            <a:off x="0" y="-205740"/>
            <a:ext cx="12192000" cy="137160"/>
            <a:chOff x="0" y="-205740"/>
            <a:chExt cx="12192000" cy="137160"/>
          </a:xfrm>
        </p:grpSpPr>
        <p:sp>
          <p:nvSpPr>
            <p:cNvPr id="20" name="btfpColumnGapBlocker602409">
              <a:extLst>
                <a:ext uri="{FF2B5EF4-FFF2-40B4-BE49-F238E27FC236}">
                  <a16:creationId xmlns:a16="http://schemas.microsoft.com/office/drawing/2014/main" id="{46F561B6-E378-FA79-2733-1441F683089D}"/>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926132">
              <a:extLst>
                <a:ext uri="{FF2B5EF4-FFF2-40B4-BE49-F238E27FC236}">
                  <a16:creationId xmlns:a16="http://schemas.microsoft.com/office/drawing/2014/main" id="{DE0CAFE4-5C58-4A3A-0E64-D832E9BA6F31}"/>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194292">
              <a:extLst>
                <a:ext uri="{FF2B5EF4-FFF2-40B4-BE49-F238E27FC236}">
                  <a16:creationId xmlns:a16="http://schemas.microsoft.com/office/drawing/2014/main" id="{915F6D22-10F7-69BE-12CD-5417ED567D41}"/>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437062">
              <a:extLst>
                <a:ext uri="{FF2B5EF4-FFF2-40B4-BE49-F238E27FC236}">
                  <a16:creationId xmlns:a16="http://schemas.microsoft.com/office/drawing/2014/main" id="{71706171-9B27-792E-C637-0D7CB75DEB0F}"/>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AA78586-9CFD-4712-ACB4-3BFA514176EC}"/>
              </a:ext>
            </a:extLst>
          </p:cNvPr>
          <p:cNvSpPr>
            <a:spLocks noGrp="1"/>
          </p:cNvSpPr>
          <p:nvPr>
            <p:ph type="title"/>
          </p:nvPr>
        </p:nvSpPr>
        <p:spPr/>
        <p:txBody>
          <a:bodyPr/>
          <a:lstStyle/>
          <a:p>
            <a:r>
              <a:rPr lang="en-AU" dirty="0"/>
              <a:t>The response schedule</a:t>
            </a:r>
          </a:p>
        </p:txBody>
      </p:sp>
      <p:sp>
        <p:nvSpPr>
          <p:cNvPr id="3" name="Content Placeholder 2">
            <a:extLst>
              <a:ext uri="{FF2B5EF4-FFF2-40B4-BE49-F238E27FC236}">
                <a16:creationId xmlns:a16="http://schemas.microsoft.com/office/drawing/2014/main" id="{C334F77F-7E10-4B9D-BFBD-BED5937D1317}"/>
              </a:ext>
            </a:extLst>
          </p:cNvPr>
          <p:cNvSpPr>
            <a:spLocks noGrp="1"/>
          </p:cNvSpPr>
          <p:nvPr>
            <p:ph idx="4294967295"/>
          </p:nvPr>
        </p:nvSpPr>
        <p:spPr>
          <a:xfrm>
            <a:off x="355107" y="1295400"/>
            <a:ext cx="7581326" cy="4602162"/>
          </a:xfrm>
        </p:spPr>
        <p:txBody>
          <a:bodyPr>
            <a:noAutofit/>
          </a:bodyPr>
          <a:lstStyle/>
          <a:p>
            <a:pPr>
              <a:spcAft>
                <a:spcPts val="600"/>
              </a:spcAft>
            </a:pPr>
            <a:r>
              <a:rPr lang="en-US" sz="2000" dirty="0"/>
              <a:t>A form (or forms) to be completed by the respondent</a:t>
            </a:r>
          </a:p>
          <a:p>
            <a:pPr>
              <a:spcAft>
                <a:spcPts val="600"/>
              </a:spcAft>
            </a:pPr>
            <a:r>
              <a:rPr lang="en-US" sz="2000" dirty="0"/>
              <a:t>Developed directly from the selection criteria and specification</a:t>
            </a:r>
          </a:p>
          <a:p>
            <a:pPr>
              <a:spcAft>
                <a:spcPts val="600"/>
              </a:spcAft>
            </a:pPr>
            <a:r>
              <a:rPr lang="en-US" sz="2000" dirty="0"/>
              <a:t>Structured to obtain the answers and information you need</a:t>
            </a:r>
          </a:p>
          <a:p>
            <a:pPr>
              <a:spcAft>
                <a:spcPts val="600"/>
              </a:spcAft>
            </a:pPr>
            <a:r>
              <a:rPr lang="en-US" sz="2000" dirty="0"/>
              <a:t>Issued as part of the RFx</a:t>
            </a:r>
          </a:p>
          <a:p>
            <a:pPr>
              <a:spcAft>
                <a:spcPts val="600"/>
              </a:spcAft>
            </a:pPr>
            <a:r>
              <a:rPr lang="en-US" sz="2000" dirty="0"/>
              <a:t>Clearer, faster and easier for respondents</a:t>
            </a:r>
          </a:p>
          <a:p>
            <a:pPr>
              <a:spcAft>
                <a:spcPts val="600"/>
              </a:spcAft>
            </a:pPr>
            <a:r>
              <a:rPr lang="en-US" sz="2000" dirty="0"/>
              <a:t>Reduces sales fluff</a:t>
            </a:r>
          </a:p>
          <a:p>
            <a:pPr>
              <a:spcAft>
                <a:spcPts val="600"/>
              </a:spcAft>
            </a:pPr>
            <a:r>
              <a:rPr lang="en-US" sz="2000" dirty="0"/>
              <a:t>Helps Small to Medium Enterprises</a:t>
            </a:r>
          </a:p>
          <a:p>
            <a:pPr>
              <a:spcAft>
                <a:spcPts val="600"/>
              </a:spcAft>
            </a:pPr>
            <a:r>
              <a:rPr lang="en-US" sz="2000" dirty="0"/>
              <a:t>Easy to find answers for assessors</a:t>
            </a:r>
          </a:p>
        </p:txBody>
      </p:sp>
      <p:sp>
        <p:nvSpPr>
          <p:cNvPr id="24" name="Rectangle: Rounded Corners 23">
            <a:extLst>
              <a:ext uri="{FF2B5EF4-FFF2-40B4-BE49-F238E27FC236}">
                <a16:creationId xmlns:a16="http://schemas.microsoft.com/office/drawing/2014/main" id="{9E7C7479-4A1D-FC90-57DD-2C21C435FDB5}"/>
              </a:ext>
            </a:extLst>
          </p:cNvPr>
          <p:cNvSpPr/>
          <p:nvPr/>
        </p:nvSpPr>
        <p:spPr bwMode="gray">
          <a:xfrm>
            <a:off x="8096977" y="1228507"/>
            <a:ext cx="3441215" cy="5070693"/>
          </a:xfrm>
          <a:prstGeom prst="roundRect">
            <a:avLst>
              <a:gd name="adj" fmla="val 8351"/>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5" name="TextBox 24">
            <a:extLst>
              <a:ext uri="{FF2B5EF4-FFF2-40B4-BE49-F238E27FC236}">
                <a16:creationId xmlns:a16="http://schemas.microsoft.com/office/drawing/2014/main" id="{4520ADD7-1FB3-5266-41C9-B11AB05D3F3E}"/>
              </a:ext>
            </a:extLst>
          </p:cNvPr>
          <p:cNvSpPr txBox="1"/>
          <p:nvPr/>
        </p:nvSpPr>
        <p:spPr bwMode="gray">
          <a:xfrm>
            <a:off x="8271481" y="1944302"/>
            <a:ext cx="3168989" cy="3612134"/>
          </a:xfrm>
          <a:prstGeom prst="rect">
            <a:avLst/>
          </a:prstGeom>
          <a:noFill/>
        </p:spPr>
        <p:txBody>
          <a:bodyPr wrap="square" lIns="36000" tIns="36000" rIns="36000" bIns="36000" rtlCol="0">
            <a:spAutoFit/>
          </a:bodyPr>
          <a:lstStyle/>
          <a:p>
            <a:pPr>
              <a:spcAft>
                <a:spcPts val="600"/>
              </a:spcAft>
            </a:pPr>
            <a:r>
              <a:rPr lang="en-US" sz="2000" b="1" dirty="0"/>
              <a:t>Should include questions covering:</a:t>
            </a:r>
          </a:p>
          <a:p>
            <a:pPr>
              <a:spcAft>
                <a:spcPts val="600"/>
              </a:spcAft>
            </a:pPr>
            <a:endParaRPr lang="en-US" sz="2000" b="1" dirty="0"/>
          </a:p>
          <a:p>
            <a:pPr marL="355600" lvl="1" indent="-342900">
              <a:spcAft>
                <a:spcPts val="600"/>
              </a:spcAft>
              <a:buFont typeface="Arial" panose="020B0604020202020204" pitchFamily="34" charset="0"/>
              <a:buChar char="•"/>
            </a:pPr>
            <a:r>
              <a:rPr lang="en-US" sz="2000" dirty="0"/>
              <a:t>Conformance criteria</a:t>
            </a:r>
          </a:p>
          <a:p>
            <a:pPr marL="355600" lvl="1" indent="-342900">
              <a:spcAft>
                <a:spcPts val="600"/>
              </a:spcAft>
              <a:buFont typeface="Arial" panose="020B0604020202020204" pitchFamily="34" charset="0"/>
              <a:buChar char="•"/>
            </a:pPr>
            <a:endParaRPr lang="en-US" sz="2000" dirty="0"/>
          </a:p>
          <a:p>
            <a:pPr marL="355600" lvl="1" indent="-342900">
              <a:spcAft>
                <a:spcPts val="600"/>
              </a:spcAft>
              <a:buFont typeface="Arial" panose="020B0604020202020204" pitchFamily="34" charset="0"/>
              <a:buChar char="•"/>
            </a:pPr>
            <a:r>
              <a:rPr lang="en-US" sz="2000" dirty="0"/>
              <a:t>Weighted comparative criteria</a:t>
            </a:r>
          </a:p>
          <a:p>
            <a:pPr marL="355600" lvl="1" indent="-342900">
              <a:spcAft>
                <a:spcPts val="600"/>
              </a:spcAft>
              <a:buFont typeface="Arial" panose="020B0604020202020204" pitchFamily="34" charset="0"/>
              <a:buChar char="•"/>
            </a:pPr>
            <a:endParaRPr lang="en-US" sz="2000" dirty="0"/>
          </a:p>
          <a:p>
            <a:pPr marL="355600" lvl="1" indent="-342900">
              <a:spcAft>
                <a:spcPts val="600"/>
              </a:spcAft>
              <a:buFont typeface="Arial" panose="020B0604020202020204" pitchFamily="34" charset="0"/>
              <a:buChar char="•"/>
            </a:pPr>
            <a:r>
              <a:rPr lang="en-US" sz="2000" dirty="0"/>
              <a:t>Commercial and legal proposals</a:t>
            </a:r>
          </a:p>
        </p:txBody>
      </p:sp>
    </p:spTree>
    <p:custDataLst>
      <p:tags r:id="rId1"/>
    </p:custDataLst>
    <p:extLst>
      <p:ext uri="{BB962C8B-B14F-4D97-AF65-F5344CB8AC3E}">
        <p14:creationId xmlns:p14="http://schemas.microsoft.com/office/powerpoint/2010/main" val="457100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04C4E369-700B-7FAF-0777-8AD46CA3966A}"/>
              </a:ext>
            </a:extLst>
          </p:cNvPr>
          <p:cNvGrpSpPr/>
          <p:nvPr/>
        </p:nvGrpSpPr>
        <p:grpSpPr>
          <a:xfrm>
            <a:off x="0" y="6926580"/>
            <a:ext cx="12192000" cy="137160"/>
            <a:chOff x="0" y="6926580"/>
            <a:chExt cx="12192000" cy="137160"/>
          </a:xfrm>
        </p:grpSpPr>
        <p:sp>
          <p:nvSpPr>
            <p:cNvPr id="21" name="btfpColumnGapBlocker747657">
              <a:extLst>
                <a:ext uri="{FF2B5EF4-FFF2-40B4-BE49-F238E27FC236}">
                  <a16:creationId xmlns:a16="http://schemas.microsoft.com/office/drawing/2014/main" id="{850458C6-9B75-18C3-FA9E-3406F914D5AA}"/>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994852">
              <a:extLst>
                <a:ext uri="{FF2B5EF4-FFF2-40B4-BE49-F238E27FC236}">
                  <a16:creationId xmlns:a16="http://schemas.microsoft.com/office/drawing/2014/main" id="{4699E404-B031-727F-C29B-120EB9C07C44}"/>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969500">
              <a:extLst>
                <a:ext uri="{FF2B5EF4-FFF2-40B4-BE49-F238E27FC236}">
                  <a16:creationId xmlns:a16="http://schemas.microsoft.com/office/drawing/2014/main" id="{1D8EFDD1-36F0-89FD-E02B-98A3FE5F6DF0}"/>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580814">
              <a:extLst>
                <a:ext uri="{FF2B5EF4-FFF2-40B4-BE49-F238E27FC236}">
                  <a16:creationId xmlns:a16="http://schemas.microsoft.com/office/drawing/2014/main" id="{DDE1BFA1-68D9-CA39-2347-9FBEF232E6D7}"/>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72D78A13-D7F9-96BC-F403-249BAF5AE2A3}"/>
              </a:ext>
            </a:extLst>
          </p:cNvPr>
          <p:cNvGrpSpPr/>
          <p:nvPr/>
        </p:nvGrpSpPr>
        <p:grpSpPr>
          <a:xfrm>
            <a:off x="0" y="-205740"/>
            <a:ext cx="12192000" cy="137160"/>
            <a:chOff x="0" y="-205740"/>
            <a:chExt cx="12192000" cy="137160"/>
          </a:xfrm>
        </p:grpSpPr>
        <p:sp>
          <p:nvSpPr>
            <p:cNvPr id="20" name="btfpColumnGapBlocker659479">
              <a:extLst>
                <a:ext uri="{FF2B5EF4-FFF2-40B4-BE49-F238E27FC236}">
                  <a16:creationId xmlns:a16="http://schemas.microsoft.com/office/drawing/2014/main" id="{20148324-521E-D354-57FC-FE8D2A25445F}"/>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708975">
              <a:extLst>
                <a:ext uri="{FF2B5EF4-FFF2-40B4-BE49-F238E27FC236}">
                  <a16:creationId xmlns:a16="http://schemas.microsoft.com/office/drawing/2014/main" id="{7F3685D1-4681-170F-ADCE-C8D44F63345E}"/>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899893">
              <a:extLst>
                <a:ext uri="{FF2B5EF4-FFF2-40B4-BE49-F238E27FC236}">
                  <a16:creationId xmlns:a16="http://schemas.microsoft.com/office/drawing/2014/main" id="{41320817-3FC3-A397-7BD9-8EF375541EEB}"/>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814742">
              <a:extLst>
                <a:ext uri="{FF2B5EF4-FFF2-40B4-BE49-F238E27FC236}">
                  <a16:creationId xmlns:a16="http://schemas.microsoft.com/office/drawing/2014/main" id="{83410511-3C70-8914-E5C9-7EB27AE2EEB5}"/>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F0B80B8-F560-43DA-9A79-BB646CCFF704}"/>
              </a:ext>
            </a:extLst>
          </p:cNvPr>
          <p:cNvSpPr>
            <a:spLocks noGrp="1"/>
          </p:cNvSpPr>
          <p:nvPr>
            <p:ph type="title"/>
          </p:nvPr>
        </p:nvSpPr>
        <p:spPr/>
        <p:txBody>
          <a:bodyPr/>
          <a:lstStyle/>
          <a:p>
            <a:r>
              <a:rPr lang="en-AU" dirty="0"/>
              <a:t>The Evaluation Team</a:t>
            </a:r>
          </a:p>
        </p:txBody>
      </p:sp>
      <p:graphicFrame>
        <p:nvGraphicFramePr>
          <p:cNvPr id="6" name="Diagram 5">
            <a:extLst>
              <a:ext uri="{FF2B5EF4-FFF2-40B4-BE49-F238E27FC236}">
                <a16:creationId xmlns:a16="http://schemas.microsoft.com/office/drawing/2014/main" id="{6EFA9DB6-6AC5-4534-A76A-0F594F9D9207}"/>
              </a:ext>
            </a:extLst>
          </p:cNvPr>
          <p:cNvGraphicFramePr/>
          <p:nvPr>
            <p:extLst>
              <p:ext uri="{D42A27DB-BD31-4B8C-83A1-F6EECF244321}">
                <p14:modId xmlns:p14="http://schemas.microsoft.com/office/powerpoint/2010/main" val="3423295124"/>
              </p:ext>
            </p:extLst>
          </p:nvPr>
        </p:nvGraphicFramePr>
        <p:xfrm>
          <a:off x="2233642" y="417527"/>
          <a:ext cx="7191064" cy="4169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4" name="btfpTable781473">
            <a:extLst>
              <a:ext uri="{FF2B5EF4-FFF2-40B4-BE49-F238E27FC236}">
                <a16:creationId xmlns:a16="http://schemas.microsoft.com/office/drawing/2014/main" id="{F1C19282-A811-B5B0-6343-17452B5AD879}"/>
              </a:ext>
            </a:extLst>
          </p:cNvPr>
          <p:cNvGraphicFramePr>
            <a:graphicFrameLocks noGrp="1"/>
          </p:cNvGraphicFramePr>
          <p:nvPr>
            <p:custDataLst>
              <p:tags r:id="rId2"/>
            </p:custDataLst>
            <p:extLst>
              <p:ext uri="{D42A27DB-BD31-4B8C-83A1-F6EECF244321}">
                <p14:modId xmlns:p14="http://schemas.microsoft.com/office/powerpoint/2010/main" val="1406205948"/>
              </p:ext>
            </p:extLst>
          </p:nvPr>
        </p:nvGraphicFramePr>
        <p:xfrm>
          <a:off x="355600" y="4713574"/>
          <a:ext cx="11493500" cy="1398016"/>
        </p:xfrm>
        <a:graphic>
          <a:graphicData uri="http://schemas.openxmlformats.org/drawingml/2006/table">
            <a:tbl>
              <a:tblPr firstRow="1" firstCol="1">
                <a:tableStyleId>{9D7B26C5-4107-4FEC-AEDC-1716B250A1EF}</a:tableStyleId>
              </a:tblPr>
              <a:tblGrid>
                <a:gridCol w="5746750">
                  <a:extLst>
                    <a:ext uri="{9D8B030D-6E8A-4147-A177-3AD203B41FA5}">
                      <a16:colId xmlns:a16="http://schemas.microsoft.com/office/drawing/2014/main" val="1954038664"/>
                    </a:ext>
                  </a:extLst>
                </a:gridCol>
                <a:gridCol w="5746750">
                  <a:extLst>
                    <a:ext uri="{9D8B030D-6E8A-4147-A177-3AD203B41FA5}">
                      <a16:colId xmlns:a16="http://schemas.microsoft.com/office/drawing/2014/main" val="1972158075"/>
                    </a:ext>
                  </a:extLst>
                </a:gridCol>
              </a:tblGrid>
              <a:tr h="203200">
                <a:tc>
                  <a:txBody>
                    <a:bodyPr/>
                    <a:lstStyle/>
                    <a:p>
                      <a:pPr marL="0" indent="0" algn="ctr">
                        <a:spcBef>
                          <a:spcPts val="0"/>
                        </a:spcBef>
                        <a:buFontTx/>
                        <a:buNone/>
                      </a:pPr>
                      <a:r>
                        <a:rPr lang="en-AU" sz="1600" dirty="0"/>
                        <a:t>CGD Procurement Threshold</a:t>
                      </a:r>
                    </a:p>
                  </a:txBody>
                  <a:tcPr anchor="b"/>
                </a:tc>
                <a:tc>
                  <a:txBody>
                    <a:bodyPr/>
                    <a:lstStyle/>
                    <a:p>
                      <a:pPr marL="0" indent="0" algn="ctr">
                        <a:spcBef>
                          <a:spcPts val="0"/>
                        </a:spcBef>
                        <a:buFontTx/>
                        <a:buNone/>
                      </a:pPr>
                      <a:r>
                        <a:rPr lang="en-AU" sz="1600" dirty="0"/>
                        <a:t>Evaluation Team Requirements</a:t>
                      </a:r>
                    </a:p>
                  </a:txBody>
                  <a:tcPr anchor="b"/>
                </a:tc>
                <a:extLst>
                  <a:ext uri="{0D108BD9-81ED-4DB2-BD59-A6C34878D82A}">
                    <a16:rowId xmlns:a16="http://schemas.microsoft.com/office/drawing/2014/main" val="4204333684"/>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 to $10,000</a:t>
                      </a:r>
                      <a:endParaRPr lang="en-AU" sz="1600" dirty="0">
                        <a:solidFill>
                          <a:schemeClr val="tx1"/>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Value for money assessment</a:t>
                      </a:r>
                      <a:endParaRPr lang="en-AU" sz="1600" b="0" dirty="0">
                        <a:solidFill>
                          <a:srgbClr val="000000"/>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extLst>
                  <a:ext uri="{0D108BD9-81ED-4DB2-BD59-A6C34878D82A}">
                    <a16:rowId xmlns:a16="http://schemas.microsoft.com/office/drawing/2014/main" val="342883817"/>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$10,001 to $100,000</a:t>
                      </a:r>
                      <a:endParaRPr lang="en-AU" sz="1600" dirty="0">
                        <a:solidFill>
                          <a:schemeClr val="tx1"/>
                        </a:solidFill>
                        <a:effectLst/>
                        <a:latin typeface="ArialMT"/>
                        <a:ea typeface="MS Mincho" panose="02020609040205080304" pitchFamily="49" charset="-128"/>
                        <a:cs typeface="ArialMT"/>
                      </a:endParaRPr>
                    </a:p>
                  </a:txBody>
                  <a:tcPr marL="68580" marR="68580" marT="0" marB="0"/>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At least 2 members</a:t>
                      </a:r>
                      <a:endParaRPr lang="en-AU" sz="1600" b="0" dirty="0">
                        <a:solidFill>
                          <a:srgbClr val="000000"/>
                        </a:solidFill>
                        <a:effectLst/>
                        <a:latin typeface="ArialMT"/>
                        <a:ea typeface="MS Mincho" panose="02020609040205080304" pitchFamily="49" charset="-128"/>
                        <a:cs typeface="ArialMT"/>
                      </a:endParaRPr>
                    </a:p>
                  </a:txBody>
                  <a:tcPr marL="68580" marR="68580" marT="0" marB="0"/>
                </a:tc>
                <a:extLst>
                  <a:ext uri="{0D108BD9-81ED-4DB2-BD59-A6C34878D82A}">
                    <a16:rowId xmlns:a16="http://schemas.microsoft.com/office/drawing/2014/main" val="1240388807"/>
                  </a:ext>
                </a:extLst>
              </a:tr>
              <a:tr h="20320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$100,001 to $300,000</a:t>
                      </a:r>
                      <a:endParaRPr lang="en-AU" sz="1600" dirty="0">
                        <a:solidFill>
                          <a:schemeClr val="tx1"/>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tc>
                  <a:txBody>
                    <a:bodyPr/>
                    <a:lstStyle/>
                    <a:p>
                      <a:pPr marL="0" indent="0" algn="ctr">
                        <a:lnSpc>
                          <a:spcPct val="120000"/>
                        </a:lnSpc>
                        <a:spcAft>
                          <a:spcPts val="850"/>
                        </a:spcAft>
                        <a:buNone/>
                      </a:pPr>
                      <a:r>
                        <a:rPr lang="en-GB" sz="1600" b="0" dirty="0">
                          <a:solidFill>
                            <a:srgbClr val="000000"/>
                          </a:solidFill>
                          <a:effectLst/>
                          <a:latin typeface="ArialMT"/>
                          <a:ea typeface="MS Mincho" panose="02020609040205080304" pitchFamily="49" charset="-128"/>
                          <a:cs typeface="ArialMT"/>
                        </a:rPr>
                        <a:t>At least 3 members including business representation</a:t>
                      </a:r>
                      <a:endParaRPr lang="en-AU" sz="1600" b="0" dirty="0">
                        <a:solidFill>
                          <a:srgbClr val="000000"/>
                        </a:solidFill>
                        <a:effectLst/>
                        <a:latin typeface="ArialMT"/>
                        <a:ea typeface="MS Mincho" panose="02020609040205080304" pitchFamily="49" charset="-128"/>
                        <a:cs typeface="ArialMT"/>
                      </a:endParaRPr>
                    </a:p>
                  </a:txBody>
                  <a:tcPr marL="68580" marR="68580" marT="0" marB="0">
                    <a:solidFill>
                      <a:schemeClr val="bg1">
                        <a:lumMod val="95000"/>
                      </a:schemeClr>
                    </a:solidFill>
                  </a:tcPr>
                </a:tc>
                <a:extLst>
                  <a:ext uri="{0D108BD9-81ED-4DB2-BD59-A6C34878D82A}">
                    <a16:rowId xmlns:a16="http://schemas.microsoft.com/office/drawing/2014/main" val="1199974674"/>
                  </a:ext>
                </a:extLst>
              </a:tr>
              <a:tr h="0">
                <a:tc>
                  <a:txBody>
                    <a:bodyPr/>
                    <a:lstStyle/>
                    <a:p>
                      <a:pPr marL="0" indent="0" algn="ctr">
                        <a:lnSpc>
                          <a:spcPct val="120000"/>
                        </a:lnSpc>
                        <a:spcAft>
                          <a:spcPts val="850"/>
                        </a:spcAft>
                        <a:buNone/>
                      </a:pPr>
                      <a:r>
                        <a:rPr lang="en-GB" sz="1600" b="1" dirty="0">
                          <a:solidFill>
                            <a:schemeClr val="tx1"/>
                          </a:solidFill>
                          <a:effectLst/>
                          <a:latin typeface="ArialMT"/>
                          <a:ea typeface="MS Mincho" panose="02020609040205080304" pitchFamily="49" charset="-128"/>
                          <a:cs typeface="ArialMT"/>
                        </a:rPr>
                        <a:t>Over $300,000</a:t>
                      </a:r>
                      <a:endParaRPr lang="en-AU" sz="1600" dirty="0">
                        <a:solidFill>
                          <a:schemeClr val="tx1"/>
                        </a:solidFill>
                        <a:effectLst/>
                        <a:latin typeface="ArialMT"/>
                        <a:ea typeface="MS Mincho" panose="02020609040205080304" pitchFamily="49" charset="-128"/>
                        <a:cs typeface="ArialMT"/>
                      </a:endParaRPr>
                    </a:p>
                  </a:txBody>
                  <a:tcPr marL="68580" marR="68580" marT="0" marB="0"/>
                </a:tc>
                <a:tc>
                  <a:txBody>
                    <a:bodyPr/>
                    <a:lstStyle/>
                    <a:p>
                      <a:pPr marL="0" indent="0" algn="ctr">
                        <a:lnSpc>
                          <a:spcPct val="120000"/>
                        </a:lnSpc>
                        <a:spcAft>
                          <a:spcPts val="850"/>
                        </a:spcAft>
                        <a:buNone/>
                      </a:pPr>
                      <a:r>
                        <a:rPr lang="en-AU" sz="1600" b="0" dirty="0">
                          <a:solidFill>
                            <a:srgbClr val="000000"/>
                          </a:solidFill>
                          <a:effectLst/>
                          <a:latin typeface="ArialMT"/>
                          <a:ea typeface="MS Mincho" panose="02020609040205080304" pitchFamily="49" charset="-128"/>
                          <a:cs typeface="ArialMT"/>
                        </a:rPr>
                        <a:t>At least 4 members including business representation</a:t>
                      </a:r>
                    </a:p>
                  </a:txBody>
                  <a:tcPr marL="68580" marR="68580" marT="0" marB="0"/>
                </a:tc>
                <a:extLst>
                  <a:ext uri="{0D108BD9-81ED-4DB2-BD59-A6C34878D82A}">
                    <a16:rowId xmlns:a16="http://schemas.microsoft.com/office/drawing/2014/main" val="2702226441"/>
                  </a:ext>
                </a:extLst>
              </a:tr>
            </a:tbl>
          </a:graphicData>
        </a:graphic>
      </p:graphicFrame>
    </p:spTree>
    <p:custDataLst>
      <p:tags r:id="rId1"/>
    </p:custDataLst>
    <p:extLst>
      <p:ext uri="{BB962C8B-B14F-4D97-AF65-F5344CB8AC3E}">
        <p14:creationId xmlns:p14="http://schemas.microsoft.com/office/powerpoint/2010/main" val="4251959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FA451378-1F97-AB77-A4DB-837B81780C04}"/>
              </a:ext>
            </a:extLst>
          </p:cNvPr>
          <p:cNvGrpSpPr/>
          <p:nvPr/>
        </p:nvGrpSpPr>
        <p:grpSpPr>
          <a:xfrm>
            <a:off x="0" y="6926580"/>
            <a:ext cx="12192000" cy="137160"/>
            <a:chOff x="0" y="6926580"/>
            <a:chExt cx="12192000" cy="137160"/>
          </a:xfrm>
        </p:grpSpPr>
        <p:sp>
          <p:nvSpPr>
            <p:cNvPr id="21" name="btfpColumnGapBlocker216766">
              <a:extLst>
                <a:ext uri="{FF2B5EF4-FFF2-40B4-BE49-F238E27FC236}">
                  <a16:creationId xmlns:a16="http://schemas.microsoft.com/office/drawing/2014/main" id="{A62F74D8-8742-CB1E-660D-6DC903183F55}"/>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929263">
              <a:extLst>
                <a:ext uri="{FF2B5EF4-FFF2-40B4-BE49-F238E27FC236}">
                  <a16:creationId xmlns:a16="http://schemas.microsoft.com/office/drawing/2014/main" id="{1D5CAFA0-686F-747B-9FBD-84FB5F626F7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555948">
              <a:extLst>
                <a:ext uri="{FF2B5EF4-FFF2-40B4-BE49-F238E27FC236}">
                  <a16:creationId xmlns:a16="http://schemas.microsoft.com/office/drawing/2014/main" id="{C588B18B-88FC-0EAB-6375-279E492E2847}"/>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998270">
              <a:extLst>
                <a:ext uri="{FF2B5EF4-FFF2-40B4-BE49-F238E27FC236}">
                  <a16:creationId xmlns:a16="http://schemas.microsoft.com/office/drawing/2014/main" id="{103089FC-70FA-2E9A-C22C-510AE2F79694}"/>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26D6A61E-09BD-8D4A-ACA1-76BD901A50FC}"/>
              </a:ext>
            </a:extLst>
          </p:cNvPr>
          <p:cNvGrpSpPr/>
          <p:nvPr/>
        </p:nvGrpSpPr>
        <p:grpSpPr>
          <a:xfrm>
            <a:off x="0" y="-205740"/>
            <a:ext cx="12192000" cy="137160"/>
            <a:chOff x="0" y="-205740"/>
            <a:chExt cx="12192000" cy="137160"/>
          </a:xfrm>
        </p:grpSpPr>
        <p:sp>
          <p:nvSpPr>
            <p:cNvPr id="20" name="btfpColumnGapBlocker849009">
              <a:extLst>
                <a:ext uri="{FF2B5EF4-FFF2-40B4-BE49-F238E27FC236}">
                  <a16:creationId xmlns:a16="http://schemas.microsoft.com/office/drawing/2014/main" id="{F5490408-EFC6-7BB7-F8D8-DF3D5108AB1D}"/>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894808">
              <a:extLst>
                <a:ext uri="{FF2B5EF4-FFF2-40B4-BE49-F238E27FC236}">
                  <a16:creationId xmlns:a16="http://schemas.microsoft.com/office/drawing/2014/main" id="{6A21FCD6-CCFB-AC33-331E-707F3D8C0E67}"/>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851572">
              <a:extLst>
                <a:ext uri="{FF2B5EF4-FFF2-40B4-BE49-F238E27FC236}">
                  <a16:creationId xmlns:a16="http://schemas.microsoft.com/office/drawing/2014/main" id="{7E2C48E0-636C-A7C0-E843-1FF4C6DBD6E6}"/>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323745">
              <a:extLst>
                <a:ext uri="{FF2B5EF4-FFF2-40B4-BE49-F238E27FC236}">
                  <a16:creationId xmlns:a16="http://schemas.microsoft.com/office/drawing/2014/main" id="{A65EC75F-AB76-ABB6-0147-45346E531CFC}"/>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F0B80B8-F560-43DA-9A79-BB646CCFF704}"/>
              </a:ext>
            </a:extLst>
          </p:cNvPr>
          <p:cNvSpPr>
            <a:spLocks noGrp="1"/>
          </p:cNvSpPr>
          <p:nvPr>
            <p:ph type="title"/>
          </p:nvPr>
        </p:nvSpPr>
        <p:spPr/>
        <p:txBody>
          <a:bodyPr/>
          <a:lstStyle/>
          <a:p>
            <a:r>
              <a:rPr lang="en-AU" dirty="0"/>
              <a:t>The role of the Chair</a:t>
            </a:r>
          </a:p>
        </p:txBody>
      </p:sp>
      <p:sp>
        <p:nvSpPr>
          <p:cNvPr id="3" name="Content Placeholder 2">
            <a:extLst>
              <a:ext uri="{FF2B5EF4-FFF2-40B4-BE49-F238E27FC236}">
                <a16:creationId xmlns:a16="http://schemas.microsoft.com/office/drawing/2014/main" id="{B50D0397-CAE0-4E84-8F16-685682F638A8}"/>
              </a:ext>
            </a:extLst>
          </p:cNvPr>
          <p:cNvSpPr>
            <a:spLocks noGrp="1"/>
          </p:cNvSpPr>
          <p:nvPr>
            <p:ph idx="4294967295"/>
          </p:nvPr>
        </p:nvSpPr>
        <p:spPr>
          <a:xfrm>
            <a:off x="354012" y="1295400"/>
            <a:ext cx="11481783" cy="4830762"/>
          </a:xfrm>
        </p:spPr>
        <p:txBody>
          <a:bodyPr>
            <a:noAutofit/>
          </a:bodyPr>
          <a:lstStyle/>
          <a:p>
            <a:pPr>
              <a:spcAft>
                <a:spcPts val="1200"/>
              </a:spcAft>
            </a:pPr>
            <a:r>
              <a:rPr lang="en-US" sz="1800" dirty="0"/>
              <a:t>Ensure that all members of the Tender Evaluation Panel complete a </a:t>
            </a:r>
            <a:r>
              <a:rPr lang="en-US" sz="1800" b="1" dirty="0"/>
              <a:t>Conflicts of Interest Declaration</a:t>
            </a:r>
            <a:r>
              <a:rPr lang="en-US" sz="1800" dirty="0"/>
              <a:t> prior to the commencement of the evaluation process, and brief the panel</a:t>
            </a:r>
          </a:p>
          <a:p>
            <a:pPr>
              <a:spcAft>
                <a:spcPts val="1200"/>
              </a:spcAft>
            </a:pPr>
            <a:r>
              <a:rPr lang="en-US" sz="1800" dirty="0"/>
              <a:t>Review the appointment of </a:t>
            </a:r>
            <a:r>
              <a:rPr lang="en-US" sz="1800" b="1" dirty="0"/>
              <a:t>a probity advisor/auditor </a:t>
            </a:r>
            <a:r>
              <a:rPr lang="en-US" sz="1800" dirty="0"/>
              <a:t>if one has been approved </a:t>
            </a:r>
          </a:p>
          <a:p>
            <a:pPr>
              <a:spcAft>
                <a:spcPts val="1200"/>
              </a:spcAft>
            </a:pPr>
            <a:r>
              <a:rPr lang="en-US" sz="1800" b="1" dirty="0"/>
              <a:t>Confirm the tender documentation</a:t>
            </a:r>
            <a:r>
              <a:rPr lang="en-US" sz="1800" dirty="0"/>
              <a:t> has been properly prepared prior to its release to prospective bidders</a:t>
            </a:r>
          </a:p>
          <a:p>
            <a:pPr>
              <a:spcAft>
                <a:spcPts val="1200"/>
              </a:spcAft>
            </a:pPr>
            <a:r>
              <a:rPr lang="en-US" sz="1800" dirty="0"/>
              <a:t>Ensure the </a:t>
            </a:r>
            <a:r>
              <a:rPr lang="en-US" sz="1800" b="1" dirty="0"/>
              <a:t>evaluation process </a:t>
            </a:r>
            <a:r>
              <a:rPr lang="en-US" sz="1800" dirty="0"/>
              <a:t>is conducted in a consistent, robust and fair manner</a:t>
            </a:r>
          </a:p>
          <a:p>
            <a:pPr>
              <a:spcAft>
                <a:spcPts val="1200"/>
              </a:spcAft>
            </a:pPr>
            <a:r>
              <a:rPr lang="en-US" sz="1800" dirty="0"/>
              <a:t>Oversee the preparation of the </a:t>
            </a:r>
            <a:r>
              <a:rPr lang="en-US" sz="1800" b="1" dirty="0"/>
              <a:t>tender evaluation report</a:t>
            </a:r>
            <a:r>
              <a:rPr lang="en-US" sz="1800" dirty="0"/>
              <a:t> and ensure it is duly signed by each member of the Tender Evaluation Committee</a:t>
            </a:r>
          </a:p>
          <a:p>
            <a:pPr>
              <a:spcAft>
                <a:spcPts val="1200"/>
              </a:spcAft>
            </a:pPr>
            <a:r>
              <a:rPr lang="en-US" sz="1800" b="1" dirty="0"/>
              <a:t>Submit the recommendations </a:t>
            </a:r>
            <a:r>
              <a:rPr lang="en-US" sz="1800" dirty="0"/>
              <a:t>of the Tender Evaluation Committee to the appropriate officer or Council</a:t>
            </a:r>
          </a:p>
          <a:p>
            <a:pPr>
              <a:spcAft>
                <a:spcPts val="1200"/>
              </a:spcAft>
            </a:pPr>
            <a:r>
              <a:rPr lang="en-US" sz="1800" dirty="0"/>
              <a:t>Ensure an </a:t>
            </a:r>
            <a:r>
              <a:rPr lang="en-US" sz="1800" b="1" dirty="0"/>
              <a:t>accurate record </a:t>
            </a:r>
            <a:r>
              <a:rPr lang="en-US" sz="1800" dirty="0"/>
              <a:t>is kept of the Tender Evaluation Committee’s deliberations for audit purposes</a:t>
            </a:r>
          </a:p>
          <a:p>
            <a:pPr>
              <a:spcAft>
                <a:spcPts val="1200"/>
              </a:spcAft>
            </a:pPr>
            <a:r>
              <a:rPr lang="en-US" sz="1800" dirty="0"/>
              <a:t>If required, once approval has been provided, </a:t>
            </a:r>
            <a:r>
              <a:rPr lang="en-US" sz="1800" b="1" dirty="0"/>
              <a:t>inform the successful and unsuccessful bidders </a:t>
            </a:r>
            <a:r>
              <a:rPr lang="en-US" sz="1800" dirty="0"/>
              <a:t>of the outcome of the tender process.</a:t>
            </a:r>
          </a:p>
        </p:txBody>
      </p:sp>
      <p:sp>
        <p:nvSpPr>
          <p:cNvPr id="25" name="TextBox 24">
            <a:extLst>
              <a:ext uri="{FF2B5EF4-FFF2-40B4-BE49-F238E27FC236}">
                <a16:creationId xmlns:a16="http://schemas.microsoft.com/office/drawing/2014/main" id="{F16A7A22-19E8-7C1A-F0FA-6424E5B9339B}"/>
              </a:ext>
            </a:extLst>
          </p:cNvPr>
          <p:cNvSpPr txBox="1"/>
          <p:nvPr/>
        </p:nvSpPr>
        <p:spPr bwMode="gray">
          <a:xfrm>
            <a:off x="6520154" y="6253240"/>
            <a:ext cx="5108781" cy="307777"/>
          </a:xfrm>
          <a:prstGeom prst="rect">
            <a:avLst/>
          </a:prstGeom>
          <a:noFill/>
        </p:spPr>
        <p:txBody>
          <a:bodyPr wrap="square">
            <a:spAutoFit/>
          </a:bodyPr>
          <a:lstStyle/>
          <a:p>
            <a:pPr marL="0" indent="0">
              <a:spcAft>
                <a:spcPts val="1200"/>
              </a:spcAft>
              <a:buNone/>
            </a:pPr>
            <a:r>
              <a:rPr lang="en-US" sz="1400" i="1" dirty="0"/>
              <a:t>Victorian LG Best Practice Procurement Guidelines 2013</a:t>
            </a:r>
            <a:endParaRPr lang="en-AU" sz="1400" i="1" dirty="0"/>
          </a:p>
        </p:txBody>
      </p:sp>
    </p:spTree>
    <p:custDataLst>
      <p:tags r:id="rId1"/>
    </p:custDataLst>
    <p:extLst>
      <p:ext uri="{BB962C8B-B14F-4D97-AF65-F5344CB8AC3E}">
        <p14:creationId xmlns:p14="http://schemas.microsoft.com/office/powerpoint/2010/main" val="3751057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DC842026-3A75-CC3F-0104-29F23F2DE2AD}"/>
              </a:ext>
            </a:extLst>
          </p:cNvPr>
          <p:cNvGrpSpPr/>
          <p:nvPr/>
        </p:nvGrpSpPr>
        <p:grpSpPr>
          <a:xfrm>
            <a:off x="0" y="6926580"/>
            <a:ext cx="12192000" cy="137160"/>
            <a:chOff x="0" y="6926580"/>
            <a:chExt cx="12192000" cy="137160"/>
          </a:xfrm>
        </p:grpSpPr>
        <p:sp>
          <p:nvSpPr>
            <p:cNvPr id="21" name="btfpColumnGapBlocker726774">
              <a:extLst>
                <a:ext uri="{FF2B5EF4-FFF2-40B4-BE49-F238E27FC236}">
                  <a16:creationId xmlns:a16="http://schemas.microsoft.com/office/drawing/2014/main" id="{C1C96469-F557-5453-EC05-3189D40912E9}"/>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408169">
              <a:extLst>
                <a:ext uri="{FF2B5EF4-FFF2-40B4-BE49-F238E27FC236}">
                  <a16:creationId xmlns:a16="http://schemas.microsoft.com/office/drawing/2014/main" id="{AC59D217-EFAA-4B31-7A25-1390CF67B362}"/>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181690">
              <a:extLst>
                <a:ext uri="{FF2B5EF4-FFF2-40B4-BE49-F238E27FC236}">
                  <a16:creationId xmlns:a16="http://schemas.microsoft.com/office/drawing/2014/main" id="{05208F00-83B9-D9AB-D873-2AB1663F72C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917402">
              <a:extLst>
                <a:ext uri="{FF2B5EF4-FFF2-40B4-BE49-F238E27FC236}">
                  <a16:creationId xmlns:a16="http://schemas.microsoft.com/office/drawing/2014/main" id="{3241AD9C-4150-792D-9FD3-DE8CFB5EF4BA}"/>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ED76731E-93DB-C914-EDD7-AB26314775FB}"/>
              </a:ext>
            </a:extLst>
          </p:cNvPr>
          <p:cNvGrpSpPr/>
          <p:nvPr/>
        </p:nvGrpSpPr>
        <p:grpSpPr>
          <a:xfrm>
            <a:off x="0" y="-205740"/>
            <a:ext cx="12192000" cy="137160"/>
            <a:chOff x="0" y="-205740"/>
            <a:chExt cx="12192000" cy="137160"/>
          </a:xfrm>
        </p:grpSpPr>
        <p:sp>
          <p:nvSpPr>
            <p:cNvPr id="20" name="btfpColumnGapBlocker771049">
              <a:extLst>
                <a:ext uri="{FF2B5EF4-FFF2-40B4-BE49-F238E27FC236}">
                  <a16:creationId xmlns:a16="http://schemas.microsoft.com/office/drawing/2014/main" id="{34BC4CC5-1E21-BB09-B36D-4EC50FE54346}"/>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426562">
              <a:extLst>
                <a:ext uri="{FF2B5EF4-FFF2-40B4-BE49-F238E27FC236}">
                  <a16:creationId xmlns:a16="http://schemas.microsoft.com/office/drawing/2014/main" id="{2CFD71E3-C16F-598F-31FE-56E52622AA62}"/>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154744">
              <a:extLst>
                <a:ext uri="{FF2B5EF4-FFF2-40B4-BE49-F238E27FC236}">
                  <a16:creationId xmlns:a16="http://schemas.microsoft.com/office/drawing/2014/main" id="{53E3FC9F-52C8-DABC-0AA7-D4C809B85B05}"/>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265652">
              <a:extLst>
                <a:ext uri="{FF2B5EF4-FFF2-40B4-BE49-F238E27FC236}">
                  <a16:creationId xmlns:a16="http://schemas.microsoft.com/office/drawing/2014/main" id="{9796BC78-3CCD-9A6D-01C1-110160237FBB}"/>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F0B80B8-F560-43DA-9A79-BB646CCFF704}"/>
              </a:ext>
            </a:extLst>
          </p:cNvPr>
          <p:cNvSpPr>
            <a:spLocks noGrp="1"/>
          </p:cNvSpPr>
          <p:nvPr>
            <p:ph type="title"/>
          </p:nvPr>
        </p:nvSpPr>
        <p:spPr/>
        <p:txBody>
          <a:bodyPr/>
          <a:lstStyle/>
          <a:p>
            <a:r>
              <a:rPr lang="en-AU" dirty="0"/>
              <a:t>The role of Evaluation Team members</a:t>
            </a:r>
          </a:p>
        </p:txBody>
      </p:sp>
      <p:sp>
        <p:nvSpPr>
          <p:cNvPr id="3" name="Content Placeholder 2">
            <a:extLst>
              <a:ext uri="{FF2B5EF4-FFF2-40B4-BE49-F238E27FC236}">
                <a16:creationId xmlns:a16="http://schemas.microsoft.com/office/drawing/2014/main" id="{B50D0397-CAE0-4E84-8F16-685682F638A8}"/>
              </a:ext>
            </a:extLst>
          </p:cNvPr>
          <p:cNvSpPr>
            <a:spLocks noGrp="1"/>
          </p:cNvSpPr>
          <p:nvPr>
            <p:ph idx="4294967295"/>
          </p:nvPr>
        </p:nvSpPr>
        <p:spPr>
          <a:xfrm>
            <a:off x="354013" y="1295400"/>
            <a:ext cx="10972800" cy="3816350"/>
          </a:xfrm>
        </p:spPr>
        <p:txBody>
          <a:bodyPr/>
          <a:lstStyle/>
          <a:p>
            <a:pPr>
              <a:spcAft>
                <a:spcPts val="1200"/>
              </a:spcAft>
            </a:pPr>
            <a:r>
              <a:rPr lang="en-US" sz="2000" dirty="0"/>
              <a:t>Act </a:t>
            </a:r>
            <a:r>
              <a:rPr lang="en-US" sz="2000" b="1" dirty="0"/>
              <a:t>objectively and fairly </a:t>
            </a:r>
            <a:r>
              <a:rPr lang="en-US" sz="2000" dirty="0"/>
              <a:t>throughout the tender evaluation process to ensure that all bidders are given an equal chance to succeed with their bid and that the integrity of the process is upheld</a:t>
            </a:r>
          </a:p>
          <a:p>
            <a:pPr>
              <a:spcAft>
                <a:spcPts val="1200"/>
              </a:spcAft>
            </a:pPr>
            <a:r>
              <a:rPr lang="en-US" sz="2000" dirty="0"/>
              <a:t>Hold information received as part of a bid in the </a:t>
            </a:r>
            <a:r>
              <a:rPr lang="en-US" sz="2000" b="1" dirty="0"/>
              <a:t>strictest confidence </a:t>
            </a:r>
            <a:r>
              <a:rPr lang="en-US" sz="2000" dirty="0"/>
              <a:t>and not release this information outside the Tender Evaluation Committee</a:t>
            </a:r>
          </a:p>
          <a:p>
            <a:pPr>
              <a:spcAft>
                <a:spcPts val="1200"/>
              </a:spcAft>
            </a:pPr>
            <a:r>
              <a:rPr lang="en-US" sz="2000" dirty="0"/>
              <a:t>Not divulge information on the deliberations and decisions of the Tender Evaluation Committee at least until a formal recommendation has been approved by the appropriate officer or council and the successful bidder has been formally notified.</a:t>
            </a:r>
          </a:p>
        </p:txBody>
      </p:sp>
      <p:sp>
        <p:nvSpPr>
          <p:cNvPr id="25" name="TextBox 24">
            <a:extLst>
              <a:ext uri="{FF2B5EF4-FFF2-40B4-BE49-F238E27FC236}">
                <a16:creationId xmlns:a16="http://schemas.microsoft.com/office/drawing/2014/main" id="{E57ECE23-1BCE-5F18-6E2A-2D1FEE98B3B5}"/>
              </a:ext>
            </a:extLst>
          </p:cNvPr>
          <p:cNvSpPr txBox="1"/>
          <p:nvPr/>
        </p:nvSpPr>
        <p:spPr bwMode="gray">
          <a:xfrm>
            <a:off x="6520154" y="6253240"/>
            <a:ext cx="5108781" cy="307777"/>
          </a:xfrm>
          <a:prstGeom prst="rect">
            <a:avLst/>
          </a:prstGeom>
          <a:noFill/>
        </p:spPr>
        <p:txBody>
          <a:bodyPr wrap="square">
            <a:spAutoFit/>
          </a:bodyPr>
          <a:lstStyle/>
          <a:p>
            <a:pPr marL="0" indent="0">
              <a:spcAft>
                <a:spcPts val="1200"/>
              </a:spcAft>
              <a:buNone/>
            </a:pPr>
            <a:r>
              <a:rPr lang="en-US" sz="1400" i="1" dirty="0"/>
              <a:t>Victorian LG Best Practice Procurement Guidelines 2013</a:t>
            </a:r>
            <a:endParaRPr lang="en-AU" sz="1400" i="1" dirty="0"/>
          </a:p>
        </p:txBody>
      </p:sp>
    </p:spTree>
    <p:custDataLst>
      <p:tags r:id="rId1"/>
    </p:custDataLst>
    <p:extLst>
      <p:ext uri="{BB962C8B-B14F-4D97-AF65-F5344CB8AC3E}">
        <p14:creationId xmlns:p14="http://schemas.microsoft.com/office/powerpoint/2010/main" val="2994467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btfpColumnIndicatorGroup2">
            <a:extLst>
              <a:ext uri="{FF2B5EF4-FFF2-40B4-BE49-F238E27FC236}">
                <a16:creationId xmlns:a16="http://schemas.microsoft.com/office/drawing/2014/main" id="{FDB83890-1A4D-5AE6-5914-F8DCEB624558}"/>
              </a:ext>
            </a:extLst>
          </p:cNvPr>
          <p:cNvGrpSpPr/>
          <p:nvPr/>
        </p:nvGrpSpPr>
        <p:grpSpPr>
          <a:xfrm>
            <a:off x="0" y="6926580"/>
            <a:ext cx="12192000" cy="137160"/>
            <a:chOff x="0" y="6926580"/>
            <a:chExt cx="12192000" cy="137160"/>
          </a:xfrm>
        </p:grpSpPr>
        <p:sp>
          <p:nvSpPr>
            <p:cNvPr id="20" name="btfpColumnGapBlocker209416">
              <a:extLst>
                <a:ext uri="{FF2B5EF4-FFF2-40B4-BE49-F238E27FC236}">
                  <a16:creationId xmlns:a16="http://schemas.microsoft.com/office/drawing/2014/main" id="{DAAD3C5F-8C18-73FA-B828-64EEEC6C3402}"/>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792333">
              <a:extLst>
                <a:ext uri="{FF2B5EF4-FFF2-40B4-BE49-F238E27FC236}">
                  <a16:creationId xmlns:a16="http://schemas.microsoft.com/office/drawing/2014/main" id="{B0390319-AD67-1869-EB32-42D5C3B8C0D3}"/>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904056">
              <a:extLst>
                <a:ext uri="{FF2B5EF4-FFF2-40B4-BE49-F238E27FC236}">
                  <a16:creationId xmlns:a16="http://schemas.microsoft.com/office/drawing/2014/main" id="{0D59C56A-CD7C-65B4-23B5-4537F1C7043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488561">
              <a:extLst>
                <a:ext uri="{FF2B5EF4-FFF2-40B4-BE49-F238E27FC236}">
                  <a16:creationId xmlns:a16="http://schemas.microsoft.com/office/drawing/2014/main" id="{EA7C2870-902F-22E0-1347-4D4C51E5FB0D}"/>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1" name="btfpColumnIndicatorGroup1">
            <a:extLst>
              <a:ext uri="{FF2B5EF4-FFF2-40B4-BE49-F238E27FC236}">
                <a16:creationId xmlns:a16="http://schemas.microsoft.com/office/drawing/2014/main" id="{A5E18D24-59CA-BA93-9DD2-2513F1FF7D0A}"/>
              </a:ext>
            </a:extLst>
          </p:cNvPr>
          <p:cNvGrpSpPr/>
          <p:nvPr/>
        </p:nvGrpSpPr>
        <p:grpSpPr>
          <a:xfrm>
            <a:off x="0" y="-205740"/>
            <a:ext cx="12192000" cy="137160"/>
            <a:chOff x="0" y="-205740"/>
            <a:chExt cx="12192000" cy="137160"/>
          </a:xfrm>
        </p:grpSpPr>
        <p:sp>
          <p:nvSpPr>
            <p:cNvPr id="19" name="btfpColumnGapBlocker858451">
              <a:extLst>
                <a:ext uri="{FF2B5EF4-FFF2-40B4-BE49-F238E27FC236}">
                  <a16:creationId xmlns:a16="http://schemas.microsoft.com/office/drawing/2014/main" id="{715BF586-3680-D0FB-CD45-11B139BD32A5}"/>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7" name="btfpColumnGapBlocker528045">
              <a:extLst>
                <a:ext uri="{FF2B5EF4-FFF2-40B4-BE49-F238E27FC236}">
                  <a16:creationId xmlns:a16="http://schemas.microsoft.com/office/drawing/2014/main" id="{D3C12C8C-F643-847F-EE92-6E09FEE2E224}"/>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5" name="btfpColumnIndicator661054">
              <a:extLst>
                <a:ext uri="{FF2B5EF4-FFF2-40B4-BE49-F238E27FC236}">
                  <a16:creationId xmlns:a16="http://schemas.microsoft.com/office/drawing/2014/main" id="{785E186E-36D9-81A5-282A-3EB31CDCF7D8}"/>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btfpColumnIndicator191365">
              <a:extLst>
                <a:ext uri="{FF2B5EF4-FFF2-40B4-BE49-F238E27FC236}">
                  <a16:creationId xmlns:a16="http://schemas.microsoft.com/office/drawing/2014/main" id="{3BC8CFF3-4D72-9F32-17FF-13DC382991B2}"/>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17D2EA-4D2E-4C61-846C-DEDA3CE8C5E9}"/>
              </a:ext>
            </a:extLst>
          </p:cNvPr>
          <p:cNvSpPr>
            <a:spLocks noGrp="1"/>
          </p:cNvSpPr>
          <p:nvPr>
            <p:ph type="title"/>
          </p:nvPr>
        </p:nvSpPr>
        <p:spPr/>
        <p:txBody>
          <a:bodyPr/>
          <a:lstStyle/>
          <a:p>
            <a:r>
              <a:rPr lang="en-AU" dirty="0"/>
              <a:t>Evaluation process</a:t>
            </a:r>
          </a:p>
        </p:txBody>
      </p:sp>
      <p:graphicFrame>
        <p:nvGraphicFramePr>
          <p:cNvPr id="115" name="Table 115">
            <a:extLst>
              <a:ext uri="{FF2B5EF4-FFF2-40B4-BE49-F238E27FC236}">
                <a16:creationId xmlns:a16="http://schemas.microsoft.com/office/drawing/2014/main" id="{00AEDB7F-7912-4BF7-85C8-F92A95A12964}"/>
              </a:ext>
            </a:extLst>
          </p:cNvPr>
          <p:cNvGraphicFramePr>
            <a:graphicFrameLocks noGrp="1"/>
          </p:cNvGraphicFramePr>
          <p:nvPr>
            <p:extLst>
              <p:ext uri="{D42A27DB-BD31-4B8C-83A1-F6EECF244321}">
                <p14:modId xmlns:p14="http://schemas.microsoft.com/office/powerpoint/2010/main" val="1653829090"/>
              </p:ext>
            </p:extLst>
          </p:nvPr>
        </p:nvGraphicFramePr>
        <p:xfrm>
          <a:off x="1898535" y="1148080"/>
          <a:ext cx="8394930" cy="5181600"/>
        </p:xfrm>
        <a:graphic>
          <a:graphicData uri="http://schemas.openxmlformats.org/drawingml/2006/table">
            <a:tbl>
              <a:tblPr firstRow="1" bandRow="1">
                <a:tableStyleId>{5C22544A-7EE6-4342-B048-85BDC9FD1C3A}</a:tableStyleId>
              </a:tblPr>
              <a:tblGrid>
                <a:gridCol w="1867380">
                  <a:extLst>
                    <a:ext uri="{9D8B030D-6E8A-4147-A177-3AD203B41FA5}">
                      <a16:colId xmlns:a16="http://schemas.microsoft.com/office/drawing/2014/main" val="46934589"/>
                    </a:ext>
                  </a:extLst>
                </a:gridCol>
                <a:gridCol w="6527550">
                  <a:extLst>
                    <a:ext uri="{9D8B030D-6E8A-4147-A177-3AD203B41FA5}">
                      <a16:colId xmlns:a16="http://schemas.microsoft.com/office/drawing/2014/main" val="2517910334"/>
                    </a:ext>
                  </a:extLst>
                </a:gridCol>
              </a:tblGrid>
              <a:tr h="370840">
                <a:tc>
                  <a:txBody>
                    <a:bodyPr/>
                    <a:lstStyle/>
                    <a:p>
                      <a:pPr marL="0" indent="0" algn="ctr" defTabSz="711200" rtl="0" eaLnBrk="1" latinLnBrk="0" hangingPunct="1">
                        <a:spcBef>
                          <a:spcPts val="1200"/>
                        </a:spcBef>
                        <a:buNone/>
                      </a:pPr>
                      <a:r>
                        <a:rPr lang="en-AU" sz="2400" b="1" dirty="0">
                          <a:solidFill>
                            <a:schemeClr val="bg1"/>
                          </a:solidFill>
                        </a:rPr>
                        <a:t>Gate 1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marL="0" indent="0" algn="l" defTabSz="914400" rtl="0" eaLnBrk="1" latinLnBrk="0" hangingPunct="1">
                        <a:spcBef>
                          <a:spcPts val="600"/>
                        </a:spcBef>
                        <a:buNone/>
                      </a:pPr>
                      <a:r>
                        <a:rPr lang="en-AU" sz="1600" b="1" kern="1200" dirty="0">
                          <a:solidFill>
                            <a:schemeClr val="dk1"/>
                          </a:solidFill>
                          <a:latin typeface="+mn-lt"/>
                          <a:ea typeface="+mn-ea"/>
                          <a:cs typeface="+mn-cs"/>
                        </a:rPr>
                        <a:t>Assess Conformance/ Mandatory Criteria</a:t>
                      </a:r>
                    </a:p>
                    <a:p>
                      <a:pPr marL="177800" indent="-177800" algn="l" defTabSz="914400" rtl="0" eaLnBrk="1" latinLnBrk="0" hangingPunct="1">
                        <a:spcBef>
                          <a:spcPts val="600"/>
                        </a:spcBef>
                      </a:pPr>
                      <a:r>
                        <a:rPr lang="en-AU" sz="1600" b="0" kern="1200" dirty="0">
                          <a:solidFill>
                            <a:schemeClr val="dk1"/>
                          </a:solidFill>
                          <a:latin typeface="+mn-lt"/>
                          <a:ea typeface="+mn-ea"/>
                          <a:cs typeface="+mn-cs"/>
                        </a:rPr>
                        <a:t>Mandatory Criteria = Must meet requirements</a:t>
                      </a:r>
                    </a:p>
                    <a:p>
                      <a:pPr marL="177800" indent="-177800" algn="l" defTabSz="914400" rtl="0" eaLnBrk="1" latinLnBrk="0" hangingPunct="1">
                        <a:spcBef>
                          <a:spcPts val="600"/>
                        </a:spcBef>
                      </a:pPr>
                      <a:r>
                        <a:rPr lang="en-AU" sz="1600" b="0" kern="1200" dirty="0">
                          <a:solidFill>
                            <a:schemeClr val="dk1"/>
                          </a:solidFill>
                          <a:latin typeface="+mn-lt"/>
                          <a:ea typeface="+mn-ea"/>
                          <a:cs typeface="+mn-cs"/>
                        </a:rPr>
                        <a:t>Pass / Fail Assessment</a:t>
                      </a:r>
                    </a:p>
                    <a:p>
                      <a:pPr marL="177800" indent="-177800" algn="l" defTabSz="914400" rtl="0" eaLnBrk="1" latinLnBrk="0" hangingPunct="1">
                        <a:spcBef>
                          <a:spcPts val="600"/>
                        </a:spcBef>
                      </a:pPr>
                      <a:r>
                        <a:rPr lang="en-AU" sz="1600" b="0" kern="1200" dirty="0">
                          <a:solidFill>
                            <a:schemeClr val="dk1"/>
                          </a:solidFill>
                          <a:latin typeface="+mn-lt"/>
                          <a:ea typeface="+mn-ea"/>
                          <a:cs typeface="+mn-cs"/>
                        </a:rPr>
                        <a:t>Eliminate Responses that Fail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07134383"/>
                  </a:ext>
                </a:extLst>
              </a:tr>
              <a:tr h="370840">
                <a:tc>
                  <a:txBody>
                    <a:bodyPr/>
                    <a:lstStyle/>
                    <a:p>
                      <a:pPr marL="0" indent="0" algn="ctr" defTabSz="711200" rtl="0" eaLnBrk="1" latinLnBrk="0" hangingPunct="1">
                        <a:spcBef>
                          <a:spcPts val="1200"/>
                        </a:spcBef>
                        <a:buNone/>
                      </a:pPr>
                      <a:r>
                        <a:rPr lang="en-AU" sz="2400" b="1" dirty="0">
                          <a:solidFill>
                            <a:schemeClr val="bg1"/>
                          </a:solidFill>
                        </a:rPr>
                        <a:t>Gate 2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indent="0" algn="l" defTabSz="711200" rtl="0" eaLnBrk="1" latinLnBrk="0" hangingPunct="1">
                        <a:spcBef>
                          <a:spcPts val="600"/>
                        </a:spcBef>
                        <a:buNone/>
                      </a:pPr>
                      <a:r>
                        <a:rPr lang="en-AU" sz="1600" b="1" dirty="0"/>
                        <a:t>Assess Comparative Criteria</a:t>
                      </a:r>
                    </a:p>
                    <a:p>
                      <a:pPr marL="177800" indent="-177800" algn="l" defTabSz="711200" rtl="0" eaLnBrk="1" latinLnBrk="0" hangingPunct="1">
                        <a:spcBef>
                          <a:spcPts val="600"/>
                        </a:spcBef>
                      </a:pPr>
                      <a:r>
                        <a:rPr lang="en-AU" sz="1600" dirty="0"/>
                        <a:t>Comparative Criteria = Qualitative (non-price)</a:t>
                      </a:r>
                    </a:p>
                    <a:p>
                      <a:pPr marL="177800" indent="-177800" algn="l" defTabSz="711200" rtl="0" eaLnBrk="1" latinLnBrk="0" hangingPunct="1">
                        <a:spcBef>
                          <a:spcPts val="600"/>
                        </a:spcBef>
                      </a:pPr>
                      <a:r>
                        <a:rPr lang="en-AU" sz="1600" dirty="0"/>
                        <a:t>Weighted Scoring Assessment</a:t>
                      </a:r>
                    </a:p>
                    <a:p>
                      <a:pPr marL="177800" indent="-177800" algn="l" defTabSz="711200" rtl="0" eaLnBrk="1" latinLnBrk="0" hangingPunct="1">
                        <a:spcBef>
                          <a:spcPts val="600"/>
                        </a:spcBef>
                      </a:pPr>
                      <a:r>
                        <a:rPr lang="en-AU" sz="1600" dirty="0"/>
                        <a:t>Shortlist on Comparative Criteria</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623890"/>
                  </a:ext>
                </a:extLst>
              </a:tr>
              <a:tr h="370840">
                <a:tc>
                  <a:txBody>
                    <a:bodyPr/>
                    <a:lstStyle/>
                    <a:p>
                      <a:pPr marL="0" indent="0" algn="ctr" defTabSz="711200" rtl="0" eaLnBrk="1" latinLnBrk="0" hangingPunct="1">
                        <a:spcBef>
                          <a:spcPts val="1200"/>
                        </a:spcBef>
                        <a:buNone/>
                      </a:pPr>
                      <a:r>
                        <a:rPr lang="en-AU" sz="2400" b="1" dirty="0">
                          <a:solidFill>
                            <a:schemeClr val="bg1"/>
                          </a:solidFill>
                        </a:rPr>
                        <a:t>Gate 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marL="0" indent="0" algn="l" defTabSz="711200" rtl="0" eaLnBrk="1" latinLnBrk="0" hangingPunct="1">
                        <a:spcBef>
                          <a:spcPts val="600"/>
                        </a:spcBef>
                        <a:buNone/>
                      </a:pPr>
                      <a:r>
                        <a:rPr lang="en-AU" sz="1600" b="1" dirty="0"/>
                        <a:t>Assess Value for Money</a:t>
                      </a:r>
                    </a:p>
                    <a:p>
                      <a:pPr marL="177800" indent="-177800" algn="l" defTabSz="711200" rtl="0" eaLnBrk="1" latinLnBrk="0" hangingPunct="1">
                        <a:spcBef>
                          <a:spcPts val="600"/>
                        </a:spcBef>
                      </a:pPr>
                      <a:r>
                        <a:rPr lang="en-AU" sz="1600" dirty="0"/>
                        <a:t>Determine Relative Total Cost of Ownership (TCO)?</a:t>
                      </a:r>
                    </a:p>
                    <a:p>
                      <a:pPr marL="177800" indent="-177800" algn="l" defTabSz="711200" rtl="0" eaLnBrk="1" latinLnBrk="0" hangingPunct="1">
                        <a:spcBef>
                          <a:spcPts val="600"/>
                        </a:spcBef>
                      </a:pPr>
                      <a:r>
                        <a:rPr lang="en-AU" sz="1600" dirty="0"/>
                        <a:t>Determine Price Ratio = Relative TCOs?</a:t>
                      </a:r>
                    </a:p>
                    <a:p>
                      <a:pPr marL="177800" indent="-177800" algn="l" defTabSz="711200" rtl="0" eaLnBrk="1" latinLnBrk="0" hangingPunct="1">
                        <a:spcBef>
                          <a:spcPts val="600"/>
                        </a:spcBef>
                      </a:pPr>
                      <a:r>
                        <a:rPr lang="en-AU" sz="1600" b="0" i="0" dirty="0"/>
                        <a:t>Consensus overarching value for money and risk considerations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2498670"/>
                  </a:ext>
                </a:extLst>
              </a:tr>
              <a:tr h="370840">
                <a:tc>
                  <a:txBody>
                    <a:bodyPr/>
                    <a:lstStyle/>
                    <a:p>
                      <a:pPr marL="0" indent="0" algn="ctr" defTabSz="711200" rtl="0" eaLnBrk="1" latinLnBrk="0" hangingPunct="1">
                        <a:spcBef>
                          <a:spcPts val="1200"/>
                        </a:spcBef>
                        <a:buNone/>
                      </a:pPr>
                      <a:r>
                        <a:rPr lang="en-AU" sz="2400" b="1" dirty="0">
                          <a:solidFill>
                            <a:schemeClr val="bg1"/>
                          </a:solidFill>
                        </a:rPr>
                        <a:t>Gate 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indent="0" algn="l" defTabSz="711200" rtl="0" eaLnBrk="1" latinLnBrk="0" hangingPunct="1">
                        <a:spcBef>
                          <a:spcPts val="600"/>
                        </a:spcBef>
                        <a:buNone/>
                      </a:pPr>
                      <a:r>
                        <a:rPr lang="en-AU" sz="1600" b="1" dirty="0"/>
                        <a:t>Option for Negotiation</a:t>
                      </a:r>
                    </a:p>
                    <a:p>
                      <a:pPr marL="177800" indent="-177800" algn="l" defTabSz="711200" rtl="0" eaLnBrk="1" latinLnBrk="0" hangingPunct="1">
                        <a:spcBef>
                          <a:spcPts val="600"/>
                        </a:spcBef>
                      </a:pPr>
                      <a:r>
                        <a:rPr lang="en-AU" sz="1600" dirty="0"/>
                        <a:t>Determine whether negotiation will be undertaken</a:t>
                      </a:r>
                    </a:p>
                    <a:p>
                      <a:pPr marL="177800" indent="-177800" algn="l" defTabSz="711200" rtl="0" eaLnBrk="1" latinLnBrk="0" hangingPunct="1">
                        <a:spcBef>
                          <a:spcPts val="600"/>
                        </a:spcBef>
                      </a:pPr>
                      <a:r>
                        <a:rPr lang="en-AU" sz="1600" dirty="0"/>
                        <a:t>Plan and conduct negotiation</a:t>
                      </a:r>
                    </a:p>
                    <a:p>
                      <a:pPr marL="177800" indent="-177800" algn="l" defTabSz="711200" rtl="0" eaLnBrk="1" latinLnBrk="0" hangingPunct="1">
                        <a:spcBef>
                          <a:spcPts val="600"/>
                        </a:spcBef>
                      </a:pPr>
                      <a:r>
                        <a:rPr lang="en-AU" sz="1600" dirty="0"/>
                        <a:t>Award Tenderer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45176667"/>
                  </a:ext>
                </a:extLst>
              </a:tr>
            </a:tbl>
          </a:graphicData>
        </a:graphic>
      </p:graphicFrame>
    </p:spTree>
    <p:custDataLst>
      <p:tags r:id="rId1"/>
    </p:custDataLst>
    <p:extLst>
      <p:ext uri="{BB962C8B-B14F-4D97-AF65-F5344CB8AC3E}">
        <p14:creationId xmlns:p14="http://schemas.microsoft.com/office/powerpoint/2010/main" val="408155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btfpColumnIndicatorGroup2">
            <a:extLst>
              <a:ext uri="{FF2B5EF4-FFF2-40B4-BE49-F238E27FC236}">
                <a16:creationId xmlns:a16="http://schemas.microsoft.com/office/drawing/2014/main" id="{577079E9-8F58-0902-2939-50C1C65C20DF}"/>
              </a:ext>
            </a:extLst>
          </p:cNvPr>
          <p:cNvGrpSpPr/>
          <p:nvPr/>
        </p:nvGrpSpPr>
        <p:grpSpPr>
          <a:xfrm>
            <a:off x="0" y="6926580"/>
            <a:ext cx="12192000" cy="137160"/>
            <a:chOff x="0" y="6926580"/>
            <a:chExt cx="12192000" cy="137160"/>
          </a:xfrm>
        </p:grpSpPr>
        <p:sp>
          <p:nvSpPr>
            <p:cNvPr id="93" name="btfpColumnGapBlocker978340">
              <a:extLst>
                <a:ext uri="{FF2B5EF4-FFF2-40B4-BE49-F238E27FC236}">
                  <a16:creationId xmlns:a16="http://schemas.microsoft.com/office/drawing/2014/main" id="{CB47512A-BC2A-1D55-F3BE-76BA99036B0E}"/>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91" name="btfpColumnGapBlocker245540">
              <a:extLst>
                <a:ext uri="{FF2B5EF4-FFF2-40B4-BE49-F238E27FC236}">
                  <a16:creationId xmlns:a16="http://schemas.microsoft.com/office/drawing/2014/main" id="{AA07CA29-A36F-CB7B-4A34-C9D5CBCE72F5}"/>
                </a:ext>
              </a:extLst>
            </p:cNvPr>
            <p:cNvSpPr/>
            <p:nvPr/>
          </p:nvSpPr>
          <p:spPr bwMode="gray">
            <a:xfrm>
              <a:off x="884237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9" name="btfpColumnIndicator960520">
              <a:extLst>
                <a:ext uri="{FF2B5EF4-FFF2-40B4-BE49-F238E27FC236}">
                  <a16:creationId xmlns:a16="http://schemas.microsoft.com/office/drawing/2014/main" id="{EF41118D-BB05-6CB3-DE9D-10AC96065909}"/>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7" name="btfpColumnIndicator725160">
              <a:extLst>
                <a:ext uri="{FF2B5EF4-FFF2-40B4-BE49-F238E27FC236}">
                  <a16:creationId xmlns:a16="http://schemas.microsoft.com/office/drawing/2014/main" id="{7A0E1255-D62D-7DC6-4CED-B9A81185E97E}"/>
                </a:ext>
              </a:extLst>
            </p:cNvPr>
            <p:cNvCxnSpPr/>
            <p:nvPr/>
          </p:nvCxnSpPr>
          <p:spPr bwMode="gray">
            <a:xfrm flipV="1">
              <a:off x="937577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5" name="btfpColumnGapBlocker101089">
              <a:extLst>
                <a:ext uri="{FF2B5EF4-FFF2-40B4-BE49-F238E27FC236}">
                  <a16:creationId xmlns:a16="http://schemas.microsoft.com/office/drawing/2014/main" id="{F291E86E-D82E-7ED2-8E8E-68820D4F09C6}"/>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3" name="btfpColumnIndicator713591">
              <a:extLst>
                <a:ext uri="{FF2B5EF4-FFF2-40B4-BE49-F238E27FC236}">
                  <a16:creationId xmlns:a16="http://schemas.microsoft.com/office/drawing/2014/main" id="{143630C0-F1C7-4032-CDFC-D30A3CBD2B5B}"/>
                </a:ext>
              </a:extLst>
            </p:cNvPr>
            <p:cNvCxnSpPr/>
            <p:nvPr/>
          </p:nvCxnSpPr>
          <p:spPr bwMode="gray">
            <a:xfrm flipV="1">
              <a:off x="884237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1" name="btfpColumnIndicator896710">
              <a:extLst>
                <a:ext uri="{FF2B5EF4-FFF2-40B4-BE49-F238E27FC236}">
                  <a16:creationId xmlns:a16="http://schemas.microsoft.com/office/drawing/2014/main" id="{7B2CB1EF-86D8-C55C-D367-AD16403046AE}"/>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9" name="btfpColumnGapBlocker622504">
              <a:extLst>
                <a:ext uri="{FF2B5EF4-FFF2-40B4-BE49-F238E27FC236}">
                  <a16:creationId xmlns:a16="http://schemas.microsoft.com/office/drawing/2014/main" id="{DD70FEFF-FF83-3902-1B70-E848AA7B93C4}"/>
                </a:ext>
              </a:extLst>
            </p:cNvPr>
            <p:cNvSpPr/>
            <p:nvPr/>
          </p:nvSpPr>
          <p:spPr bwMode="gray">
            <a:xfrm>
              <a:off x="2828925"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7" name="btfpColumnIndicator604860">
              <a:extLst>
                <a:ext uri="{FF2B5EF4-FFF2-40B4-BE49-F238E27FC236}">
                  <a16:creationId xmlns:a16="http://schemas.microsoft.com/office/drawing/2014/main" id="{6CEA0525-137D-6C21-CA90-CAFA17086146}"/>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5" name="btfpColumnIndicator293452">
              <a:extLst>
                <a:ext uri="{FF2B5EF4-FFF2-40B4-BE49-F238E27FC236}">
                  <a16:creationId xmlns:a16="http://schemas.microsoft.com/office/drawing/2014/main" id="{6B7DB6A8-4C03-E33F-38E8-A8AC6E229790}"/>
                </a:ext>
              </a:extLst>
            </p:cNvPr>
            <p:cNvCxnSpPr/>
            <p:nvPr/>
          </p:nvCxnSpPr>
          <p:spPr bwMode="gray">
            <a:xfrm flipV="1">
              <a:off x="336232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3" name="btfpColumnGapBlocker573373">
              <a:extLst>
                <a:ext uri="{FF2B5EF4-FFF2-40B4-BE49-F238E27FC236}">
                  <a16:creationId xmlns:a16="http://schemas.microsoft.com/office/drawing/2014/main" id="{4DA66997-DE5D-AA5C-E51D-B7AC53233A7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1" name="btfpColumnIndicator197820">
              <a:extLst>
                <a:ext uri="{FF2B5EF4-FFF2-40B4-BE49-F238E27FC236}">
                  <a16:creationId xmlns:a16="http://schemas.microsoft.com/office/drawing/2014/main" id="{F2C173CC-A220-0912-9346-45AADA92BB69}"/>
                </a:ext>
              </a:extLst>
            </p:cNvPr>
            <p:cNvCxnSpPr/>
            <p:nvPr/>
          </p:nvCxnSpPr>
          <p:spPr bwMode="gray">
            <a:xfrm flipV="1">
              <a:off x="2828925"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9" name="btfpColumnIndicator927044">
              <a:extLst>
                <a:ext uri="{FF2B5EF4-FFF2-40B4-BE49-F238E27FC236}">
                  <a16:creationId xmlns:a16="http://schemas.microsoft.com/office/drawing/2014/main" id="{3568BEA4-C84E-2861-3F04-A26E05DC40FC}"/>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94" name="btfpColumnIndicatorGroup1">
            <a:extLst>
              <a:ext uri="{FF2B5EF4-FFF2-40B4-BE49-F238E27FC236}">
                <a16:creationId xmlns:a16="http://schemas.microsoft.com/office/drawing/2014/main" id="{EE608121-C64A-73F0-27A0-1A77EAAF72C4}"/>
              </a:ext>
            </a:extLst>
          </p:cNvPr>
          <p:cNvGrpSpPr/>
          <p:nvPr/>
        </p:nvGrpSpPr>
        <p:grpSpPr>
          <a:xfrm>
            <a:off x="0" y="-205740"/>
            <a:ext cx="12192000" cy="137160"/>
            <a:chOff x="0" y="-205740"/>
            <a:chExt cx="12192000" cy="137160"/>
          </a:xfrm>
        </p:grpSpPr>
        <p:sp>
          <p:nvSpPr>
            <p:cNvPr id="92" name="btfpColumnGapBlocker604069">
              <a:extLst>
                <a:ext uri="{FF2B5EF4-FFF2-40B4-BE49-F238E27FC236}">
                  <a16:creationId xmlns:a16="http://schemas.microsoft.com/office/drawing/2014/main" id="{F5B96BE9-ADB0-CB31-89EB-F667EB41915E}"/>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90" name="btfpColumnGapBlocker865025">
              <a:extLst>
                <a:ext uri="{FF2B5EF4-FFF2-40B4-BE49-F238E27FC236}">
                  <a16:creationId xmlns:a16="http://schemas.microsoft.com/office/drawing/2014/main" id="{3CA2C6F7-E2E6-D06A-EBFC-D20EBC6D0D04}"/>
                </a:ext>
              </a:extLst>
            </p:cNvPr>
            <p:cNvSpPr/>
            <p:nvPr/>
          </p:nvSpPr>
          <p:spPr bwMode="gray">
            <a:xfrm>
              <a:off x="884237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8" name="btfpColumnIndicator455242">
              <a:extLst>
                <a:ext uri="{FF2B5EF4-FFF2-40B4-BE49-F238E27FC236}">
                  <a16:creationId xmlns:a16="http://schemas.microsoft.com/office/drawing/2014/main" id="{B5217EC3-39EA-EF60-5B48-0A8AA5A2EC78}"/>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6" name="btfpColumnIndicator654391">
              <a:extLst>
                <a:ext uri="{FF2B5EF4-FFF2-40B4-BE49-F238E27FC236}">
                  <a16:creationId xmlns:a16="http://schemas.microsoft.com/office/drawing/2014/main" id="{62E576C5-C0F2-59CD-B1C6-85F5F87F2E6F}"/>
                </a:ext>
              </a:extLst>
            </p:cNvPr>
            <p:cNvCxnSpPr/>
            <p:nvPr/>
          </p:nvCxnSpPr>
          <p:spPr bwMode="gray">
            <a:xfrm flipV="1">
              <a:off x="937577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4" name="btfpColumnGapBlocker259685">
              <a:extLst>
                <a:ext uri="{FF2B5EF4-FFF2-40B4-BE49-F238E27FC236}">
                  <a16:creationId xmlns:a16="http://schemas.microsoft.com/office/drawing/2014/main" id="{B7B251F1-B61D-9723-88B1-C722E5D8B7C6}"/>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2" name="btfpColumnIndicator821582">
              <a:extLst>
                <a:ext uri="{FF2B5EF4-FFF2-40B4-BE49-F238E27FC236}">
                  <a16:creationId xmlns:a16="http://schemas.microsoft.com/office/drawing/2014/main" id="{23D084D5-6EF9-6C94-C878-F258500C2EE5}"/>
                </a:ext>
              </a:extLst>
            </p:cNvPr>
            <p:cNvCxnSpPr/>
            <p:nvPr/>
          </p:nvCxnSpPr>
          <p:spPr bwMode="gray">
            <a:xfrm flipV="1">
              <a:off x="884237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0" name="btfpColumnIndicator459476">
              <a:extLst>
                <a:ext uri="{FF2B5EF4-FFF2-40B4-BE49-F238E27FC236}">
                  <a16:creationId xmlns:a16="http://schemas.microsoft.com/office/drawing/2014/main" id="{BE8BE8B7-8CCC-85B4-B468-F4CFF2BC2AEE}"/>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8" name="btfpColumnGapBlocker359630">
              <a:extLst>
                <a:ext uri="{FF2B5EF4-FFF2-40B4-BE49-F238E27FC236}">
                  <a16:creationId xmlns:a16="http://schemas.microsoft.com/office/drawing/2014/main" id="{D8A163A4-497B-939B-83AF-9F8118EA0CA5}"/>
                </a:ext>
              </a:extLst>
            </p:cNvPr>
            <p:cNvSpPr/>
            <p:nvPr/>
          </p:nvSpPr>
          <p:spPr bwMode="gray">
            <a:xfrm>
              <a:off x="2828925"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6" name="btfpColumnIndicator795691">
              <a:extLst>
                <a:ext uri="{FF2B5EF4-FFF2-40B4-BE49-F238E27FC236}">
                  <a16:creationId xmlns:a16="http://schemas.microsoft.com/office/drawing/2014/main" id="{6F65EEE0-4BAC-44D5-7478-74B0BD06C9A2}"/>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4" name="btfpColumnIndicator107209">
              <a:extLst>
                <a:ext uri="{FF2B5EF4-FFF2-40B4-BE49-F238E27FC236}">
                  <a16:creationId xmlns:a16="http://schemas.microsoft.com/office/drawing/2014/main" id="{C0FCA38F-8408-BEEC-CBD3-D2EDA2BC2838}"/>
                </a:ext>
              </a:extLst>
            </p:cNvPr>
            <p:cNvCxnSpPr/>
            <p:nvPr/>
          </p:nvCxnSpPr>
          <p:spPr bwMode="gray">
            <a:xfrm flipV="1">
              <a:off x="336232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2" name="btfpColumnGapBlocker828342">
              <a:extLst>
                <a:ext uri="{FF2B5EF4-FFF2-40B4-BE49-F238E27FC236}">
                  <a16:creationId xmlns:a16="http://schemas.microsoft.com/office/drawing/2014/main" id="{A48CEA15-E6E1-D929-ADB2-417919195A23}"/>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0" name="btfpColumnIndicator344798">
              <a:extLst>
                <a:ext uri="{FF2B5EF4-FFF2-40B4-BE49-F238E27FC236}">
                  <a16:creationId xmlns:a16="http://schemas.microsoft.com/office/drawing/2014/main" id="{046EE051-851F-A5E2-78DC-074D19470D12}"/>
                </a:ext>
              </a:extLst>
            </p:cNvPr>
            <p:cNvCxnSpPr/>
            <p:nvPr/>
          </p:nvCxnSpPr>
          <p:spPr bwMode="gray">
            <a:xfrm flipV="1">
              <a:off x="2828925"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8" name="btfpColumnIndicator207836">
              <a:extLst>
                <a:ext uri="{FF2B5EF4-FFF2-40B4-BE49-F238E27FC236}">
                  <a16:creationId xmlns:a16="http://schemas.microsoft.com/office/drawing/2014/main" id="{0D570EAB-1435-D2EC-BC27-64B682383267}"/>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7738D2FB-59F7-DD75-FA56-E91DD829BCC3}"/>
              </a:ext>
            </a:extLst>
          </p:cNvPr>
          <p:cNvPicPr>
            <a:picLocks noChangeAspect="1"/>
          </p:cNvPicPr>
          <p:nvPr/>
        </p:nvPicPr>
        <p:blipFill rotWithShape="1">
          <a:blip r:embed="rId8"/>
          <a:srcRect t="17569" b="42242"/>
          <a:stretch/>
        </p:blipFill>
        <p:spPr>
          <a:xfrm>
            <a:off x="0" y="885371"/>
            <a:ext cx="12192000" cy="3265715"/>
          </a:xfrm>
          <a:prstGeom prst="rect">
            <a:avLst/>
          </a:prstGeom>
        </p:spPr>
      </p:pic>
      <p:sp>
        <p:nvSpPr>
          <p:cNvPr id="14" name="Rectangle 13">
            <a:extLst>
              <a:ext uri="{FF2B5EF4-FFF2-40B4-BE49-F238E27FC236}">
                <a16:creationId xmlns:a16="http://schemas.microsoft.com/office/drawing/2014/main" id="{E4C6E5C2-4925-275C-32D6-0E4FDB74BD31}"/>
              </a:ext>
            </a:extLst>
          </p:cNvPr>
          <p:cNvSpPr/>
          <p:nvPr/>
        </p:nvSpPr>
        <p:spPr bwMode="gray">
          <a:xfrm>
            <a:off x="0" y="2365829"/>
            <a:ext cx="12191990" cy="1785257"/>
          </a:xfrm>
          <a:prstGeom prst="rect">
            <a:avLst/>
          </a:prstGeom>
          <a:solidFill>
            <a:schemeClr val="tx1">
              <a:alpha val="6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 name="Title 1"/>
          <p:cNvSpPr>
            <a:spLocks noGrp="1"/>
          </p:cNvSpPr>
          <p:nvPr>
            <p:ph type="title"/>
          </p:nvPr>
        </p:nvSpPr>
        <p:spPr>
          <a:prstGeom prst="rect">
            <a:avLst/>
          </a:prstGeom>
        </p:spPr>
        <p:txBody>
          <a:bodyPr/>
          <a:lstStyle/>
          <a:p>
            <a:pPr algn="l"/>
            <a:r>
              <a:rPr lang="en-US" sz="2800" dirty="0"/>
              <a:t>Compliance/conformance scoring</a:t>
            </a:r>
          </a:p>
        </p:txBody>
      </p:sp>
      <p:sp>
        <p:nvSpPr>
          <p:cNvPr id="3" name="Content Placeholder 2"/>
          <p:cNvSpPr>
            <a:spLocks noGrp="1"/>
          </p:cNvSpPr>
          <p:nvPr>
            <p:ph type="subTitle" idx="4294967295"/>
          </p:nvPr>
        </p:nvSpPr>
        <p:spPr>
          <a:xfrm>
            <a:off x="271723" y="4687865"/>
            <a:ext cx="2667000" cy="3009900"/>
          </a:xfrm>
        </p:spPr>
        <p:txBody>
          <a:bodyPr>
            <a:noAutofit/>
          </a:bodyPr>
          <a:lstStyle/>
          <a:p>
            <a:pPr marL="0" indent="0" algn="ctr">
              <a:buNone/>
            </a:pPr>
            <a:r>
              <a:rPr lang="en-GB" sz="1800" dirty="0"/>
              <a:t>Certifications (Rapid Global) or professional registration</a:t>
            </a:r>
            <a:endParaRPr lang="en-US" sz="1800" dirty="0"/>
          </a:p>
          <a:p>
            <a:pPr marL="0" indent="0" algn="ctr">
              <a:buNone/>
            </a:pPr>
            <a:endParaRPr lang="en-US" sz="1800" dirty="0"/>
          </a:p>
        </p:txBody>
      </p:sp>
      <p:sp>
        <p:nvSpPr>
          <p:cNvPr id="4" name="TextBox 3"/>
          <p:cNvSpPr txBox="1"/>
          <p:nvPr/>
        </p:nvSpPr>
        <p:spPr>
          <a:xfrm>
            <a:off x="1531315" y="-27384"/>
            <a:ext cx="13099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6. Evaluations</a:t>
            </a:r>
          </a:p>
        </p:txBody>
      </p:sp>
      <p:sp>
        <p:nvSpPr>
          <p:cNvPr id="13" name="TextBox 12">
            <a:extLst>
              <a:ext uri="{FF2B5EF4-FFF2-40B4-BE49-F238E27FC236}">
                <a16:creationId xmlns:a16="http://schemas.microsoft.com/office/drawing/2014/main" id="{DC54E70C-157E-B0D0-8433-80F613F0E4F4}"/>
              </a:ext>
            </a:extLst>
          </p:cNvPr>
          <p:cNvSpPr txBox="1"/>
          <p:nvPr/>
        </p:nvSpPr>
        <p:spPr bwMode="gray">
          <a:xfrm>
            <a:off x="522514" y="2586676"/>
            <a:ext cx="10740572" cy="923330"/>
          </a:xfrm>
          <a:prstGeom prst="rect">
            <a:avLst/>
          </a:prstGeom>
          <a:noFill/>
        </p:spPr>
        <p:txBody>
          <a:bodyPr wrap="square">
            <a:spAutoFit/>
          </a:bodyPr>
          <a:lstStyle/>
          <a:p>
            <a:r>
              <a:rPr lang="en-GB" b="1">
                <a:solidFill>
                  <a:schemeClr val="bg1"/>
                </a:solidFill>
              </a:rPr>
              <a:t>Mandatory factors are the ‘pass / fail’ criteria which the respondents either have or do not have. </a:t>
            </a:r>
          </a:p>
          <a:p>
            <a:r>
              <a:rPr lang="en-GB">
                <a:solidFill>
                  <a:schemeClr val="bg1"/>
                </a:solidFill>
              </a:rPr>
              <a:t>The threshold for passing needs to be defined in a transparent and definitive way, and the normal issues that would warrant inclusion as mandatory criteria are:</a:t>
            </a:r>
            <a:endParaRPr lang="en-AU">
              <a:solidFill>
                <a:schemeClr val="bg1"/>
              </a:solidFill>
            </a:endParaRPr>
          </a:p>
        </p:txBody>
      </p:sp>
      <p:grpSp>
        <p:nvGrpSpPr>
          <p:cNvPr id="155" name="btfpIcon181336">
            <a:extLst>
              <a:ext uri="{FF2B5EF4-FFF2-40B4-BE49-F238E27FC236}">
                <a16:creationId xmlns:a16="http://schemas.microsoft.com/office/drawing/2014/main" id="{F426D676-C19A-0D2F-C846-1341A6231421}"/>
              </a:ext>
            </a:extLst>
          </p:cNvPr>
          <p:cNvGrpSpPr/>
          <p:nvPr>
            <p:custDataLst>
              <p:tags r:id="rId2"/>
            </p:custDataLst>
          </p:nvPr>
        </p:nvGrpSpPr>
        <p:grpSpPr>
          <a:xfrm>
            <a:off x="1185753" y="3597208"/>
            <a:ext cx="913264" cy="913264"/>
            <a:chOff x="1377158" y="3597208"/>
            <a:chExt cx="913264" cy="913264"/>
          </a:xfrm>
        </p:grpSpPr>
        <p:sp>
          <p:nvSpPr>
            <p:cNvPr id="154" name="btfpIconCircle181336">
              <a:extLst>
                <a:ext uri="{FF2B5EF4-FFF2-40B4-BE49-F238E27FC236}">
                  <a16:creationId xmlns:a16="http://schemas.microsoft.com/office/drawing/2014/main" id="{2BA8B8FD-10E2-2359-2A52-5A283C045C8C}"/>
                </a:ext>
              </a:extLst>
            </p:cNvPr>
            <p:cNvSpPr>
              <a:spLocks/>
            </p:cNvSpPr>
            <p:nvPr/>
          </p:nvSpPr>
          <p:spPr bwMode="gray">
            <a:xfrm>
              <a:off x="1377158" y="3597208"/>
              <a:ext cx="913264" cy="913264"/>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53" name="btfpIconLines181336">
              <a:extLst>
                <a:ext uri="{FF2B5EF4-FFF2-40B4-BE49-F238E27FC236}">
                  <a16:creationId xmlns:a16="http://schemas.microsoft.com/office/drawing/2014/main" id="{F341983F-3447-A8A6-DC58-2E53BA293A8E}"/>
                </a:ext>
              </a:extLst>
            </p:cNvPr>
            <p:cNvPicPr>
              <a:picLocks/>
            </p:cNvPicPr>
            <p:nvPr/>
          </p:nvPicPr>
          <p:blipFill>
            <a:blip r:embed="rId9"/>
            <a:stretch>
              <a:fillRect/>
            </a:stretch>
          </p:blipFill>
          <p:spPr>
            <a:xfrm>
              <a:off x="1377158" y="3597208"/>
              <a:ext cx="913264" cy="913264"/>
            </a:xfrm>
            <a:prstGeom prst="rect">
              <a:avLst/>
            </a:prstGeom>
          </p:spPr>
        </p:pic>
      </p:grpSp>
      <p:grpSp>
        <p:nvGrpSpPr>
          <p:cNvPr id="150" name="btfpIcon259820">
            <a:extLst>
              <a:ext uri="{FF2B5EF4-FFF2-40B4-BE49-F238E27FC236}">
                <a16:creationId xmlns:a16="http://schemas.microsoft.com/office/drawing/2014/main" id="{1772AD0A-61E1-BADC-00A1-EC2668141639}"/>
              </a:ext>
            </a:extLst>
          </p:cNvPr>
          <p:cNvGrpSpPr/>
          <p:nvPr>
            <p:custDataLst>
              <p:tags r:id="rId3"/>
            </p:custDataLst>
          </p:nvPr>
        </p:nvGrpSpPr>
        <p:grpSpPr>
          <a:xfrm>
            <a:off x="4149067" y="3597208"/>
            <a:ext cx="913264" cy="913264"/>
            <a:chOff x="4152751" y="3597208"/>
            <a:chExt cx="913264" cy="913264"/>
          </a:xfrm>
        </p:grpSpPr>
        <p:sp>
          <p:nvSpPr>
            <p:cNvPr id="149" name="btfpIconCircle259820">
              <a:extLst>
                <a:ext uri="{FF2B5EF4-FFF2-40B4-BE49-F238E27FC236}">
                  <a16:creationId xmlns:a16="http://schemas.microsoft.com/office/drawing/2014/main" id="{60E7EA08-F5DC-465E-099A-E41C0C799C1D}"/>
                </a:ext>
              </a:extLst>
            </p:cNvPr>
            <p:cNvSpPr>
              <a:spLocks/>
            </p:cNvSpPr>
            <p:nvPr/>
          </p:nvSpPr>
          <p:spPr bwMode="gray">
            <a:xfrm>
              <a:off x="4152751" y="3597208"/>
              <a:ext cx="913264" cy="913264"/>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48" name="btfpIconLines259820">
              <a:extLst>
                <a:ext uri="{FF2B5EF4-FFF2-40B4-BE49-F238E27FC236}">
                  <a16:creationId xmlns:a16="http://schemas.microsoft.com/office/drawing/2014/main" id="{50425DE6-437B-2172-FFD0-C7A4E58C1DD6}"/>
                </a:ext>
              </a:extLst>
            </p:cNvPr>
            <p:cNvPicPr>
              <a:picLocks/>
            </p:cNvPicPr>
            <p:nvPr/>
          </p:nvPicPr>
          <p:blipFill>
            <a:blip r:embed="rId10"/>
            <a:stretch>
              <a:fillRect/>
            </a:stretch>
          </p:blipFill>
          <p:spPr>
            <a:xfrm>
              <a:off x="4152751" y="3597208"/>
              <a:ext cx="913264" cy="913264"/>
            </a:xfrm>
            <a:prstGeom prst="rect">
              <a:avLst/>
            </a:prstGeom>
          </p:spPr>
        </p:pic>
      </p:grpSp>
      <p:grpSp>
        <p:nvGrpSpPr>
          <p:cNvPr id="145" name="btfpIcon808487">
            <a:extLst>
              <a:ext uri="{FF2B5EF4-FFF2-40B4-BE49-F238E27FC236}">
                <a16:creationId xmlns:a16="http://schemas.microsoft.com/office/drawing/2014/main" id="{4EEBBC16-5F87-441D-BADF-26AEE1613160}"/>
              </a:ext>
            </a:extLst>
          </p:cNvPr>
          <p:cNvGrpSpPr/>
          <p:nvPr>
            <p:custDataLst>
              <p:tags r:id="rId4"/>
            </p:custDataLst>
          </p:nvPr>
        </p:nvGrpSpPr>
        <p:grpSpPr>
          <a:xfrm>
            <a:off x="7120867" y="3597218"/>
            <a:ext cx="913265" cy="913265"/>
            <a:chOff x="6928350" y="3597218"/>
            <a:chExt cx="913265" cy="913265"/>
          </a:xfrm>
        </p:grpSpPr>
        <p:sp>
          <p:nvSpPr>
            <p:cNvPr id="144" name="btfpIconCircle808487">
              <a:extLst>
                <a:ext uri="{FF2B5EF4-FFF2-40B4-BE49-F238E27FC236}">
                  <a16:creationId xmlns:a16="http://schemas.microsoft.com/office/drawing/2014/main" id="{1D2B1D57-EC2A-4BE3-13DE-8DA08CEE85D1}"/>
                </a:ext>
              </a:extLst>
            </p:cNvPr>
            <p:cNvSpPr>
              <a:spLocks/>
            </p:cNvSpPr>
            <p:nvPr/>
          </p:nvSpPr>
          <p:spPr bwMode="gray">
            <a:xfrm>
              <a:off x="6928350" y="3597218"/>
              <a:ext cx="913265" cy="913265"/>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43" name="btfpIconLines808487">
              <a:extLst>
                <a:ext uri="{FF2B5EF4-FFF2-40B4-BE49-F238E27FC236}">
                  <a16:creationId xmlns:a16="http://schemas.microsoft.com/office/drawing/2014/main" id="{7FBA6529-DF42-25A1-90C2-F5CD4436C36A}"/>
                </a:ext>
              </a:extLst>
            </p:cNvPr>
            <p:cNvPicPr>
              <a:picLocks/>
            </p:cNvPicPr>
            <p:nvPr/>
          </p:nvPicPr>
          <p:blipFill>
            <a:blip r:embed="rId11"/>
            <a:stretch>
              <a:fillRect/>
            </a:stretch>
          </p:blipFill>
          <p:spPr>
            <a:xfrm>
              <a:off x="6928350" y="3597218"/>
              <a:ext cx="913265" cy="913265"/>
            </a:xfrm>
            <a:prstGeom prst="rect">
              <a:avLst/>
            </a:prstGeom>
          </p:spPr>
        </p:pic>
      </p:grpSp>
      <p:grpSp>
        <p:nvGrpSpPr>
          <p:cNvPr id="140" name="btfpIcon134231">
            <a:extLst>
              <a:ext uri="{FF2B5EF4-FFF2-40B4-BE49-F238E27FC236}">
                <a16:creationId xmlns:a16="http://schemas.microsoft.com/office/drawing/2014/main" id="{9B4172EA-3173-D7C9-8CC9-9FF1FED5ABB5}"/>
              </a:ext>
            </a:extLst>
          </p:cNvPr>
          <p:cNvGrpSpPr/>
          <p:nvPr>
            <p:custDataLst>
              <p:tags r:id="rId5"/>
            </p:custDataLst>
          </p:nvPr>
        </p:nvGrpSpPr>
        <p:grpSpPr>
          <a:xfrm>
            <a:off x="10092983" y="3597208"/>
            <a:ext cx="913264" cy="913264"/>
            <a:chOff x="9703936" y="3597208"/>
            <a:chExt cx="913264" cy="913264"/>
          </a:xfrm>
        </p:grpSpPr>
        <p:sp>
          <p:nvSpPr>
            <p:cNvPr id="139" name="btfpIconCircle134231">
              <a:extLst>
                <a:ext uri="{FF2B5EF4-FFF2-40B4-BE49-F238E27FC236}">
                  <a16:creationId xmlns:a16="http://schemas.microsoft.com/office/drawing/2014/main" id="{DBF584A2-B5D6-1DFB-53DB-3DF20A551E0F}"/>
                </a:ext>
              </a:extLst>
            </p:cNvPr>
            <p:cNvSpPr>
              <a:spLocks/>
            </p:cNvSpPr>
            <p:nvPr/>
          </p:nvSpPr>
          <p:spPr bwMode="gray">
            <a:xfrm>
              <a:off x="9703936" y="3597208"/>
              <a:ext cx="913264" cy="913264"/>
            </a:xfrm>
            <a:prstGeom prst="ellipse">
              <a:avLst/>
            </a:prstGeom>
            <a:solidFill>
              <a:srgbClr val="002458"/>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138" name="btfpIconLines134231">
              <a:extLst>
                <a:ext uri="{FF2B5EF4-FFF2-40B4-BE49-F238E27FC236}">
                  <a16:creationId xmlns:a16="http://schemas.microsoft.com/office/drawing/2014/main" id="{283E2B38-69B6-7A73-52C4-076D74287B16}"/>
                </a:ext>
              </a:extLst>
            </p:cNvPr>
            <p:cNvPicPr>
              <a:picLocks/>
            </p:cNvPicPr>
            <p:nvPr/>
          </p:nvPicPr>
          <p:blipFill>
            <a:blip r:embed="rId12"/>
            <a:stretch>
              <a:fillRect/>
            </a:stretch>
          </p:blipFill>
          <p:spPr>
            <a:xfrm>
              <a:off x="9703936" y="3597208"/>
              <a:ext cx="913264" cy="913264"/>
            </a:xfrm>
            <a:prstGeom prst="rect">
              <a:avLst/>
            </a:prstGeom>
          </p:spPr>
        </p:pic>
      </p:grpSp>
      <p:sp>
        <p:nvSpPr>
          <p:cNvPr id="164" name="Content Placeholder 2">
            <a:extLst>
              <a:ext uri="{FF2B5EF4-FFF2-40B4-BE49-F238E27FC236}">
                <a16:creationId xmlns:a16="http://schemas.microsoft.com/office/drawing/2014/main" id="{3A9E1495-8F14-515F-4345-EC29F284015E}"/>
              </a:ext>
            </a:extLst>
          </p:cNvPr>
          <p:cNvSpPr txBox="1">
            <a:spLocks/>
          </p:cNvSpPr>
          <p:nvPr/>
        </p:nvSpPr>
        <p:spPr>
          <a:xfrm>
            <a:off x="3284537" y="4677229"/>
            <a:ext cx="2666740" cy="30099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t>Approvals or registrations</a:t>
            </a:r>
            <a:endParaRPr lang="en-US" sz="1800"/>
          </a:p>
          <a:p>
            <a:pPr marL="0" indent="0" algn="ctr">
              <a:buNone/>
            </a:pPr>
            <a:endParaRPr lang="en-US" sz="1800"/>
          </a:p>
        </p:txBody>
      </p:sp>
      <p:sp>
        <p:nvSpPr>
          <p:cNvPr id="165" name="Content Placeholder 2">
            <a:extLst>
              <a:ext uri="{FF2B5EF4-FFF2-40B4-BE49-F238E27FC236}">
                <a16:creationId xmlns:a16="http://schemas.microsoft.com/office/drawing/2014/main" id="{114450AC-495E-7764-7836-382DE4212D68}"/>
              </a:ext>
            </a:extLst>
          </p:cNvPr>
          <p:cNvSpPr txBox="1">
            <a:spLocks/>
          </p:cNvSpPr>
          <p:nvPr/>
        </p:nvSpPr>
        <p:spPr>
          <a:xfrm>
            <a:off x="6256337" y="4677229"/>
            <a:ext cx="2666740" cy="30099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t>Insurance cover e.g. professional indemnity or public liability</a:t>
            </a:r>
            <a:endParaRPr lang="en-US" sz="1800"/>
          </a:p>
          <a:p>
            <a:pPr marL="0" indent="0" algn="ctr">
              <a:buNone/>
            </a:pPr>
            <a:endParaRPr lang="en-US" sz="1800"/>
          </a:p>
        </p:txBody>
      </p:sp>
      <p:sp>
        <p:nvSpPr>
          <p:cNvPr id="166" name="Content Placeholder 2">
            <a:extLst>
              <a:ext uri="{FF2B5EF4-FFF2-40B4-BE49-F238E27FC236}">
                <a16:creationId xmlns:a16="http://schemas.microsoft.com/office/drawing/2014/main" id="{7AA75902-6B77-A4F6-B7E9-2A83E9B794EE}"/>
              </a:ext>
            </a:extLst>
          </p:cNvPr>
          <p:cNvSpPr txBox="1">
            <a:spLocks/>
          </p:cNvSpPr>
          <p:nvPr/>
        </p:nvSpPr>
        <p:spPr>
          <a:xfrm>
            <a:off x="9253537" y="4677229"/>
            <a:ext cx="2666740" cy="30099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t>Capacity or </a:t>
            </a:r>
            <a:br>
              <a:rPr lang="en-GB" sz="1800"/>
            </a:br>
            <a:r>
              <a:rPr lang="en-GB" sz="1800"/>
              <a:t>availability</a:t>
            </a:r>
            <a:endParaRPr lang="en-US" sz="1800"/>
          </a:p>
          <a:p>
            <a:pPr marL="0" indent="0" algn="ctr">
              <a:buNone/>
            </a:pPr>
            <a:endParaRPr lang="en-US" sz="1800"/>
          </a:p>
        </p:txBody>
      </p:sp>
      <p:cxnSp>
        <p:nvCxnSpPr>
          <p:cNvPr id="168" name="Straight Connector 167">
            <a:extLst>
              <a:ext uri="{FF2B5EF4-FFF2-40B4-BE49-F238E27FC236}">
                <a16:creationId xmlns:a16="http://schemas.microsoft.com/office/drawing/2014/main" id="{6A531EFE-9982-89D2-8626-B03481B4CAAA}"/>
              </a:ext>
            </a:extLst>
          </p:cNvPr>
          <p:cNvCxnSpPr/>
          <p:nvPr/>
        </p:nvCxnSpPr>
        <p:spPr bwMode="gray">
          <a:xfrm>
            <a:off x="3362325"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D0B81DA-AF23-2830-0486-0651BAF1D0AB}"/>
              </a:ext>
            </a:extLst>
          </p:cNvPr>
          <p:cNvCxnSpPr/>
          <p:nvPr/>
        </p:nvCxnSpPr>
        <p:spPr bwMode="gray">
          <a:xfrm>
            <a:off x="6016625"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6B7406B-23CD-13A1-1478-37B3CF9BE244}"/>
              </a:ext>
            </a:extLst>
          </p:cNvPr>
          <p:cNvCxnSpPr/>
          <p:nvPr/>
        </p:nvCxnSpPr>
        <p:spPr bwMode="gray">
          <a:xfrm>
            <a:off x="9369425"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3603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56" name="btfpTable128133">
            <a:extLst>
              <a:ext uri="{FF2B5EF4-FFF2-40B4-BE49-F238E27FC236}">
                <a16:creationId xmlns:a16="http://schemas.microsoft.com/office/drawing/2014/main" id="{C3E1C14C-009F-89A3-DEC9-79CF7774948F}"/>
              </a:ext>
            </a:extLst>
          </p:cNvPr>
          <p:cNvGraphicFramePr>
            <a:graphicFrameLocks noGrp="1"/>
          </p:cNvGraphicFramePr>
          <p:nvPr>
            <p:custDataLst>
              <p:tags r:id="rId2"/>
            </p:custDataLst>
            <p:extLst>
              <p:ext uri="{D42A27DB-BD31-4B8C-83A1-F6EECF244321}">
                <p14:modId xmlns:p14="http://schemas.microsoft.com/office/powerpoint/2010/main" val="1223150024"/>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22" name="TextBox 116">
            <a:extLst>
              <a:ext uri="{FF2B5EF4-FFF2-40B4-BE49-F238E27FC236}">
                <a16:creationId xmlns:a16="http://schemas.microsoft.com/office/drawing/2014/main" id="{18E3B9AF-72C3-3A41-FB89-4742E5A58BF6}"/>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40" name="TextBox 116">
            <a:extLst>
              <a:ext uri="{FF2B5EF4-FFF2-40B4-BE49-F238E27FC236}">
                <a16:creationId xmlns:a16="http://schemas.microsoft.com/office/drawing/2014/main" id="{413B1D9D-0084-0838-981F-8753E7A6E571}"/>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
        <p:nvSpPr>
          <p:cNvPr id="41" name="TextBox 40">
            <a:extLst>
              <a:ext uri="{FF2B5EF4-FFF2-40B4-BE49-F238E27FC236}">
                <a16:creationId xmlns:a16="http://schemas.microsoft.com/office/drawing/2014/main" id="{4E1BB549-877D-B9E2-F39D-E5159A63A42F}"/>
              </a:ext>
            </a:extLst>
          </p:cNvPr>
          <p:cNvSpPr txBox="1"/>
          <p:nvPr/>
        </p:nvSpPr>
        <p:spPr bwMode="gray">
          <a:xfrm>
            <a:off x="405629" y="1838830"/>
            <a:ext cx="4313977" cy="442035"/>
          </a:xfrm>
          <a:prstGeom prst="rect">
            <a:avLst/>
          </a:prstGeom>
          <a:noFill/>
        </p:spPr>
        <p:txBody>
          <a:bodyPr wrap="square" lIns="36000" tIns="36000" rIns="36000" bIns="36000" rtlCol="0">
            <a:spAutoFit/>
          </a:bodyPr>
          <a:lstStyle/>
          <a:p>
            <a:pPr marL="0" indent="0">
              <a:buNone/>
            </a:pPr>
            <a:r>
              <a:rPr lang="en-AU" sz="2400" dirty="0">
                <a:solidFill>
                  <a:schemeClr val="bg1"/>
                </a:solidFill>
              </a:rPr>
              <a:t>What we’ll be covering today:</a:t>
            </a:r>
          </a:p>
        </p:txBody>
      </p:sp>
    </p:spTree>
    <p:custDataLst>
      <p:tags r:id="rId1"/>
    </p:custDataLst>
    <p:extLst>
      <p:ext uri="{BB962C8B-B14F-4D97-AF65-F5344CB8AC3E}">
        <p14:creationId xmlns:p14="http://schemas.microsoft.com/office/powerpoint/2010/main" val="157880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C387-E31B-5856-EE26-71262135245C}"/>
            </a:ext>
          </a:extLst>
        </p:cNvPr>
        <p:cNvGrpSpPr/>
        <p:nvPr/>
      </p:nvGrpSpPr>
      <p:grpSpPr>
        <a:xfrm>
          <a:off x="0" y="0"/>
          <a:ext cx="0" cy="0"/>
          <a:chOff x="0" y="0"/>
          <a:chExt cx="0" cy="0"/>
        </a:xfrm>
      </p:grpSpPr>
      <p:pic>
        <p:nvPicPr>
          <p:cNvPr id="81" name="Picture 80">
            <a:extLst>
              <a:ext uri="{FF2B5EF4-FFF2-40B4-BE49-F238E27FC236}">
                <a16:creationId xmlns:a16="http://schemas.microsoft.com/office/drawing/2014/main" id="{B410BF4A-3210-A93F-F152-6DF5882033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 y="867571"/>
            <a:ext cx="12192010" cy="3265715"/>
          </a:xfrm>
          <a:prstGeom prst="rect">
            <a:avLst/>
          </a:prstGeom>
        </p:spPr>
      </p:pic>
      <p:sp>
        <p:nvSpPr>
          <p:cNvPr id="64" name="TextBox 63">
            <a:extLst>
              <a:ext uri="{FF2B5EF4-FFF2-40B4-BE49-F238E27FC236}">
                <a16:creationId xmlns:a16="http://schemas.microsoft.com/office/drawing/2014/main" id="{91B55617-3BC8-F47F-9E0D-D3D90E1803C4}"/>
              </a:ext>
            </a:extLst>
          </p:cNvPr>
          <p:cNvSpPr txBox="1"/>
          <p:nvPr/>
        </p:nvSpPr>
        <p:spPr bwMode="gray">
          <a:xfrm>
            <a:off x="459748" y="4923172"/>
            <a:ext cx="1185280" cy="646331"/>
          </a:xfrm>
          <a:prstGeom prst="rect">
            <a:avLst/>
          </a:prstGeom>
          <a:noFill/>
        </p:spPr>
        <p:txBody>
          <a:bodyPr wrap="square">
            <a:spAutoFit/>
          </a:bodyPr>
          <a:lstStyle/>
          <a:p>
            <a:pPr algn="ctr"/>
            <a:r>
              <a:rPr lang="en-GB" sz="3600" b="1" dirty="0"/>
              <a:t>0</a:t>
            </a:r>
            <a:endParaRPr lang="en-AU" sz="3600" b="1" dirty="0"/>
          </a:p>
        </p:txBody>
      </p:sp>
      <p:sp>
        <p:nvSpPr>
          <p:cNvPr id="67" name="TextBox 66">
            <a:extLst>
              <a:ext uri="{FF2B5EF4-FFF2-40B4-BE49-F238E27FC236}">
                <a16:creationId xmlns:a16="http://schemas.microsoft.com/office/drawing/2014/main" id="{E7821FC1-7B28-B0B3-DDB3-D14259738E6A}"/>
              </a:ext>
            </a:extLst>
          </p:cNvPr>
          <p:cNvSpPr txBox="1"/>
          <p:nvPr/>
        </p:nvSpPr>
        <p:spPr bwMode="gray">
          <a:xfrm>
            <a:off x="4498353" y="4923172"/>
            <a:ext cx="1185280" cy="646331"/>
          </a:xfrm>
          <a:prstGeom prst="rect">
            <a:avLst/>
          </a:prstGeom>
          <a:noFill/>
        </p:spPr>
        <p:txBody>
          <a:bodyPr wrap="square">
            <a:spAutoFit/>
          </a:bodyPr>
          <a:lstStyle/>
          <a:p>
            <a:pPr algn="ctr"/>
            <a:r>
              <a:rPr lang="en-AU" sz="3600" b="1" dirty="0"/>
              <a:t>2</a:t>
            </a:r>
          </a:p>
        </p:txBody>
      </p:sp>
      <p:sp>
        <p:nvSpPr>
          <p:cNvPr id="68" name="TextBox 67">
            <a:extLst>
              <a:ext uri="{FF2B5EF4-FFF2-40B4-BE49-F238E27FC236}">
                <a16:creationId xmlns:a16="http://schemas.microsoft.com/office/drawing/2014/main" id="{565BED4D-CC64-F1E0-88A9-F89B4A2B49A8}"/>
              </a:ext>
            </a:extLst>
          </p:cNvPr>
          <p:cNvSpPr txBox="1"/>
          <p:nvPr/>
        </p:nvSpPr>
        <p:spPr bwMode="gray">
          <a:xfrm>
            <a:off x="6560365" y="4923172"/>
            <a:ext cx="1185280" cy="646331"/>
          </a:xfrm>
          <a:prstGeom prst="rect">
            <a:avLst/>
          </a:prstGeom>
          <a:noFill/>
        </p:spPr>
        <p:txBody>
          <a:bodyPr wrap="square">
            <a:spAutoFit/>
          </a:bodyPr>
          <a:lstStyle/>
          <a:p>
            <a:pPr algn="ctr"/>
            <a:r>
              <a:rPr lang="en-GB" sz="3600" b="1" dirty="0"/>
              <a:t>3</a:t>
            </a:r>
            <a:endParaRPr lang="en-AU" sz="3600" b="1" dirty="0"/>
          </a:p>
        </p:txBody>
      </p:sp>
      <p:sp>
        <p:nvSpPr>
          <p:cNvPr id="6" name="Rectangle 5">
            <a:extLst>
              <a:ext uri="{FF2B5EF4-FFF2-40B4-BE49-F238E27FC236}">
                <a16:creationId xmlns:a16="http://schemas.microsoft.com/office/drawing/2014/main" id="{D4F4D3FD-C636-C9E7-E258-8D68BE1A9BC8}"/>
              </a:ext>
            </a:extLst>
          </p:cNvPr>
          <p:cNvSpPr/>
          <p:nvPr/>
        </p:nvSpPr>
        <p:spPr bwMode="gray">
          <a:xfrm>
            <a:off x="0" y="2365829"/>
            <a:ext cx="12191990" cy="1785257"/>
          </a:xfrm>
          <a:prstGeom prst="rect">
            <a:avLst/>
          </a:prstGeom>
          <a:solidFill>
            <a:schemeClr val="tx1">
              <a:alpha val="6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grpSp>
        <p:nvGrpSpPr>
          <p:cNvPr id="42" name="btfpColumnIndicatorGroup2">
            <a:extLst>
              <a:ext uri="{FF2B5EF4-FFF2-40B4-BE49-F238E27FC236}">
                <a16:creationId xmlns:a16="http://schemas.microsoft.com/office/drawing/2014/main" id="{89F179EC-34D7-9065-8346-6E8F7564E485}"/>
              </a:ext>
            </a:extLst>
          </p:cNvPr>
          <p:cNvGrpSpPr/>
          <p:nvPr/>
        </p:nvGrpSpPr>
        <p:grpSpPr>
          <a:xfrm>
            <a:off x="0" y="6926580"/>
            <a:ext cx="12192000" cy="137160"/>
            <a:chOff x="0" y="6926580"/>
            <a:chExt cx="12192000" cy="137160"/>
          </a:xfrm>
        </p:grpSpPr>
        <p:sp>
          <p:nvSpPr>
            <p:cNvPr id="40" name="btfpColumnGapBlocker123004">
              <a:extLst>
                <a:ext uri="{FF2B5EF4-FFF2-40B4-BE49-F238E27FC236}">
                  <a16:creationId xmlns:a16="http://schemas.microsoft.com/office/drawing/2014/main" id="{D108159C-E2C3-8554-3D09-1F3E38DB8A8A}"/>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8" name="btfpColumnGapBlocker843588">
              <a:extLst>
                <a:ext uri="{FF2B5EF4-FFF2-40B4-BE49-F238E27FC236}">
                  <a16:creationId xmlns:a16="http://schemas.microsoft.com/office/drawing/2014/main" id="{C8F49435-7633-4091-2695-A10F0565792C}"/>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6" name="btfpColumnIndicator100165">
              <a:extLst>
                <a:ext uri="{FF2B5EF4-FFF2-40B4-BE49-F238E27FC236}">
                  <a16:creationId xmlns:a16="http://schemas.microsoft.com/office/drawing/2014/main" id="{5A08694D-6D42-5E94-3944-C0DED49159F0}"/>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lumnIndicator859540">
              <a:extLst>
                <a:ext uri="{FF2B5EF4-FFF2-40B4-BE49-F238E27FC236}">
                  <a16:creationId xmlns:a16="http://schemas.microsoft.com/office/drawing/2014/main" id="{38767FC8-1484-19DA-556A-C439D5C6A2D4}"/>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41" name="btfpColumnIndicatorGroup1">
            <a:extLst>
              <a:ext uri="{FF2B5EF4-FFF2-40B4-BE49-F238E27FC236}">
                <a16:creationId xmlns:a16="http://schemas.microsoft.com/office/drawing/2014/main" id="{563744F3-DDA4-FA2F-E7A1-9AC06FC21691}"/>
              </a:ext>
            </a:extLst>
          </p:cNvPr>
          <p:cNvGrpSpPr/>
          <p:nvPr/>
        </p:nvGrpSpPr>
        <p:grpSpPr>
          <a:xfrm>
            <a:off x="0" y="-205740"/>
            <a:ext cx="12192000" cy="137160"/>
            <a:chOff x="0" y="-205740"/>
            <a:chExt cx="12192000" cy="137160"/>
          </a:xfrm>
        </p:grpSpPr>
        <p:sp>
          <p:nvSpPr>
            <p:cNvPr id="39" name="btfpColumnGapBlocker799072">
              <a:extLst>
                <a:ext uri="{FF2B5EF4-FFF2-40B4-BE49-F238E27FC236}">
                  <a16:creationId xmlns:a16="http://schemas.microsoft.com/office/drawing/2014/main" id="{DE0A2ABA-D3C0-BAD8-6FEF-8227D66D18C3}"/>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7" name="btfpColumnGapBlocker519257">
              <a:extLst>
                <a:ext uri="{FF2B5EF4-FFF2-40B4-BE49-F238E27FC236}">
                  <a16:creationId xmlns:a16="http://schemas.microsoft.com/office/drawing/2014/main" id="{920A5899-15AF-A42F-78D1-E7EFD0DCD6DA}"/>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5" name="btfpColumnIndicator563815">
              <a:extLst>
                <a:ext uri="{FF2B5EF4-FFF2-40B4-BE49-F238E27FC236}">
                  <a16:creationId xmlns:a16="http://schemas.microsoft.com/office/drawing/2014/main" id="{BDCDC84C-AF41-32B2-0F16-E7AB36089E8F}"/>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3" name="btfpColumnIndicator939257">
              <a:extLst>
                <a:ext uri="{FF2B5EF4-FFF2-40B4-BE49-F238E27FC236}">
                  <a16:creationId xmlns:a16="http://schemas.microsoft.com/office/drawing/2014/main" id="{FF2FFFA3-55DF-94B6-2E37-2F7F266041C4}"/>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A955A06-FE24-A656-3DF6-EBD11E47CA2D}"/>
              </a:ext>
            </a:extLst>
          </p:cNvPr>
          <p:cNvSpPr txBox="1"/>
          <p:nvPr/>
        </p:nvSpPr>
        <p:spPr bwMode="gray">
          <a:xfrm>
            <a:off x="522514" y="2586676"/>
            <a:ext cx="10740572" cy="646331"/>
          </a:xfrm>
          <a:prstGeom prst="rect">
            <a:avLst/>
          </a:prstGeom>
          <a:noFill/>
        </p:spPr>
        <p:txBody>
          <a:bodyPr wrap="square">
            <a:spAutoFit/>
          </a:bodyPr>
          <a:lstStyle/>
          <a:p>
            <a:r>
              <a:rPr lang="en-US" b="1" dirty="0">
                <a:solidFill>
                  <a:schemeClr val="bg1"/>
                </a:solidFill>
              </a:rPr>
              <a:t>Comparative factors are typically evaluated by calibrating ‘degrees of excellence’ in word-pictures a scoring scheme might be:</a:t>
            </a:r>
          </a:p>
        </p:txBody>
      </p:sp>
      <p:cxnSp>
        <p:nvCxnSpPr>
          <p:cNvPr id="30" name="Straight Connector 29">
            <a:extLst>
              <a:ext uri="{FF2B5EF4-FFF2-40B4-BE49-F238E27FC236}">
                <a16:creationId xmlns:a16="http://schemas.microsoft.com/office/drawing/2014/main" id="{8D473ABD-B715-335E-1E05-C29B5B356B3F}"/>
              </a:ext>
            </a:extLst>
          </p:cNvPr>
          <p:cNvCxnSpPr/>
          <p:nvPr/>
        </p:nvCxnSpPr>
        <p:spPr bwMode="gray">
          <a:xfrm>
            <a:off x="2070997"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477572-2D5E-C953-D0D9-DE5BCF53C055}"/>
              </a:ext>
            </a:extLst>
          </p:cNvPr>
          <p:cNvCxnSpPr/>
          <p:nvPr/>
        </p:nvCxnSpPr>
        <p:spPr bwMode="gray">
          <a:xfrm>
            <a:off x="6111099"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FB744E-861B-38F8-3309-ADDBB970AB70}"/>
              </a:ext>
            </a:extLst>
          </p:cNvPr>
          <p:cNvSpPr>
            <a:spLocks noGrp="1"/>
          </p:cNvSpPr>
          <p:nvPr>
            <p:ph type="title"/>
          </p:nvPr>
        </p:nvSpPr>
        <p:spPr>
          <a:prstGeom prst="rect">
            <a:avLst/>
          </a:prstGeom>
        </p:spPr>
        <p:txBody>
          <a:bodyPr/>
          <a:lstStyle/>
          <a:p>
            <a:pPr algn="l"/>
            <a:r>
              <a:rPr lang="en-US" sz="2800"/>
              <a:t>Comparative scoring</a:t>
            </a:r>
          </a:p>
        </p:txBody>
      </p:sp>
      <p:sp>
        <p:nvSpPr>
          <p:cNvPr id="43" name="Content Placeholder 2">
            <a:extLst>
              <a:ext uri="{FF2B5EF4-FFF2-40B4-BE49-F238E27FC236}">
                <a16:creationId xmlns:a16="http://schemas.microsoft.com/office/drawing/2014/main" id="{1184DB4A-B671-335D-F66C-57AE3ED590B2}"/>
              </a:ext>
            </a:extLst>
          </p:cNvPr>
          <p:cNvSpPr txBox="1">
            <a:spLocks/>
          </p:cNvSpPr>
          <p:nvPr/>
        </p:nvSpPr>
        <p:spPr>
          <a:xfrm>
            <a:off x="173698" y="5531299"/>
            <a:ext cx="1699806"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800" dirty="0"/>
              <a:t>FAIL</a:t>
            </a:r>
            <a:endParaRPr lang="en-US" sz="1800" dirty="0"/>
          </a:p>
        </p:txBody>
      </p:sp>
      <p:sp>
        <p:nvSpPr>
          <p:cNvPr id="56" name="Content Placeholder 2">
            <a:extLst>
              <a:ext uri="{FF2B5EF4-FFF2-40B4-BE49-F238E27FC236}">
                <a16:creationId xmlns:a16="http://schemas.microsoft.com/office/drawing/2014/main" id="{BE9BAD9A-EDD8-3F2C-E877-C09739B8B7CF}"/>
              </a:ext>
            </a:extLst>
          </p:cNvPr>
          <p:cNvSpPr txBox="1">
            <a:spLocks/>
          </p:cNvSpPr>
          <p:nvPr/>
        </p:nvSpPr>
        <p:spPr>
          <a:xfrm>
            <a:off x="4206353" y="5531299"/>
            <a:ext cx="1744924"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t>ACCEPTABLE</a:t>
            </a:r>
            <a:endParaRPr lang="en-US" sz="1800" dirty="0"/>
          </a:p>
        </p:txBody>
      </p:sp>
      <p:sp>
        <p:nvSpPr>
          <p:cNvPr id="57" name="Content Placeholder 2">
            <a:extLst>
              <a:ext uri="{FF2B5EF4-FFF2-40B4-BE49-F238E27FC236}">
                <a16:creationId xmlns:a16="http://schemas.microsoft.com/office/drawing/2014/main" id="{47E0F334-C98C-C918-F9A1-BA0A720C3600}"/>
              </a:ext>
            </a:extLst>
          </p:cNvPr>
          <p:cNvSpPr txBox="1">
            <a:spLocks/>
          </p:cNvSpPr>
          <p:nvPr/>
        </p:nvSpPr>
        <p:spPr>
          <a:xfrm>
            <a:off x="8441419" y="5531299"/>
            <a:ext cx="1348020"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t>VERY GOOD</a:t>
            </a:r>
            <a:endParaRPr lang="en-US" sz="1800" dirty="0"/>
          </a:p>
        </p:txBody>
      </p:sp>
      <p:sp>
        <p:nvSpPr>
          <p:cNvPr id="58" name="Content Placeholder 2">
            <a:extLst>
              <a:ext uri="{FF2B5EF4-FFF2-40B4-BE49-F238E27FC236}">
                <a16:creationId xmlns:a16="http://schemas.microsoft.com/office/drawing/2014/main" id="{FF86D59D-A105-0F0F-C784-744F25F66152}"/>
              </a:ext>
            </a:extLst>
          </p:cNvPr>
          <p:cNvSpPr txBox="1">
            <a:spLocks/>
          </p:cNvSpPr>
          <p:nvPr/>
        </p:nvSpPr>
        <p:spPr>
          <a:xfrm>
            <a:off x="10335854" y="5531299"/>
            <a:ext cx="1622981"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t>EXCELLENT</a:t>
            </a:r>
            <a:endParaRPr lang="en-US" sz="1800" dirty="0"/>
          </a:p>
        </p:txBody>
      </p:sp>
      <p:grpSp>
        <p:nvGrpSpPr>
          <p:cNvPr id="25" name="Group 24">
            <a:extLst>
              <a:ext uri="{FF2B5EF4-FFF2-40B4-BE49-F238E27FC236}">
                <a16:creationId xmlns:a16="http://schemas.microsoft.com/office/drawing/2014/main" id="{24D8A44D-61FA-47B7-E3FA-CF911FDA188F}"/>
              </a:ext>
            </a:extLst>
          </p:cNvPr>
          <p:cNvGrpSpPr/>
          <p:nvPr/>
        </p:nvGrpSpPr>
        <p:grpSpPr>
          <a:xfrm>
            <a:off x="6504109" y="3528185"/>
            <a:ext cx="1185280" cy="1185280"/>
            <a:chOff x="7861988" y="3528185"/>
            <a:chExt cx="1185280" cy="1185280"/>
          </a:xfrm>
        </p:grpSpPr>
        <p:sp>
          <p:nvSpPr>
            <p:cNvPr id="61" name="Oval 60">
              <a:extLst>
                <a:ext uri="{FF2B5EF4-FFF2-40B4-BE49-F238E27FC236}">
                  <a16:creationId xmlns:a16="http://schemas.microsoft.com/office/drawing/2014/main" id="{68BE3B39-E32D-C701-704D-F830E4185490}"/>
                </a:ext>
              </a:extLst>
            </p:cNvPr>
            <p:cNvSpPr/>
            <p:nvPr/>
          </p:nvSpPr>
          <p:spPr bwMode="gray">
            <a:xfrm>
              <a:off x="7861988" y="3528185"/>
              <a:ext cx="1185280" cy="1185280"/>
            </a:xfrm>
            <a:prstGeom prst="ellipse">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73" name="Graphic 72">
              <a:extLst>
                <a:ext uri="{FF2B5EF4-FFF2-40B4-BE49-F238E27FC236}">
                  <a16:creationId xmlns:a16="http://schemas.microsoft.com/office/drawing/2014/main" id="{DCF82746-3F6E-91E2-7A59-3123C17D0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308" y="3678505"/>
              <a:ext cx="884640" cy="884640"/>
            </a:xfrm>
            <a:prstGeom prst="rect">
              <a:avLst/>
            </a:prstGeom>
          </p:spPr>
        </p:pic>
      </p:grpSp>
      <p:grpSp>
        <p:nvGrpSpPr>
          <p:cNvPr id="4" name="Group 3">
            <a:extLst>
              <a:ext uri="{FF2B5EF4-FFF2-40B4-BE49-F238E27FC236}">
                <a16:creationId xmlns:a16="http://schemas.microsoft.com/office/drawing/2014/main" id="{F372EC87-9E1B-C39D-007F-04FAAD5B61F3}"/>
              </a:ext>
            </a:extLst>
          </p:cNvPr>
          <p:cNvGrpSpPr/>
          <p:nvPr/>
        </p:nvGrpSpPr>
        <p:grpSpPr>
          <a:xfrm>
            <a:off x="465022" y="3528185"/>
            <a:ext cx="1185280" cy="1185280"/>
            <a:chOff x="524614" y="3528185"/>
            <a:chExt cx="1185280" cy="1185280"/>
          </a:xfrm>
        </p:grpSpPr>
        <p:sp>
          <p:nvSpPr>
            <p:cNvPr id="59" name="Oval 58">
              <a:extLst>
                <a:ext uri="{FF2B5EF4-FFF2-40B4-BE49-F238E27FC236}">
                  <a16:creationId xmlns:a16="http://schemas.microsoft.com/office/drawing/2014/main" id="{F7E1D0D8-E379-8D93-8D53-794B0CF28DAA}"/>
                </a:ext>
              </a:extLst>
            </p:cNvPr>
            <p:cNvSpPr/>
            <p:nvPr/>
          </p:nvSpPr>
          <p:spPr bwMode="gray">
            <a:xfrm>
              <a:off x="524614" y="3528185"/>
              <a:ext cx="1185280" cy="1185280"/>
            </a:xfrm>
            <a:prstGeom prst="ellipse">
              <a:avLst/>
            </a:prstGeom>
            <a:solidFill>
              <a:srgbClr val="99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75" name="Graphic 74">
              <a:extLst>
                <a:ext uri="{FF2B5EF4-FFF2-40B4-BE49-F238E27FC236}">
                  <a16:creationId xmlns:a16="http://schemas.microsoft.com/office/drawing/2014/main" id="{A878E91B-BDF0-A46F-7941-EDF8B0B1F0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934" y="3678505"/>
              <a:ext cx="884640" cy="884640"/>
            </a:xfrm>
            <a:prstGeom prst="rect">
              <a:avLst/>
            </a:prstGeom>
          </p:spPr>
        </p:pic>
      </p:grpSp>
      <p:grpSp>
        <p:nvGrpSpPr>
          <p:cNvPr id="17" name="Group 16">
            <a:extLst>
              <a:ext uri="{FF2B5EF4-FFF2-40B4-BE49-F238E27FC236}">
                <a16:creationId xmlns:a16="http://schemas.microsoft.com/office/drawing/2014/main" id="{215097E2-756A-F17C-3C7C-BEB399C955F9}"/>
              </a:ext>
            </a:extLst>
          </p:cNvPr>
          <p:cNvGrpSpPr/>
          <p:nvPr/>
        </p:nvGrpSpPr>
        <p:grpSpPr>
          <a:xfrm>
            <a:off x="4491080" y="3528185"/>
            <a:ext cx="1185280" cy="1185280"/>
            <a:chOff x="4003364" y="3528185"/>
            <a:chExt cx="1185280" cy="1185280"/>
          </a:xfrm>
        </p:grpSpPr>
        <p:sp>
          <p:nvSpPr>
            <p:cNvPr id="60" name="Oval 59">
              <a:extLst>
                <a:ext uri="{FF2B5EF4-FFF2-40B4-BE49-F238E27FC236}">
                  <a16:creationId xmlns:a16="http://schemas.microsoft.com/office/drawing/2014/main" id="{5A73CDB6-8356-555C-E306-E000845D75F9}"/>
                </a:ext>
              </a:extLst>
            </p:cNvPr>
            <p:cNvSpPr/>
            <p:nvPr/>
          </p:nvSpPr>
          <p:spPr bwMode="gray">
            <a:xfrm>
              <a:off x="4003364" y="3528185"/>
              <a:ext cx="1185280" cy="1185280"/>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77" name="Graphic 76">
              <a:extLst>
                <a:ext uri="{FF2B5EF4-FFF2-40B4-BE49-F238E27FC236}">
                  <a16:creationId xmlns:a16="http://schemas.microsoft.com/office/drawing/2014/main" id="{AFC3F6F2-95B7-8312-B281-3489F203F0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53684" y="3678505"/>
              <a:ext cx="884640" cy="884640"/>
            </a:xfrm>
            <a:prstGeom prst="rect">
              <a:avLst/>
            </a:prstGeom>
          </p:spPr>
        </p:pic>
      </p:grpSp>
      <p:sp>
        <p:nvSpPr>
          <p:cNvPr id="79" name="TextBox 78">
            <a:extLst>
              <a:ext uri="{FF2B5EF4-FFF2-40B4-BE49-F238E27FC236}">
                <a16:creationId xmlns:a16="http://schemas.microsoft.com/office/drawing/2014/main" id="{A2788B00-7B6C-0186-D6F5-BB6FE922EB3B}"/>
              </a:ext>
            </a:extLst>
          </p:cNvPr>
          <p:cNvSpPr txBox="1"/>
          <p:nvPr/>
        </p:nvSpPr>
        <p:spPr bwMode="gray">
          <a:xfrm>
            <a:off x="10554705" y="4911089"/>
            <a:ext cx="1185281" cy="646331"/>
          </a:xfrm>
          <a:prstGeom prst="rect">
            <a:avLst/>
          </a:prstGeom>
          <a:noFill/>
        </p:spPr>
        <p:txBody>
          <a:bodyPr wrap="square">
            <a:spAutoFit/>
          </a:bodyPr>
          <a:lstStyle/>
          <a:p>
            <a:pPr algn="ctr"/>
            <a:r>
              <a:rPr lang="en-GB" sz="3600" b="1" dirty="0"/>
              <a:t>5</a:t>
            </a:r>
            <a:endParaRPr lang="en-AU" sz="3600" b="1" dirty="0"/>
          </a:p>
        </p:txBody>
      </p:sp>
      <p:grpSp>
        <p:nvGrpSpPr>
          <p:cNvPr id="16" name="Group 15">
            <a:extLst>
              <a:ext uri="{FF2B5EF4-FFF2-40B4-BE49-F238E27FC236}">
                <a16:creationId xmlns:a16="http://schemas.microsoft.com/office/drawing/2014/main" id="{F264870D-D17B-84B9-D17F-3027FDED41A3}"/>
              </a:ext>
            </a:extLst>
          </p:cNvPr>
          <p:cNvGrpSpPr/>
          <p:nvPr/>
        </p:nvGrpSpPr>
        <p:grpSpPr>
          <a:xfrm>
            <a:off x="2478051" y="3528185"/>
            <a:ext cx="1185280" cy="1185280"/>
            <a:chOff x="2300336" y="3528185"/>
            <a:chExt cx="1185280" cy="1185280"/>
          </a:xfrm>
        </p:grpSpPr>
        <p:sp>
          <p:nvSpPr>
            <p:cNvPr id="8" name="Oval 7">
              <a:extLst>
                <a:ext uri="{FF2B5EF4-FFF2-40B4-BE49-F238E27FC236}">
                  <a16:creationId xmlns:a16="http://schemas.microsoft.com/office/drawing/2014/main" id="{DA16B26E-CEA4-055D-7DB3-FC47209FBD37}"/>
                </a:ext>
              </a:extLst>
            </p:cNvPr>
            <p:cNvSpPr/>
            <p:nvPr/>
          </p:nvSpPr>
          <p:spPr bwMode="gray">
            <a:xfrm>
              <a:off x="2300336" y="3528185"/>
              <a:ext cx="1185280" cy="1185280"/>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15" name="Graphic 14" descr="Confused face outline outline">
              <a:extLst>
                <a:ext uri="{FF2B5EF4-FFF2-40B4-BE49-F238E27FC236}">
                  <a16:creationId xmlns:a16="http://schemas.microsoft.com/office/drawing/2014/main" id="{AFB3A473-D786-7667-067D-FE1341E03D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1861" y="3639236"/>
              <a:ext cx="972000" cy="972000"/>
            </a:xfrm>
            <a:prstGeom prst="rect">
              <a:avLst/>
            </a:prstGeom>
          </p:spPr>
        </p:pic>
      </p:grpSp>
      <p:sp>
        <p:nvSpPr>
          <p:cNvPr id="19" name="TextBox 18">
            <a:extLst>
              <a:ext uri="{FF2B5EF4-FFF2-40B4-BE49-F238E27FC236}">
                <a16:creationId xmlns:a16="http://schemas.microsoft.com/office/drawing/2014/main" id="{9AE97D1E-DFB8-519A-0FA3-2ACD2EF32D14}"/>
              </a:ext>
            </a:extLst>
          </p:cNvPr>
          <p:cNvSpPr txBox="1"/>
          <p:nvPr/>
        </p:nvSpPr>
        <p:spPr bwMode="gray">
          <a:xfrm>
            <a:off x="2466143" y="4923172"/>
            <a:ext cx="1185280" cy="646331"/>
          </a:xfrm>
          <a:prstGeom prst="rect">
            <a:avLst/>
          </a:prstGeom>
          <a:noFill/>
        </p:spPr>
        <p:txBody>
          <a:bodyPr wrap="square">
            <a:spAutoFit/>
          </a:bodyPr>
          <a:lstStyle/>
          <a:p>
            <a:pPr algn="ctr"/>
            <a:r>
              <a:rPr lang="en-AU" sz="3600" b="1" dirty="0"/>
              <a:t>1</a:t>
            </a:r>
          </a:p>
        </p:txBody>
      </p:sp>
      <p:cxnSp>
        <p:nvCxnSpPr>
          <p:cNvPr id="32" name="Straight Connector 31">
            <a:extLst>
              <a:ext uri="{FF2B5EF4-FFF2-40B4-BE49-F238E27FC236}">
                <a16:creationId xmlns:a16="http://schemas.microsoft.com/office/drawing/2014/main" id="{8A28C64B-EF7C-799C-ABB1-3F0E02CCA4CA}"/>
              </a:ext>
            </a:extLst>
          </p:cNvPr>
          <p:cNvCxnSpPr/>
          <p:nvPr/>
        </p:nvCxnSpPr>
        <p:spPr bwMode="gray">
          <a:xfrm>
            <a:off x="10151201"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850D60B-1AF8-A7B7-93E7-A34D63ECC36D}"/>
              </a:ext>
            </a:extLst>
          </p:cNvPr>
          <p:cNvGrpSpPr/>
          <p:nvPr/>
        </p:nvGrpSpPr>
        <p:grpSpPr>
          <a:xfrm>
            <a:off x="8517138" y="3528185"/>
            <a:ext cx="1185280" cy="1185280"/>
            <a:chOff x="8797233" y="3528185"/>
            <a:chExt cx="1185280" cy="1185280"/>
          </a:xfrm>
        </p:grpSpPr>
        <p:sp>
          <p:nvSpPr>
            <p:cNvPr id="62" name="Oval 61">
              <a:extLst>
                <a:ext uri="{FF2B5EF4-FFF2-40B4-BE49-F238E27FC236}">
                  <a16:creationId xmlns:a16="http://schemas.microsoft.com/office/drawing/2014/main" id="{5AA26FF0-D4CD-475C-4596-B6D169B9D5FE}"/>
                </a:ext>
              </a:extLst>
            </p:cNvPr>
            <p:cNvSpPr/>
            <p:nvPr/>
          </p:nvSpPr>
          <p:spPr bwMode="gray">
            <a:xfrm>
              <a:off x="8797233" y="3528185"/>
              <a:ext cx="1185280" cy="1185280"/>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24" name="Graphic 23" descr="Grinning face outline with solid fill">
              <a:extLst>
                <a:ext uri="{FF2B5EF4-FFF2-40B4-BE49-F238E27FC236}">
                  <a16:creationId xmlns:a16="http://schemas.microsoft.com/office/drawing/2014/main" id="{66614179-72F2-6CD1-F96D-D3753D8012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67873" y="3611286"/>
              <a:ext cx="1044000" cy="1044000"/>
            </a:xfrm>
            <a:prstGeom prst="rect">
              <a:avLst/>
            </a:prstGeom>
          </p:spPr>
        </p:pic>
      </p:grpSp>
      <p:grpSp>
        <p:nvGrpSpPr>
          <p:cNvPr id="26" name="Group 25">
            <a:extLst>
              <a:ext uri="{FF2B5EF4-FFF2-40B4-BE49-F238E27FC236}">
                <a16:creationId xmlns:a16="http://schemas.microsoft.com/office/drawing/2014/main" id="{EEDEEFDE-CEA1-37CB-39C9-DB0C64D608B8}"/>
              </a:ext>
            </a:extLst>
          </p:cNvPr>
          <p:cNvGrpSpPr/>
          <p:nvPr/>
        </p:nvGrpSpPr>
        <p:grpSpPr>
          <a:xfrm>
            <a:off x="10530169" y="3528185"/>
            <a:ext cx="1185280" cy="1185280"/>
            <a:chOff x="10599969" y="3528185"/>
            <a:chExt cx="1185280" cy="1185280"/>
          </a:xfrm>
        </p:grpSpPr>
        <p:sp>
          <p:nvSpPr>
            <p:cNvPr id="21" name="Oval 20">
              <a:extLst>
                <a:ext uri="{FF2B5EF4-FFF2-40B4-BE49-F238E27FC236}">
                  <a16:creationId xmlns:a16="http://schemas.microsoft.com/office/drawing/2014/main" id="{60C06F46-EBD9-DDCB-BF0C-A432A9B47617}"/>
                </a:ext>
              </a:extLst>
            </p:cNvPr>
            <p:cNvSpPr/>
            <p:nvPr/>
          </p:nvSpPr>
          <p:spPr bwMode="gray">
            <a:xfrm>
              <a:off x="10599969" y="3528185"/>
              <a:ext cx="1185280" cy="1185280"/>
            </a:xfrm>
            <a:prstGeom prst="ellips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rgbClr val="FFFFFF"/>
                </a:solidFill>
              </a:endParaRPr>
            </a:p>
          </p:txBody>
        </p:sp>
        <p:pic>
          <p:nvPicPr>
            <p:cNvPr id="71" name="Graphic 70">
              <a:extLst>
                <a:ext uri="{FF2B5EF4-FFF2-40B4-BE49-F238E27FC236}">
                  <a16:creationId xmlns:a16="http://schemas.microsoft.com/office/drawing/2014/main" id="{FD2A73CB-FD51-68DD-87F3-763AB476CE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86508" y="3711856"/>
              <a:ext cx="823932" cy="823932"/>
            </a:xfrm>
            <a:prstGeom prst="rect">
              <a:avLst/>
            </a:prstGeom>
          </p:spPr>
        </p:pic>
      </p:grpSp>
      <p:sp>
        <p:nvSpPr>
          <p:cNvPr id="29" name="TextBox 28">
            <a:extLst>
              <a:ext uri="{FF2B5EF4-FFF2-40B4-BE49-F238E27FC236}">
                <a16:creationId xmlns:a16="http://schemas.microsoft.com/office/drawing/2014/main" id="{929ED2BD-F56D-1896-D4D8-AAFDDF5FB641}"/>
              </a:ext>
            </a:extLst>
          </p:cNvPr>
          <p:cNvSpPr txBox="1"/>
          <p:nvPr/>
        </p:nvSpPr>
        <p:spPr bwMode="gray">
          <a:xfrm>
            <a:off x="8517138" y="4923172"/>
            <a:ext cx="1185280" cy="646331"/>
          </a:xfrm>
          <a:prstGeom prst="rect">
            <a:avLst/>
          </a:prstGeom>
          <a:noFill/>
        </p:spPr>
        <p:txBody>
          <a:bodyPr wrap="square">
            <a:spAutoFit/>
          </a:bodyPr>
          <a:lstStyle/>
          <a:p>
            <a:pPr algn="ctr"/>
            <a:r>
              <a:rPr lang="en-AU" sz="3600" b="1" dirty="0"/>
              <a:t>4</a:t>
            </a:r>
          </a:p>
        </p:txBody>
      </p:sp>
      <p:sp>
        <p:nvSpPr>
          <p:cNvPr id="44" name="Content Placeholder 2">
            <a:extLst>
              <a:ext uri="{FF2B5EF4-FFF2-40B4-BE49-F238E27FC236}">
                <a16:creationId xmlns:a16="http://schemas.microsoft.com/office/drawing/2014/main" id="{266DF358-BF47-E1F6-B53F-9D04A298253F}"/>
              </a:ext>
            </a:extLst>
          </p:cNvPr>
          <p:cNvSpPr txBox="1">
            <a:spLocks/>
          </p:cNvSpPr>
          <p:nvPr/>
        </p:nvSpPr>
        <p:spPr>
          <a:xfrm>
            <a:off x="6396593" y="5531299"/>
            <a:ext cx="1512823"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00" dirty="0"/>
              <a:t>GOOD</a:t>
            </a:r>
            <a:endParaRPr lang="en-US" sz="1800" dirty="0"/>
          </a:p>
        </p:txBody>
      </p:sp>
      <p:sp>
        <p:nvSpPr>
          <p:cNvPr id="45" name="Content Placeholder 2">
            <a:extLst>
              <a:ext uri="{FF2B5EF4-FFF2-40B4-BE49-F238E27FC236}">
                <a16:creationId xmlns:a16="http://schemas.microsoft.com/office/drawing/2014/main" id="{7E905E89-2CD5-749E-A649-D8BF85AE6D1C}"/>
              </a:ext>
            </a:extLst>
          </p:cNvPr>
          <p:cNvSpPr txBox="1">
            <a:spLocks/>
          </p:cNvSpPr>
          <p:nvPr/>
        </p:nvSpPr>
        <p:spPr>
          <a:xfrm>
            <a:off x="2217912" y="5531299"/>
            <a:ext cx="1792958" cy="8273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800" dirty="0"/>
              <a:t>MARGINALLY ACCEPTABLE</a:t>
            </a:r>
            <a:endParaRPr lang="en-US" sz="1800" dirty="0"/>
          </a:p>
        </p:txBody>
      </p:sp>
      <p:cxnSp>
        <p:nvCxnSpPr>
          <p:cNvPr id="46" name="Straight Connector 45">
            <a:extLst>
              <a:ext uri="{FF2B5EF4-FFF2-40B4-BE49-F238E27FC236}">
                <a16:creationId xmlns:a16="http://schemas.microsoft.com/office/drawing/2014/main" id="{D9579A50-91E9-D19F-2886-A2E9F36B2092}"/>
              </a:ext>
            </a:extLst>
          </p:cNvPr>
          <p:cNvCxnSpPr/>
          <p:nvPr/>
        </p:nvCxnSpPr>
        <p:spPr bwMode="gray">
          <a:xfrm>
            <a:off x="8131150"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21044C3-82A6-C272-9B3D-7C68BB334BCE}"/>
              </a:ext>
            </a:extLst>
          </p:cNvPr>
          <p:cNvCxnSpPr/>
          <p:nvPr/>
        </p:nvCxnSpPr>
        <p:spPr bwMode="gray">
          <a:xfrm>
            <a:off x="4091048" y="4343400"/>
            <a:ext cx="0" cy="1955800"/>
          </a:xfrm>
          <a:prstGeom prst="line">
            <a:avLst/>
          </a:prstGeom>
          <a:ln w="9525" cap="flat">
            <a:solidFill>
              <a:schemeClr val="bg1">
                <a:lumMod val="50000"/>
              </a:schemeClr>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7710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btfpColumnIndicatorGroup2">
            <a:extLst>
              <a:ext uri="{FF2B5EF4-FFF2-40B4-BE49-F238E27FC236}">
                <a16:creationId xmlns:a16="http://schemas.microsoft.com/office/drawing/2014/main" id="{B8B2F77F-D004-A0ED-90D7-8C05161D10AF}"/>
              </a:ext>
            </a:extLst>
          </p:cNvPr>
          <p:cNvGrpSpPr/>
          <p:nvPr/>
        </p:nvGrpSpPr>
        <p:grpSpPr>
          <a:xfrm>
            <a:off x="0" y="6926580"/>
            <a:ext cx="12192000" cy="137160"/>
            <a:chOff x="0" y="6926580"/>
            <a:chExt cx="12192000" cy="137160"/>
          </a:xfrm>
        </p:grpSpPr>
        <p:sp>
          <p:nvSpPr>
            <p:cNvPr id="88" name="btfpColumnGapBlocker777521">
              <a:extLst>
                <a:ext uri="{FF2B5EF4-FFF2-40B4-BE49-F238E27FC236}">
                  <a16:creationId xmlns:a16="http://schemas.microsoft.com/office/drawing/2014/main" id="{8BC0A7BF-5FD4-3AAB-2F0F-6EAE12FB22F2}"/>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6" name="btfpColumnGapBlocker754031">
              <a:extLst>
                <a:ext uri="{FF2B5EF4-FFF2-40B4-BE49-F238E27FC236}">
                  <a16:creationId xmlns:a16="http://schemas.microsoft.com/office/drawing/2014/main" id="{368B771E-B678-9AD3-3D36-F1CAD89B7FA1}"/>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84" name="btfpColumnIndicator877500">
              <a:extLst>
                <a:ext uri="{FF2B5EF4-FFF2-40B4-BE49-F238E27FC236}">
                  <a16:creationId xmlns:a16="http://schemas.microsoft.com/office/drawing/2014/main" id="{6FECC19C-FC22-E7F9-B76B-5DB06F1F1CFA}"/>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2" name="btfpColumnIndicator738714">
              <a:extLst>
                <a:ext uri="{FF2B5EF4-FFF2-40B4-BE49-F238E27FC236}">
                  <a16:creationId xmlns:a16="http://schemas.microsoft.com/office/drawing/2014/main" id="{F44478FE-86D6-295C-2088-BDD8BCE330EF}"/>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89" name="btfpColumnIndicatorGroup1">
            <a:extLst>
              <a:ext uri="{FF2B5EF4-FFF2-40B4-BE49-F238E27FC236}">
                <a16:creationId xmlns:a16="http://schemas.microsoft.com/office/drawing/2014/main" id="{58241C60-2C19-4CE6-5D1D-AF2F4F3ACCD0}"/>
              </a:ext>
            </a:extLst>
          </p:cNvPr>
          <p:cNvGrpSpPr/>
          <p:nvPr/>
        </p:nvGrpSpPr>
        <p:grpSpPr>
          <a:xfrm>
            <a:off x="0" y="-205740"/>
            <a:ext cx="12192000" cy="137160"/>
            <a:chOff x="0" y="-205740"/>
            <a:chExt cx="12192000" cy="137160"/>
          </a:xfrm>
        </p:grpSpPr>
        <p:sp>
          <p:nvSpPr>
            <p:cNvPr id="87" name="btfpColumnGapBlocker596160">
              <a:extLst>
                <a:ext uri="{FF2B5EF4-FFF2-40B4-BE49-F238E27FC236}">
                  <a16:creationId xmlns:a16="http://schemas.microsoft.com/office/drawing/2014/main" id="{48778FCB-0CC1-E3C5-479C-E8DE9B29B3C6}"/>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85" name="btfpColumnGapBlocker189801">
              <a:extLst>
                <a:ext uri="{FF2B5EF4-FFF2-40B4-BE49-F238E27FC236}">
                  <a16:creationId xmlns:a16="http://schemas.microsoft.com/office/drawing/2014/main" id="{EEEFA289-CA94-2192-9336-C7A17F9F9299}"/>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83" name="btfpColumnIndicator881783">
              <a:extLst>
                <a:ext uri="{FF2B5EF4-FFF2-40B4-BE49-F238E27FC236}">
                  <a16:creationId xmlns:a16="http://schemas.microsoft.com/office/drawing/2014/main" id="{BA461D6A-7689-E96E-9682-2B5DB842D6A8}"/>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1" name="btfpColumnIndicator770493">
              <a:extLst>
                <a:ext uri="{FF2B5EF4-FFF2-40B4-BE49-F238E27FC236}">
                  <a16:creationId xmlns:a16="http://schemas.microsoft.com/office/drawing/2014/main" id="{73611703-7F68-B1D6-8904-B1B225F8677B}"/>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17D2EA-4D2E-4C61-846C-DEDA3CE8C5E9}"/>
              </a:ext>
            </a:extLst>
          </p:cNvPr>
          <p:cNvSpPr>
            <a:spLocks noGrp="1"/>
          </p:cNvSpPr>
          <p:nvPr>
            <p:ph type="title"/>
          </p:nvPr>
        </p:nvSpPr>
        <p:spPr/>
        <p:txBody>
          <a:bodyPr/>
          <a:lstStyle/>
          <a:p>
            <a:r>
              <a:rPr lang="en-AU" dirty="0"/>
              <a:t>Consensus scores</a:t>
            </a:r>
          </a:p>
        </p:txBody>
      </p:sp>
      <p:sp>
        <p:nvSpPr>
          <p:cNvPr id="3" name="Content Placeholder 2">
            <a:extLst>
              <a:ext uri="{FF2B5EF4-FFF2-40B4-BE49-F238E27FC236}">
                <a16:creationId xmlns:a16="http://schemas.microsoft.com/office/drawing/2014/main" id="{1D6E7527-CFCB-4DB1-84CE-AFDAD674C8EF}"/>
              </a:ext>
            </a:extLst>
          </p:cNvPr>
          <p:cNvSpPr>
            <a:spLocks noGrp="1"/>
          </p:cNvSpPr>
          <p:nvPr>
            <p:ph idx="4294967295"/>
          </p:nvPr>
        </p:nvSpPr>
        <p:spPr>
          <a:xfrm>
            <a:off x="355107" y="1313029"/>
            <a:ext cx="10972800" cy="3816350"/>
          </a:xfrm>
        </p:spPr>
        <p:txBody>
          <a:bodyPr/>
          <a:lstStyle/>
          <a:p>
            <a:r>
              <a:rPr lang="en-US" sz="2000" dirty="0"/>
              <a:t>Individual assessment</a:t>
            </a:r>
          </a:p>
          <a:p>
            <a:r>
              <a:rPr lang="en-US" sz="2000" dirty="0"/>
              <a:t>Convene to compare</a:t>
            </a:r>
          </a:p>
          <a:p>
            <a:r>
              <a:rPr lang="en-US" sz="2000" dirty="0"/>
              <a:t>Any scores significantly different – discuss</a:t>
            </a:r>
          </a:p>
          <a:p>
            <a:r>
              <a:rPr lang="en-US" sz="2000" dirty="0"/>
              <a:t>Chair records final consensus scores</a:t>
            </a:r>
          </a:p>
          <a:p>
            <a:pPr lvl="1"/>
            <a:r>
              <a:rPr lang="en-US" sz="2000" dirty="0">
                <a:solidFill>
                  <a:schemeClr val="accent5"/>
                </a:solidFill>
              </a:rPr>
              <a:t>Average</a:t>
            </a:r>
          </a:p>
          <a:p>
            <a:pPr lvl="1"/>
            <a:r>
              <a:rPr lang="en-US" sz="2000" dirty="0">
                <a:solidFill>
                  <a:schemeClr val="accent5"/>
                </a:solidFill>
              </a:rPr>
              <a:t>Agreed</a:t>
            </a:r>
          </a:p>
          <a:p>
            <a:r>
              <a:rPr lang="en-US" sz="2000" dirty="0"/>
              <a:t>Panel reaches consensus assessment</a:t>
            </a:r>
            <a:br>
              <a:rPr lang="en-US" sz="2000" dirty="0"/>
            </a:br>
            <a:r>
              <a:rPr lang="en-US" sz="2000" dirty="0"/>
              <a:t>taking into account value for money</a:t>
            </a:r>
            <a:br>
              <a:rPr lang="en-US" sz="2000" dirty="0"/>
            </a:br>
            <a:r>
              <a:rPr lang="en-US" sz="2000" dirty="0"/>
              <a:t>and risk factors</a:t>
            </a:r>
          </a:p>
        </p:txBody>
      </p:sp>
      <p:grpSp>
        <p:nvGrpSpPr>
          <p:cNvPr id="4" name="Gruppieren 399">
            <a:extLst>
              <a:ext uri="{FF2B5EF4-FFF2-40B4-BE49-F238E27FC236}">
                <a16:creationId xmlns:a16="http://schemas.microsoft.com/office/drawing/2014/main" id="{0494D18D-8C0B-4E70-B1E9-E08AF087C34E}"/>
              </a:ext>
            </a:extLst>
          </p:cNvPr>
          <p:cNvGrpSpPr/>
          <p:nvPr/>
        </p:nvGrpSpPr>
        <p:grpSpPr>
          <a:xfrm>
            <a:off x="9069327" y="1949576"/>
            <a:ext cx="1337374" cy="2663411"/>
            <a:chOff x="4341920" y="1494137"/>
            <a:chExt cx="1160085" cy="2375594"/>
          </a:xfrm>
        </p:grpSpPr>
        <p:pic>
          <p:nvPicPr>
            <p:cNvPr id="5" name="_effect" descr="C:\Users\marc.h\Desktop\Schatten-TEST.png">
              <a:extLst>
                <a:ext uri="{FF2B5EF4-FFF2-40B4-BE49-F238E27FC236}">
                  <a16:creationId xmlns:a16="http://schemas.microsoft.com/office/drawing/2014/main" id="{DDAAD0EC-1E92-46A6-B2AC-CF77EB8320BD}"/>
                </a:ext>
              </a:extLst>
            </p:cNvPr>
            <p:cNvPicPr>
              <a:picLocks noChangeAspect="1" noChangeArrowheads="1"/>
            </p:cNvPicPr>
            <p:nvPr/>
          </p:nvPicPr>
          <p:blipFill>
            <a:blip r:embed="rId3" cstate="print"/>
            <a:srcRect/>
            <a:stretch>
              <a:fillRect/>
            </a:stretch>
          </p:blipFill>
          <p:spPr bwMode="auto">
            <a:xfrm>
              <a:off x="4341920" y="3394302"/>
              <a:ext cx="1160085" cy="475429"/>
            </a:xfrm>
            <a:prstGeom prst="rect">
              <a:avLst/>
            </a:prstGeom>
            <a:noFill/>
          </p:spPr>
        </p:pic>
        <p:grpSp>
          <p:nvGrpSpPr>
            <p:cNvPr id="6" name="Gruppieren 972">
              <a:extLst>
                <a:ext uri="{FF2B5EF4-FFF2-40B4-BE49-F238E27FC236}">
                  <a16:creationId xmlns:a16="http://schemas.microsoft.com/office/drawing/2014/main" id="{F0EFC6B6-DCC6-499B-9B41-75EFC4639B08}"/>
                </a:ext>
              </a:extLst>
            </p:cNvPr>
            <p:cNvGrpSpPr/>
            <p:nvPr/>
          </p:nvGrpSpPr>
          <p:grpSpPr>
            <a:xfrm>
              <a:off x="4541325" y="1494137"/>
              <a:ext cx="799166" cy="2248820"/>
              <a:chOff x="4541325" y="1494137"/>
              <a:chExt cx="799166" cy="2248820"/>
            </a:xfrm>
          </p:grpSpPr>
          <p:grpSp>
            <p:nvGrpSpPr>
              <p:cNvPr id="7" name="Gruppieren 599">
                <a:extLst>
                  <a:ext uri="{FF2B5EF4-FFF2-40B4-BE49-F238E27FC236}">
                    <a16:creationId xmlns:a16="http://schemas.microsoft.com/office/drawing/2014/main" id="{A26A491D-3392-4CB7-8A9B-F7C0C949F32C}"/>
                  </a:ext>
                </a:extLst>
              </p:cNvPr>
              <p:cNvGrpSpPr/>
              <p:nvPr/>
            </p:nvGrpSpPr>
            <p:grpSpPr>
              <a:xfrm rot="198387">
                <a:off x="4541325" y="1528670"/>
                <a:ext cx="799166" cy="2214287"/>
                <a:chOff x="1623017" y="3596888"/>
                <a:chExt cx="758395" cy="2101323"/>
              </a:xfrm>
            </p:grpSpPr>
            <p:grpSp>
              <p:nvGrpSpPr>
                <p:cNvPr id="14" name="Gruppieren 271">
                  <a:extLst>
                    <a:ext uri="{FF2B5EF4-FFF2-40B4-BE49-F238E27FC236}">
                      <a16:creationId xmlns:a16="http://schemas.microsoft.com/office/drawing/2014/main" id="{6B65EBF8-37C7-43A1-8820-20A9D50F85B7}"/>
                    </a:ext>
                  </a:extLst>
                </p:cNvPr>
                <p:cNvGrpSpPr/>
                <p:nvPr/>
              </p:nvGrpSpPr>
              <p:grpSpPr>
                <a:xfrm>
                  <a:off x="1623017" y="3596888"/>
                  <a:ext cx="758395" cy="2101323"/>
                  <a:chOff x="5072063" y="-19770725"/>
                  <a:chExt cx="7443788" cy="20624801"/>
                </a:xfrm>
                <a:effectLst>
                  <a:outerShdw blurRad="76200" dist="127000" dir="18900000" sy="23000" kx="-1200000" algn="bl" rotWithShape="0">
                    <a:prstClr val="black">
                      <a:alpha val="20000"/>
                    </a:prstClr>
                  </a:outerShdw>
                </a:effectLst>
              </p:grpSpPr>
              <p:sp>
                <p:nvSpPr>
                  <p:cNvPr id="16" name="Freeform 166">
                    <a:extLst>
                      <a:ext uri="{FF2B5EF4-FFF2-40B4-BE49-F238E27FC236}">
                        <a16:creationId xmlns:a16="http://schemas.microsoft.com/office/drawing/2014/main" id="{DBFAC125-A498-45E2-BAEF-CBF3A95D7574}"/>
                      </a:ext>
                    </a:extLst>
                  </p:cNvPr>
                  <p:cNvSpPr>
                    <a:spLocks/>
                  </p:cNvSpPr>
                  <p:nvPr/>
                </p:nvSpPr>
                <p:spPr bwMode="auto">
                  <a:xfrm>
                    <a:off x="5878513" y="-10509250"/>
                    <a:ext cx="1144588" cy="1477963"/>
                  </a:xfrm>
                  <a:custGeom>
                    <a:avLst/>
                    <a:gdLst/>
                    <a:ahLst/>
                    <a:cxnLst>
                      <a:cxn ang="0">
                        <a:pos x="53" y="180"/>
                      </a:cxn>
                      <a:cxn ang="0">
                        <a:pos x="124" y="312"/>
                      </a:cxn>
                      <a:cxn ang="0">
                        <a:pos x="248" y="388"/>
                      </a:cxn>
                      <a:cxn ang="0">
                        <a:pos x="295" y="278"/>
                      </a:cxn>
                      <a:cxn ang="0">
                        <a:pos x="225" y="166"/>
                      </a:cxn>
                      <a:cxn ang="0">
                        <a:pos x="27" y="161"/>
                      </a:cxn>
                    </a:cxnLst>
                    <a:rect l="0" t="0" r="r" b="b"/>
                    <a:pathLst>
                      <a:path w="305" h="394">
                        <a:moveTo>
                          <a:pt x="53"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7" name="Freeform 150">
                    <a:extLst>
                      <a:ext uri="{FF2B5EF4-FFF2-40B4-BE49-F238E27FC236}">
                        <a16:creationId xmlns:a16="http://schemas.microsoft.com/office/drawing/2014/main" id="{13EEB997-F531-486F-8D65-26F9490E562C}"/>
                      </a:ext>
                    </a:extLst>
                  </p:cNvPr>
                  <p:cNvSpPr>
                    <a:spLocks/>
                  </p:cNvSpPr>
                  <p:nvPr/>
                </p:nvSpPr>
                <p:spPr bwMode="auto">
                  <a:xfrm>
                    <a:off x="5665788" y="-10115550"/>
                    <a:ext cx="1552575" cy="1931988"/>
                  </a:xfrm>
                  <a:custGeom>
                    <a:avLst/>
                    <a:gdLst/>
                    <a:ahLst/>
                    <a:cxnLst>
                      <a:cxn ang="0">
                        <a:pos x="345" y="369"/>
                      </a:cxn>
                      <a:cxn ang="0">
                        <a:pos x="288" y="396"/>
                      </a:cxn>
                      <a:cxn ang="0">
                        <a:pos x="76" y="488"/>
                      </a:cxn>
                      <a:cxn ang="0">
                        <a:pos x="91" y="245"/>
                      </a:cxn>
                      <a:cxn ang="0">
                        <a:pos x="130" y="103"/>
                      </a:cxn>
                      <a:cxn ang="0">
                        <a:pos x="272" y="4"/>
                      </a:cxn>
                      <a:cxn ang="0">
                        <a:pos x="409" y="290"/>
                      </a:cxn>
                      <a:cxn ang="0">
                        <a:pos x="300" y="382"/>
                      </a:cxn>
                    </a:cxnLst>
                    <a:rect l="0" t="0" r="r" b="b"/>
                    <a:pathLst>
                      <a:path w="414" h="515">
                        <a:moveTo>
                          <a:pt x="345" y="369"/>
                        </a:moveTo>
                        <a:cubicBezTo>
                          <a:pt x="332" y="386"/>
                          <a:pt x="310" y="396"/>
                          <a:pt x="288" y="396"/>
                        </a:cubicBezTo>
                        <a:cubicBezTo>
                          <a:pt x="262" y="441"/>
                          <a:pt x="123" y="515"/>
                          <a:pt x="76" y="488"/>
                        </a:cubicBezTo>
                        <a:cubicBezTo>
                          <a:pt x="0" y="445"/>
                          <a:pt x="80" y="316"/>
                          <a:pt x="91" y="245"/>
                        </a:cubicBezTo>
                        <a:cubicBezTo>
                          <a:pt x="100" y="184"/>
                          <a:pt x="85" y="149"/>
                          <a:pt x="130" y="103"/>
                        </a:cubicBezTo>
                        <a:cubicBezTo>
                          <a:pt x="159" y="73"/>
                          <a:pt x="230" y="5"/>
                          <a:pt x="272" y="4"/>
                        </a:cubicBezTo>
                        <a:cubicBezTo>
                          <a:pt x="378" y="0"/>
                          <a:pt x="414" y="213"/>
                          <a:pt x="409" y="290"/>
                        </a:cubicBezTo>
                        <a:cubicBezTo>
                          <a:pt x="367" y="312"/>
                          <a:pt x="329" y="343"/>
                          <a:pt x="300" y="382"/>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8" name="Freeform 151">
                    <a:extLst>
                      <a:ext uri="{FF2B5EF4-FFF2-40B4-BE49-F238E27FC236}">
                        <a16:creationId xmlns:a16="http://schemas.microsoft.com/office/drawing/2014/main" id="{B638C569-4EAA-4F0E-9007-0376A869EACF}"/>
                      </a:ext>
                    </a:extLst>
                  </p:cNvPr>
                  <p:cNvSpPr>
                    <a:spLocks/>
                  </p:cNvSpPr>
                  <p:nvPr/>
                </p:nvSpPr>
                <p:spPr bwMode="auto">
                  <a:xfrm>
                    <a:off x="10393363" y="-10175875"/>
                    <a:ext cx="1133475" cy="1489075"/>
                  </a:xfrm>
                  <a:custGeom>
                    <a:avLst/>
                    <a:gdLst/>
                    <a:ahLst/>
                    <a:cxnLst>
                      <a:cxn ang="0">
                        <a:pos x="102" y="33"/>
                      </a:cxn>
                      <a:cxn ang="0">
                        <a:pos x="228" y="207"/>
                      </a:cxn>
                      <a:cxn ang="0">
                        <a:pos x="290" y="301"/>
                      </a:cxn>
                      <a:cxn ang="0">
                        <a:pos x="227" y="367"/>
                      </a:cxn>
                      <a:cxn ang="0">
                        <a:pos x="19" y="272"/>
                      </a:cxn>
                      <a:cxn ang="0">
                        <a:pos x="115" y="0"/>
                      </a:cxn>
                    </a:cxnLst>
                    <a:rect l="0" t="0" r="r" b="b"/>
                    <a:pathLst>
                      <a:path w="302" h="397">
                        <a:moveTo>
                          <a:pt x="102" y="33"/>
                        </a:moveTo>
                        <a:cubicBezTo>
                          <a:pt x="180" y="65"/>
                          <a:pt x="180" y="144"/>
                          <a:pt x="228" y="207"/>
                        </a:cubicBezTo>
                        <a:cubicBezTo>
                          <a:pt x="246" y="232"/>
                          <a:pt x="283" y="268"/>
                          <a:pt x="290" y="301"/>
                        </a:cubicBezTo>
                        <a:cubicBezTo>
                          <a:pt x="302" y="363"/>
                          <a:pt x="275" y="349"/>
                          <a:pt x="227" y="367"/>
                        </a:cubicBezTo>
                        <a:cubicBezTo>
                          <a:pt x="140" y="397"/>
                          <a:pt x="43" y="395"/>
                          <a:pt x="19" y="272"/>
                        </a:cubicBezTo>
                        <a:cubicBezTo>
                          <a:pt x="0" y="178"/>
                          <a:pt x="10" y="32"/>
                          <a:pt x="115" y="0"/>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9" name="Freeform 152">
                    <a:extLst>
                      <a:ext uri="{FF2B5EF4-FFF2-40B4-BE49-F238E27FC236}">
                        <a16:creationId xmlns:a16="http://schemas.microsoft.com/office/drawing/2014/main" id="{63E6C3A8-9DA0-41EB-9FC3-9F0562CA9C11}"/>
                      </a:ext>
                    </a:extLst>
                  </p:cNvPr>
                  <p:cNvSpPr>
                    <a:spLocks/>
                  </p:cNvSpPr>
                  <p:nvPr/>
                </p:nvSpPr>
                <p:spPr bwMode="auto">
                  <a:xfrm>
                    <a:off x="6943725" y="-912812"/>
                    <a:ext cx="1654175" cy="1766888"/>
                  </a:xfrm>
                  <a:custGeom>
                    <a:avLst/>
                    <a:gdLst/>
                    <a:ahLst/>
                    <a:cxnLst>
                      <a:cxn ang="0">
                        <a:pos x="436" y="9"/>
                      </a:cxn>
                      <a:cxn ang="0">
                        <a:pos x="423" y="172"/>
                      </a:cxn>
                      <a:cxn ang="0">
                        <a:pos x="345" y="277"/>
                      </a:cxn>
                      <a:cxn ang="0">
                        <a:pos x="112" y="446"/>
                      </a:cxn>
                      <a:cxn ang="0">
                        <a:pos x="77" y="223"/>
                      </a:cxn>
                      <a:cxn ang="0">
                        <a:pos x="293" y="3"/>
                      </a:cxn>
                      <a:cxn ang="0">
                        <a:pos x="423" y="42"/>
                      </a:cxn>
                    </a:cxnLst>
                    <a:rect l="0" t="0" r="r" b="b"/>
                    <a:pathLst>
                      <a:path w="441" h="471">
                        <a:moveTo>
                          <a:pt x="436" y="9"/>
                        </a:moveTo>
                        <a:cubicBezTo>
                          <a:pt x="436" y="57"/>
                          <a:pt x="441" y="129"/>
                          <a:pt x="423" y="172"/>
                        </a:cubicBezTo>
                        <a:cubicBezTo>
                          <a:pt x="407" y="211"/>
                          <a:pt x="367" y="232"/>
                          <a:pt x="345" y="277"/>
                        </a:cubicBezTo>
                        <a:cubicBezTo>
                          <a:pt x="304" y="362"/>
                          <a:pt x="234" y="471"/>
                          <a:pt x="112" y="446"/>
                        </a:cubicBezTo>
                        <a:cubicBezTo>
                          <a:pt x="0" y="423"/>
                          <a:pt x="31" y="295"/>
                          <a:pt x="77" y="223"/>
                        </a:cubicBezTo>
                        <a:cubicBezTo>
                          <a:pt x="145" y="121"/>
                          <a:pt x="154" y="7"/>
                          <a:pt x="293" y="3"/>
                        </a:cubicBezTo>
                        <a:cubicBezTo>
                          <a:pt x="355" y="0"/>
                          <a:pt x="373" y="25"/>
                          <a:pt x="423" y="42"/>
                        </a:cubicBezTo>
                      </a:path>
                    </a:pathLst>
                  </a:custGeom>
                  <a:solidFill>
                    <a:srgbClr val="0A0A0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0" name="Freeform 153">
                    <a:extLst>
                      <a:ext uri="{FF2B5EF4-FFF2-40B4-BE49-F238E27FC236}">
                        <a16:creationId xmlns:a16="http://schemas.microsoft.com/office/drawing/2014/main" id="{A513FACF-26EA-49F4-A1FA-033A8F1BBEB1}"/>
                      </a:ext>
                    </a:extLst>
                  </p:cNvPr>
                  <p:cNvSpPr>
                    <a:spLocks/>
                  </p:cNvSpPr>
                  <p:nvPr/>
                </p:nvSpPr>
                <p:spPr bwMode="auto">
                  <a:xfrm>
                    <a:off x="9640888" y="-1103312"/>
                    <a:ext cx="2874963" cy="1687513"/>
                  </a:xfrm>
                  <a:custGeom>
                    <a:avLst/>
                    <a:gdLst/>
                    <a:ahLst/>
                    <a:cxnLst>
                      <a:cxn ang="0">
                        <a:pos x="50" y="60"/>
                      </a:cxn>
                      <a:cxn ang="0">
                        <a:pos x="5" y="229"/>
                      </a:cxn>
                      <a:cxn ang="0">
                        <a:pos x="135" y="283"/>
                      </a:cxn>
                      <a:cxn ang="0">
                        <a:pos x="238" y="270"/>
                      </a:cxn>
                      <a:cxn ang="0">
                        <a:pos x="332" y="345"/>
                      </a:cxn>
                      <a:cxn ang="0">
                        <a:pos x="468" y="386"/>
                      </a:cxn>
                      <a:cxn ang="0">
                        <a:pos x="663" y="321"/>
                      </a:cxn>
                      <a:cxn ang="0">
                        <a:pos x="539" y="238"/>
                      </a:cxn>
                      <a:cxn ang="0">
                        <a:pos x="447" y="140"/>
                      </a:cxn>
                      <a:cxn ang="0">
                        <a:pos x="267" y="13"/>
                      </a:cxn>
                      <a:cxn ang="0">
                        <a:pos x="24" y="60"/>
                      </a:cxn>
                    </a:cxnLst>
                    <a:rect l="0" t="0" r="r" b="b"/>
                    <a:pathLst>
                      <a:path w="767" h="450">
                        <a:moveTo>
                          <a:pt x="50" y="60"/>
                        </a:moveTo>
                        <a:cubicBezTo>
                          <a:pt x="14" y="107"/>
                          <a:pt x="0" y="167"/>
                          <a:pt x="5" y="229"/>
                        </a:cubicBezTo>
                        <a:cubicBezTo>
                          <a:pt x="48" y="241"/>
                          <a:pt x="91" y="278"/>
                          <a:pt x="135" y="283"/>
                        </a:cubicBezTo>
                        <a:cubicBezTo>
                          <a:pt x="190" y="291"/>
                          <a:pt x="183" y="242"/>
                          <a:pt x="238" y="270"/>
                        </a:cubicBezTo>
                        <a:cubicBezTo>
                          <a:pt x="271" y="288"/>
                          <a:pt x="300" y="327"/>
                          <a:pt x="332" y="345"/>
                        </a:cubicBezTo>
                        <a:cubicBezTo>
                          <a:pt x="384" y="375"/>
                          <a:pt x="410" y="375"/>
                          <a:pt x="468" y="386"/>
                        </a:cubicBezTo>
                        <a:cubicBezTo>
                          <a:pt x="528" y="397"/>
                          <a:pt x="767" y="450"/>
                          <a:pt x="663" y="321"/>
                        </a:cubicBezTo>
                        <a:cubicBezTo>
                          <a:pt x="633" y="284"/>
                          <a:pt x="578" y="270"/>
                          <a:pt x="539" y="238"/>
                        </a:cubicBezTo>
                        <a:cubicBezTo>
                          <a:pt x="504" y="208"/>
                          <a:pt x="479" y="171"/>
                          <a:pt x="447" y="140"/>
                        </a:cubicBezTo>
                        <a:cubicBezTo>
                          <a:pt x="396" y="91"/>
                          <a:pt x="336" y="27"/>
                          <a:pt x="267" y="13"/>
                        </a:cubicBezTo>
                        <a:cubicBezTo>
                          <a:pt x="205" y="0"/>
                          <a:pt x="67" y="12"/>
                          <a:pt x="24" y="60"/>
                        </a:cubicBezTo>
                      </a:path>
                    </a:pathLst>
                  </a:custGeom>
                  <a:solidFill>
                    <a:srgbClr val="0504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1" name="Freeform 154">
                    <a:extLst>
                      <a:ext uri="{FF2B5EF4-FFF2-40B4-BE49-F238E27FC236}">
                        <a16:creationId xmlns:a16="http://schemas.microsoft.com/office/drawing/2014/main" id="{72942A13-315E-4C21-B31D-78235B42F8CC}"/>
                      </a:ext>
                    </a:extLst>
                  </p:cNvPr>
                  <p:cNvSpPr>
                    <a:spLocks/>
                  </p:cNvSpPr>
                  <p:nvPr/>
                </p:nvSpPr>
                <p:spPr bwMode="auto">
                  <a:xfrm>
                    <a:off x="6318250" y="-11580812"/>
                    <a:ext cx="5291138" cy="11188700"/>
                  </a:xfrm>
                  <a:custGeom>
                    <a:avLst/>
                    <a:gdLst/>
                    <a:ahLst/>
                    <a:cxnLst>
                      <a:cxn ang="0">
                        <a:pos x="197" y="75"/>
                      </a:cxn>
                      <a:cxn ang="0">
                        <a:pos x="73" y="356"/>
                      </a:cxn>
                      <a:cxn ang="0">
                        <a:pos x="32" y="651"/>
                      </a:cxn>
                      <a:cxn ang="0">
                        <a:pos x="80" y="787"/>
                      </a:cxn>
                      <a:cxn ang="0">
                        <a:pos x="86" y="962"/>
                      </a:cxn>
                      <a:cxn ang="0">
                        <a:pos x="88" y="1135"/>
                      </a:cxn>
                      <a:cxn ang="0">
                        <a:pos x="132" y="1295"/>
                      </a:cxn>
                      <a:cxn ang="0">
                        <a:pos x="190" y="1972"/>
                      </a:cxn>
                      <a:cxn ang="0">
                        <a:pos x="224" y="2117"/>
                      </a:cxn>
                      <a:cxn ang="0">
                        <a:pos x="210" y="2319"/>
                      </a:cxn>
                      <a:cxn ang="0">
                        <a:pos x="276" y="2456"/>
                      </a:cxn>
                      <a:cxn ang="0">
                        <a:pos x="308" y="2632"/>
                      </a:cxn>
                      <a:cxn ang="0">
                        <a:pos x="346" y="2921"/>
                      </a:cxn>
                      <a:cxn ang="0">
                        <a:pos x="620" y="2885"/>
                      </a:cxn>
                      <a:cxn ang="0">
                        <a:pos x="630" y="2593"/>
                      </a:cxn>
                      <a:cxn ang="0">
                        <a:pos x="568" y="2451"/>
                      </a:cxn>
                      <a:cxn ang="0">
                        <a:pos x="607" y="2311"/>
                      </a:cxn>
                      <a:cxn ang="0">
                        <a:pos x="595" y="1999"/>
                      </a:cxn>
                      <a:cxn ang="0">
                        <a:pos x="602" y="1654"/>
                      </a:cxn>
                      <a:cxn ang="0">
                        <a:pos x="608" y="1282"/>
                      </a:cxn>
                      <a:cxn ang="0">
                        <a:pos x="608" y="1104"/>
                      </a:cxn>
                      <a:cxn ang="0">
                        <a:pos x="621" y="949"/>
                      </a:cxn>
                      <a:cxn ang="0">
                        <a:pos x="623" y="924"/>
                      </a:cxn>
                      <a:cxn ang="0">
                        <a:pos x="732" y="1106"/>
                      </a:cxn>
                      <a:cxn ang="0">
                        <a:pos x="804" y="1360"/>
                      </a:cxn>
                      <a:cxn ang="0">
                        <a:pos x="909" y="1829"/>
                      </a:cxn>
                      <a:cxn ang="0">
                        <a:pos x="921" y="2047"/>
                      </a:cxn>
                      <a:cxn ang="0">
                        <a:pos x="946" y="2333"/>
                      </a:cxn>
                      <a:cxn ang="0">
                        <a:pos x="909" y="2879"/>
                      </a:cxn>
                      <a:cxn ang="0">
                        <a:pos x="1243" y="2895"/>
                      </a:cxn>
                      <a:cxn ang="0">
                        <a:pos x="1287" y="2771"/>
                      </a:cxn>
                      <a:cxn ang="0">
                        <a:pos x="1308" y="2593"/>
                      </a:cxn>
                      <a:cxn ang="0">
                        <a:pos x="1313" y="2188"/>
                      </a:cxn>
                      <a:cxn ang="0">
                        <a:pos x="1385" y="1791"/>
                      </a:cxn>
                      <a:cxn ang="0">
                        <a:pos x="1347" y="1445"/>
                      </a:cxn>
                      <a:cxn ang="0">
                        <a:pos x="1293" y="1036"/>
                      </a:cxn>
                      <a:cxn ang="0">
                        <a:pos x="1241" y="879"/>
                      </a:cxn>
                      <a:cxn ang="0">
                        <a:pos x="1182" y="736"/>
                      </a:cxn>
                      <a:cxn ang="0">
                        <a:pos x="1182" y="643"/>
                      </a:cxn>
                      <a:cxn ang="0">
                        <a:pos x="1207" y="564"/>
                      </a:cxn>
                      <a:cxn ang="0">
                        <a:pos x="1138" y="447"/>
                      </a:cxn>
                      <a:cxn ang="0">
                        <a:pos x="1053" y="263"/>
                      </a:cxn>
                      <a:cxn ang="0">
                        <a:pos x="959" y="83"/>
                      </a:cxn>
                      <a:cxn ang="0">
                        <a:pos x="493" y="11"/>
                      </a:cxn>
                      <a:cxn ang="0">
                        <a:pos x="191" y="82"/>
                      </a:cxn>
                    </a:cxnLst>
                    <a:rect l="0" t="0" r="r" b="b"/>
                    <a:pathLst>
                      <a:path w="1411" h="2984">
                        <a:moveTo>
                          <a:pt x="197" y="75"/>
                        </a:moveTo>
                        <a:cubicBezTo>
                          <a:pt x="107" y="162"/>
                          <a:pt x="73" y="221"/>
                          <a:pt x="73" y="356"/>
                        </a:cubicBezTo>
                        <a:cubicBezTo>
                          <a:pt x="74" y="455"/>
                          <a:pt x="0" y="550"/>
                          <a:pt x="32" y="651"/>
                        </a:cubicBezTo>
                        <a:cubicBezTo>
                          <a:pt x="48" y="699"/>
                          <a:pt x="72" y="735"/>
                          <a:pt x="80" y="787"/>
                        </a:cubicBezTo>
                        <a:cubicBezTo>
                          <a:pt x="88" y="845"/>
                          <a:pt x="86" y="903"/>
                          <a:pt x="86" y="962"/>
                        </a:cubicBezTo>
                        <a:cubicBezTo>
                          <a:pt x="86" y="1017"/>
                          <a:pt x="77" y="1082"/>
                          <a:pt x="88" y="1135"/>
                        </a:cubicBezTo>
                        <a:cubicBezTo>
                          <a:pt x="100" y="1196"/>
                          <a:pt x="131" y="1230"/>
                          <a:pt x="132" y="1295"/>
                        </a:cubicBezTo>
                        <a:cubicBezTo>
                          <a:pt x="134" y="1517"/>
                          <a:pt x="134" y="1760"/>
                          <a:pt x="190" y="1972"/>
                        </a:cubicBezTo>
                        <a:cubicBezTo>
                          <a:pt x="203" y="2021"/>
                          <a:pt x="227" y="2060"/>
                          <a:pt x="224" y="2117"/>
                        </a:cubicBezTo>
                        <a:cubicBezTo>
                          <a:pt x="220" y="2182"/>
                          <a:pt x="198" y="2251"/>
                          <a:pt x="210" y="2319"/>
                        </a:cubicBezTo>
                        <a:cubicBezTo>
                          <a:pt x="220" y="2371"/>
                          <a:pt x="262" y="2406"/>
                          <a:pt x="276" y="2456"/>
                        </a:cubicBezTo>
                        <a:cubicBezTo>
                          <a:pt x="290" y="2510"/>
                          <a:pt x="303" y="2576"/>
                          <a:pt x="308" y="2632"/>
                        </a:cubicBezTo>
                        <a:cubicBezTo>
                          <a:pt x="318" y="2735"/>
                          <a:pt x="251" y="2849"/>
                          <a:pt x="346" y="2921"/>
                        </a:cubicBezTo>
                        <a:cubicBezTo>
                          <a:pt x="429" y="2984"/>
                          <a:pt x="570" y="2964"/>
                          <a:pt x="620" y="2885"/>
                        </a:cubicBezTo>
                        <a:cubicBezTo>
                          <a:pt x="688" y="2777"/>
                          <a:pt x="671" y="2704"/>
                          <a:pt x="630" y="2593"/>
                        </a:cubicBezTo>
                        <a:cubicBezTo>
                          <a:pt x="612" y="2547"/>
                          <a:pt x="575" y="2500"/>
                          <a:pt x="568" y="2451"/>
                        </a:cubicBezTo>
                        <a:cubicBezTo>
                          <a:pt x="559" y="2394"/>
                          <a:pt x="593" y="2359"/>
                          <a:pt x="607" y="2311"/>
                        </a:cubicBezTo>
                        <a:cubicBezTo>
                          <a:pt x="640" y="2199"/>
                          <a:pt x="605" y="2104"/>
                          <a:pt x="595" y="1999"/>
                        </a:cubicBezTo>
                        <a:cubicBezTo>
                          <a:pt x="585" y="1880"/>
                          <a:pt x="602" y="1772"/>
                          <a:pt x="602" y="1654"/>
                        </a:cubicBezTo>
                        <a:cubicBezTo>
                          <a:pt x="602" y="1528"/>
                          <a:pt x="615" y="1407"/>
                          <a:pt x="608" y="1282"/>
                        </a:cubicBezTo>
                        <a:cubicBezTo>
                          <a:pt x="605" y="1224"/>
                          <a:pt x="606" y="1162"/>
                          <a:pt x="608" y="1104"/>
                        </a:cubicBezTo>
                        <a:cubicBezTo>
                          <a:pt x="610" y="1067"/>
                          <a:pt x="606" y="982"/>
                          <a:pt x="621" y="949"/>
                        </a:cubicBezTo>
                        <a:cubicBezTo>
                          <a:pt x="624" y="944"/>
                          <a:pt x="622" y="929"/>
                          <a:pt x="623" y="924"/>
                        </a:cubicBezTo>
                        <a:cubicBezTo>
                          <a:pt x="684" y="947"/>
                          <a:pt x="715" y="1047"/>
                          <a:pt x="732" y="1106"/>
                        </a:cubicBezTo>
                        <a:cubicBezTo>
                          <a:pt x="757" y="1191"/>
                          <a:pt x="789" y="1273"/>
                          <a:pt x="804" y="1360"/>
                        </a:cubicBezTo>
                        <a:cubicBezTo>
                          <a:pt x="832" y="1520"/>
                          <a:pt x="886" y="1669"/>
                          <a:pt x="909" y="1829"/>
                        </a:cubicBezTo>
                        <a:cubicBezTo>
                          <a:pt x="1006" y="1843"/>
                          <a:pt x="928" y="1994"/>
                          <a:pt x="921" y="2047"/>
                        </a:cubicBezTo>
                        <a:cubicBezTo>
                          <a:pt x="910" y="2146"/>
                          <a:pt x="955" y="2232"/>
                          <a:pt x="946" y="2333"/>
                        </a:cubicBezTo>
                        <a:cubicBezTo>
                          <a:pt x="930" y="2511"/>
                          <a:pt x="902" y="2701"/>
                          <a:pt x="909" y="2879"/>
                        </a:cubicBezTo>
                        <a:cubicBezTo>
                          <a:pt x="1023" y="2891"/>
                          <a:pt x="1134" y="2965"/>
                          <a:pt x="1243" y="2895"/>
                        </a:cubicBezTo>
                        <a:cubicBezTo>
                          <a:pt x="1296" y="2860"/>
                          <a:pt x="1284" y="2844"/>
                          <a:pt x="1287" y="2771"/>
                        </a:cubicBezTo>
                        <a:cubicBezTo>
                          <a:pt x="1289" y="2708"/>
                          <a:pt x="1299" y="2652"/>
                          <a:pt x="1308" y="2593"/>
                        </a:cubicBezTo>
                        <a:cubicBezTo>
                          <a:pt x="1327" y="2462"/>
                          <a:pt x="1306" y="2322"/>
                          <a:pt x="1313" y="2188"/>
                        </a:cubicBezTo>
                        <a:cubicBezTo>
                          <a:pt x="1320" y="2053"/>
                          <a:pt x="1356" y="1920"/>
                          <a:pt x="1385" y="1791"/>
                        </a:cubicBezTo>
                        <a:cubicBezTo>
                          <a:pt x="1411" y="1673"/>
                          <a:pt x="1390" y="1551"/>
                          <a:pt x="1347" y="1445"/>
                        </a:cubicBezTo>
                        <a:cubicBezTo>
                          <a:pt x="1296" y="1315"/>
                          <a:pt x="1312" y="1172"/>
                          <a:pt x="1293" y="1036"/>
                        </a:cubicBezTo>
                        <a:cubicBezTo>
                          <a:pt x="1284" y="969"/>
                          <a:pt x="1279" y="933"/>
                          <a:pt x="1241" y="879"/>
                        </a:cubicBezTo>
                        <a:cubicBezTo>
                          <a:pt x="1208" y="832"/>
                          <a:pt x="1186" y="795"/>
                          <a:pt x="1182" y="736"/>
                        </a:cubicBezTo>
                        <a:cubicBezTo>
                          <a:pt x="1181" y="707"/>
                          <a:pt x="1178" y="671"/>
                          <a:pt x="1182" y="643"/>
                        </a:cubicBezTo>
                        <a:cubicBezTo>
                          <a:pt x="1187" y="615"/>
                          <a:pt x="1206" y="590"/>
                          <a:pt x="1207" y="564"/>
                        </a:cubicBezTo>
                        <a:cubicBezTo>
                          <a:pt x="1209" y="513"/>
                          <a:pt x="1170" y="484"/>
                          <a:pt x="1138" y="447"/>
                        </a:cubicBezTo>
                        <a:cubicBezTo>
                          <a:pt x="1090" y="389"/>
                          <a:pt x="1066" y="337"/>
                          <a:pt x="1053" y="263"/>
                        </a:cubicBezTo>
                        <a:cubicBezTo>
                          <a:pt x="1039" y="178"/>
                          <a:pt x="1004" y="148"/>
                          <a:pt x="959" y="83"/>
                        </a:cubicBezTo>
                        <a:cubicBezTo>
                          <a:pt x="810" y="57"/>
                          <a:pt x="650" y="33"/>
                          <a:pt x="493" y="11"/>
                        </a:cubicBezTo>
                        <a:cubicBezTo>
                          <a:pt x="414" y="0"/>
                          <a:pt x="247" y="15"/>
                          <a:pt x="191" y="82"/>
                        </a:cubicBezTo>
                      </a:path>
                    </a:pathLst>
                  </a:custGeom>
                  <a:solidFill>
                    <a:srgbClr val="35343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 name="Freeform 155">
                    <a:extLst>
                      <a:ext uri="{FF2B5EF4-FFF2-40B4-BE49-F238E27FC236}">
                        <a16:creationId xmlns:a16="http://schemas.microsoft.com/office/drawing/2014/main" id="{79A988F2-4B23-423C-9683-E70A85753E5D}"/>
                      </a:ext>
                    </a:extLst>
                  </p:cNvPr>
                  <p:cNvSpPr>
                    <a:spLocks/>
                  </p:cNvSpPr>
                  <p:nvPr/>
                </p:nvSpPr>
                <p:spPr bwMode="auto">
                  <a:xfrm>
                    <a:off x="9775825" y="-4813300"/>
                    <a:ext cx="295275" cy="938213"/>
                  </a:xfrm>
                  <a:custGeom>
                    <a:avLst/>
                    <a:gdLst/>
                    <a:ahLst/>
                    <a:cxnLst>
                      <a:cxn ang="0">
                        <a:pos x="9" y="23"/>
                      </a:cxn>
                      <a:cxn ang="0">
                        <a:pos x="59" y="54"/>
                      </a:cxn>
                      <a:cxn ang="0">
                        <a:pos x="58" y="111"/>
                      </a:cxn>
                      <a:cxn ang="0">
                        <a:pos x="23" y="250"/>
                      </a:cxn>
                      <a:cxn ang="0">
                        <a:pos x="3" y="182"/>
                      </a:cxn>
                      <a:cxn ang="0">
                        <a:pos x="44" y="117"/>
                      </a:cxn>
                      <a:cxn ang="0">
                        <a:pos x="0" y="0"/>
                      </a:cxn>
                    </a:cxnLst>
                    <a:rect l="0" t="0" r="r" b="b"/>
                    <a:pathLst>
                      <a:path w="79" h="250">
                        <a:moveTo>
                          <a:pt x="9" y="23"/>
                        </a:moveTo>
                        <a:cubicBezTo>
                          <a:pt x="18" y="45"/>
                          <a:pt x="46" y="40"/>
                          <a:pt x="59" y="54"/>
                        </a:cubicBezTo>
                        <a:cubicBezTo>
                          <a:pt x="79" y="75"/>
                          <a:pt x="71" y="92"/>
                          <a:pt x="58" y="111"/>
                        </a:cubicBezTo>
                        <a:cubicBezTo>
                          <a:pt x="30" y="154"/>
                          <a:pt x="6" y="193"/>
                          <a:pt x="23" y="250"/>
                        </a:cubicBezTo>
                        <a:cubicBezTo>
                          <a:pt x="18" y="229"/>
                          <a:pt x="1" y="202"/>
                          <a:pt x="3" y="182"/>
                        </a:cubicBezTo>
                        <a:cubicBezTo>
                          <a:pt x="6" y="154"/>
                          <a:pt x="31" y="142"/>
                          <a:pt x="44" y="117"/>
                        </a:cubicBezTo>
                        <a:cubicBezTo>
                          <a:pt x="78" y="57"/>
                          <a:pt x="12" y="50"/>
                          <a:pt x="0" y="0"/>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 name="Freeform 156">
                    <a:extLst>
                      <a:ext uri="{FF2B5EF4-FFF2-40B4-BE49-F238E27FC236}">
                        <a16:creationId xmlns:a16="http://schemas.microsoft.com/office/drawing/2014/main" id="{CCDB90D6-169B-458F-A154-1AC854297CFD}"/>
                      </a:ext>
                    </a:extLst>
                  </p:cNvPr>
                  <p:cNvSpPr>
                    <a:spLocks/>
                  </p:cNvSpPr>
                  <p:nvPr/>
                </p:nvSpPr>
                <p:spPr bwMode="auto">
                  <a:xfrm>
                    <a:off x="10029825" y="-1485900"/>
                    <a:ext cx="1139825" cy="341313"/>
                  </a:xfrm>
                  <a:custGeom>
                    <a:avLst/>
                    <a:gdLst/>
                    <a:ahLst/>
                    <a:cxnLst>
                      <a:cxn ang="0">
                        <a:pos x="33" y="72"/>
                      </a:cxn>
                      <a:cxn ang="0">
                        <a:pos x="85" y="42"/>
                      </a:cxn>
                      <a:cxn ang="0">
                        <a:pos x="157" y="20"/>
                      </a:cxn>
                      <a:cxn ang="0">
                        <a:pos x="278" y="43"/>
                      </a:cxn>
                      <a:cxn ang="0">
                        <a:pos x="131" y="42"/>
                      </a:cxn>
                      <a:cxn ang="0">
                        <a:pos x="0" y="91"/>
                      </a:cxn>
                    </a:cxnLst>
                    <a:rect l="0" t="0" r="r" b="b"/>
                    <a:pathLst>
                      <a:path w="304" h="91">
                        <a:moveTo>
                          <a:pt x="33" y="72"/>
                        </a:moveTo>
                        <a:cubicBezTo>
                          <a:pt x="51" y="66"/>
                          <a:pt x="66" y="50"/>
                          <a:pt x="85" y="42"/>
                        </a:cubicBezTo>
                        <a:cubicBezTo>
                          <a:pt x="108" y="32"/>
                          <a:pt x="133" y="28"/>
                          <a:pt x="157" y="20"/>
                        </a:cubicBezTo>
                        <a:cubicBezTo>
                          <a:pt x="173" y="14"/>
                          <a:pt x="304" y="0"/>
                          <a:pt x="278" y="43"/>
                        </a:cubicBezTo>
                        <a:cubicBezTo>
                          <a:pt x="269" y="60"/>
                          <a:pt x="153" y="42"/>
                          <a:pt x="131" y="42"/>
                        </a:cubicBezTo>
                        <a:cubicBezTo>
                          <a:pt x="96" y="44"/>
                          <a:pt x="26" y="68"/>
                          <a:pt x="0" y="91"/>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 name="Freeform 157">
                    <a:extLst>
                      <a:ext uri="{FF2B5EF4-FFF2-40B4-BE49-F238E27FC236}">
                        <a16:creationId xmlns:a16="http://schemas.microsoft.com/office/drawing/2014/main" id="{E590E86E-3892-4EE7-BADD-E81FB64685FE}"/>
                      </a:ext>
                    </a:extLst>
                  </p:cNvPr>
                  <p:cNvSpPr>
                    <a:spLocks/>
                  </p:cNvSpPr>
                  <p:nvPr/>
                </p:nvSpPr>
                <p:spPr bwMode="auto">
                  <a:xfrm>
                    <a:off x="9669463" y="-5187950"/>
                    <a:ext cx="506413" cy="1216025"/>
                  </a:xfrm>
                  <a:custGeom>
                    <a:avLst/>
                    <a:gdLst/>
                    <a:ahLst/>
                    <a:cxnLst>
                      <a:cxn ang="0">
                        <a:pos x="37" y="116"/>
                      </a:cxn>
                      <a:cxn ang="0">
                        <a:pos x="79" y="207"/>
                      </a:cxn>
                      <a:cxn ang="0">
                        <a:pos x="50" y="324"/>
                      </a:cxn>
                      <a:cxn ang="0">
                        <a:pos x="125" y="155"/>
                      </a:cxn>
                      <a:cxn ang="0">
                        <a:pos x="64" y="76"/>
                      </a:cxn>
                      <a:cxn ang="0">
                        <a:pos x="27" y="0"/>
                      </a:cxn>
                      <a:cxn ang="0">
                        <a:pos x="31" y="110"/>
                      </a:cxn>
                    </a:cxnLst>
                    <a:rect l="0" t="0" r="r" b="b"/>
                    <a:pathLst>
                      <a:path w="135" h="324">
                        <a:moveTo>
                          <a:pt x="37" y="116"/>
                        </a:moveTo>
                        <a:cubicBezTo>
                          <a:pt x="66" y="145"/>
                          <a:pt x="107" y="158"/>
                          <a:pt x="79" y="207"/>
                        </a:cubicBezTo>
                        <a:cubicBezTo>
                          <a:pt x="66" y="231"/>
                          <a:pt x="0" y="299"/>
                          <a:pt x="50" y="324"/>
                        </a:cubicBezTo>
                        <a:cubicBezTo>
                          <a:pt x="52" y="250"/>
                          <a:pt x="135" y="230"/>
                          <a:pt x="125" y="155"/>
                        </a:cubicBezTo>
                        <a:cubicBezTo>
                          <a:pt x="120" y="112"/>
                          <a:pt x="88" y="108"/>
                          <a:pt x="64" y="76"/>
                        </a:cubicBezTo>
                        <a:cubicBezTo>
                          <a:pt x="46" y="51"/>
                          <a:pt x="42" y="24"/>
                          <a:pt x="27" y="0"/>
                        </a:cubicBezTo>
                        <a:cubicBezTo>
                          <a:pt x="3" y="31"/>
                          <a:pt x="9" y="80"/>
                          <a:pt x="31" y="110"/>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 name="Freeform 158">
                    <a:extLst>
                      <a:ext uri="{FF2B5EF4-FFF2-40B4-BE49-F238E27FC236}">
                        <a16:creationId xmlns:a16="http://schemas.microsoft.com/office/drawing/2014/main" id="{A8AA1942-929D-4DCE-A744-141FEB14C124}"/>
                      </a:ext>
                    </a:extLst>
                  </p:cNvPr>
                  <p:cNvSpPr>
                    <a:spLocks/>
                  </p:cNvSpPr>
                  <p:nvPr/>
                </p:nvSpPr>
                <p:spPr bwMode="auto">
                  <a:xfrm>
                    <a:off x="8897938" y="-8428037"/>
                    <a:ext cx="911225" cy="390525"/>
                  </a:xfrm>
                  <a:custGeom>
                    <a:avLst/>
                    <a:gdLst/>
                    <a:ahLst/>
                    <a:cxnLst>
                      <a:cxn ang="0">
                        <a:pos x="0" y="5"/>
                      </a:cxn>
                      <a:cxn ang="0">
                        <a:pos x="239" y="47"/>
                      </a:cxn>
                      <a:cxn ang="0">
                        <a:pos x="117" y="24"/>
                      </a:cxn>
                      <a:cxn ang="0">
                        <a:pos x="4" y="8"/>
                      </a:cxn>
                    </a:cxnLst>
                    <a:rect l="0" t="0" r="r" b="b"/>
                    <a:pathLst>
                      <a:path w="243" h="104">
                        <a:moveTo>
                          <a:pt x="0" y="5"/>
                        </a:moveTo>
                        <a:cubicBezTo>
                          <a:pt x="22" y="37"/>
                          <a:pt x="243" y="104"/>
                          <a:pt x="239" y="47"/>
                        </a:cubicBezTo>
                        <a:cubicBezTo>
                          <a:pt x="235" y="0"/>
                          <a:pt x="140" y="22"/>
                          <a:pt x="117" y="24"/>
                        </a:cubicBezTo>
                        <a:cubicBezTo>
                          <a:pt x="83" y="28"/>
                          <a:pt x="27" y="20"/>
                          <a:pt x="4" y="8"/>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 name="Freeform 159">
                    <a:extLst>
                      <a:ext uri="{FF2B5EF4-FFF2-40B4-BE49-F238E27FC236}">
                        <a16:creationId xmlns:a16="http://schemas.microsoft.com/office/drawing/2014/main" id="{2D2212FD-B845-4464-A652-17BF7FE2A2D6}"/>
                      </a:ext>
                    </a:extLst>
                  </p:cNvPr>
                  <p:cNvSpPr>
                    <a:spLocks/>
                  </p:cNvSpPr>
                  <p:nvPr/>
                </p:nvSpPr>
                <p:spPr bwMode="auto">
                  <a:xfrm>
                    <a:off x="6599238" y="-11161712"/>
                    <a:ext cx="3708400" cy="922338"/>
                  </a:xfrm>
                  <a:custGeom>
                    <a:avLst/>
                    <a:gdLst/>
                    <a:ahLst/>
                    <a:cxnLst>
                      <a:cxn ang="0">
                        <a:pos x="64" y="22"/>
                      </a:cxn>
                      <a:cxn ang="0">
                        <a:pos x="277" y="61"/>
                      </a:cxn>
                      <a:cxn ang="0">
                        <a:pos x="494" y="74"/>
                      </a:cxn>
                      <a:cxn ang="0">
                        <a:pos x="735" y="72"/>
                      </a:cxn>
                      <a:cxn ang="0">
                        <a:pos x="968" y="42"/>
                      </a:cxn>
                      <a:cxn ang="0">
                        <a:pos x="755" y="217"/>
                      </a:cxn>
                      <a:cxn ang="0">
                        <a:pos x="422" y="237"/>
                      </a:cxn>
                      <a:cxn ang="0">
                        <a:pos x="142" y="165"/>
                      </a:cxn>
                      <a:cxn ang="0">
                        <a:pos x="11" y="133"/>
                      </a:cxn>
                      <a:cxn ang="0">
                        <a:pos x="64" y="9"/>
                      </a:cxn>
                    </a:cxnLst>
                    <a:rect l="0" t="0" r="r" b="b"/>
                    <a:pathLst>
                      <a:path w="989" h="246">
                        <a:moveTo>
                          <a:pt x="64" y="22"/>
                        </a:moveTo>
                        <a:cubicBezTo>
                          <a:pt x="117" y="11"/>
                          <a:pt x="219" y="52"/>
                          <a:pt x="277" y="61"/>
                        </a:cubicBezTo>
                        <a:cubicBezTo>
                          <a:pt x="350" y="72"/>
                          <a:pt x="416" y="74"/>
                          <a:pt x="494" y="74"/>
                        </a:cubicBezTo>
                        <a:cubicBezTo>
                          <a:pt x="575" y="74"/>
                          <a:pt x="658" y="84"/>
                          <a:pt x="735" y="72"/>
                        </a:cubicBezTo>
                        <a:cubicBezTo>
                          <a:pt x="817" y="60"/>
                          <a:pt x="882" y="38"/>
                          <a:pt x="968" y="42"/>
                        </a:cubicBezTo>
                        <a:cubicBezTo>
                          <a:pt x="989" y="190"/>
                          <a:pt x="876" y="211"/>
                          <a:pt x="755" y="217"/>
                        </a:cubicBezTo>
                        <a:cubicBezTo>
                          <a:pt x="644" y="223"/>
                          <a:pt x="530" y="246"/>
                          <a:pt x="422" y="237"/>
                        </a:cubicBezTo>
                        <a:cubicBezTo>
                          <a:pt x="327" y="229"/>
                          <a:pt x="238" y="182"/>
                          <a:pt x="142" y="165"/>
                        </a:cubicBezTo>
                        <a:cubicBezTo>
                          <a:pt x="93" y="157"/>
                          <a:pt x="30" y="186"/>
                          <a:pt x="11" y="133"/>
                        </a:cubicBezTo>
                        <a:cubicBezTo>
                          <a:pt x="0" y="99"/>
                          <a:pt x="20" y="0"/>
                          <a:pt x="64" y="9"/>
                        </a:cubicBezTo>
                      </a:path>
                    </a:pathLst>
                  </a:custGeom>
                  <a:solidFill>
                    <a:srgbClr val="0201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 name="Freeform 160">
                    <a:extLst>
                      <a:ext uri="{FF2B5EF4-FFF2-40B4-BE49-F238E27FC236}">
                        <a16:creationId xmlns:a16="http://schemas.microsoft.com/office/drawing/2014/main" id="{4B865A50-560C-4013-88C1-09E531AA5CFA}"/>
                      </a:ext>
                    </a:extLst>
                  </p:cNvPr>
                  <p:cNvSpPr>
                    <a:spLocks/>
                  </p:cNvSpPr>
                  <p:nvPr/>
                </p:nvSpPr>
                <p:spPr bwMode="auto">
                  <a:xfrm>
                    <a:off x="8177213" y="-10958512"/>
                    <a:ext cx="1039813" cy="842963"/>
                  </a:xfrm>
                  <a:custGeom>
                    <a:avLst/>
                    <a:gdLst/>
                    <a:ahLst/>
                    <a:cxnLst>
                      <a:cxn ang="0">
                        <a:pos x="14" y="39"/>
                      </a:cxn>
                      <a:cxn ang="0">
                        <a:pos x="111" y="21"/>
                      </a:cxn>
                      <a:cxn ang="0">
                        <a:pos x="205" y="165"/>
                      </a:cxn>
                      <a:cxn ang="0">
                        <a:pos x="3" y="201"/>
                      </a:cxn>
                      <a:cxn ang="0">
                        <a:pos x="2" y="171"/>
                      </a:cxn>
                      <a:cxn ang="0">
                        <a:pos x="184" y="138"/>
                      </a:cxn>
                      <a:cxn ang="0">
                        <a:pos x="14" y="53"/>
                      </a:cxn>
                    </a:cxnLst>
                    <a:rect l="0" t="0" r="r" b="b"/>
                    <a:pathLst>
                      <a:path w="277" h="225">
                        <a:moveTo>
                          <a:pt x="14" y="39"/>
                        </a:moveTo>
                        <a:cubicBezTo>
                          <a:pt x="26" y="0"/>
                          <a:pt x="77" y="13"/>
                          <a:pt x="111" y="21"/>
                        </a:cubicBezTo>
                        <a:cubicBezTo>
                          <a:pt x="147" y="64"/>
                          <a:pt x="277" y="65"/>
                          <a:pt x="205" y="165"/>
                        </a:cubicBezTo>
                        <a:cubicBezTo>
                          <a:pt x="166" y="219"/>
                          <a:pt x="60" y="225"/>
                          <a:pt x="3" y="201"/>
                        </a:cubicBezTo>
                        <a:cubicBezTo>
                          <a:pt x="0" y="192"/>
                          <a:pt x="1" y="181"/>
                          <a:pt x="2" y="171"/>
                        </a:cubicBezTo>
                        <a:cubicBezTo>
                          <a:pt x="47" y="169"/>
                          <a:pt x="174" y="202"/>
                          <a:pt x="184" y="138"/>
                        </a:cubicBezTo>
                        <a:cubicBezTo>
                          <a:pt x="197" y="61"/>
                          <a:pt x="59" y="65"/>
                          <a:pt x="14" y="53"/>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 name="Freeform 161">
                    <a:extLst>
                      <a:ext uri="{FF2B5EF4-FFF2-40B4-BE49-F238E27FC236}">
                        <a16:creationId xmlns:a16="http://schemas.microsoft.com/office/drawing/2014/main" id="{129794B3-957E-42B3-BC35-EC9841016CD1}"/>
                      </a:ext>
                    </a:extLst>
                  </p:cNvPr>
                  <p:cNvSpPr>
                    <a:spLocks/>
                  </p:cNvSpPr>
                  <p:nvPr/>
                </p:nvSpPr>
                <p:spPr bwMode="auto">
                  <a:xfrm>
                    <a:off x="6472238" y="-17149762"/>
                    <a:ext cx="4079875" cy="6299200"/>
                  </a:xfrm>
                  <a:custGeom>
                    <a:avLst/>
                    <a:gdLst/>
                    <a:ahLst/>
                    <a:cxnLst>
                      <a:cxn ang="0">
                        <a:pos x="326" y="79"/>
                      </a:cxn>
                      <a:cxn ang="0">
                        <a:pos x="223" y="165"/>
                      </a:cxn>
                      <a:cxn ang="0">
                        <a:pos x="176" y="376"/>
                      </a:cxn>
                      <a:cxn ang="0">
                        <a:pos x="125" y="636"/>
                      </a:cxn>
                      <a:cxn ang="0">
                        <a:pos x="84" y="954"/>
                      </a:cxn>
                      <a:cxn ang="0">
                        <a:pos x="32" y="1171"/>
                      </a:cxn>
                      <a:cxn ang="0">
                        <a:pos x="21" y="1390"/>
                      </a:cxn>
                      <a:cxn ang="0">
                        <a:pos x="66" y="1561"/>
                      </a:cxn>
                      <a:cxn ang="0">
                        <a:pos x="208" y="1651"/>
                      </a:cxn>
                      <a:cxn ang="0">
                        <a:pos x="392" y="1658"/>
                      </a:cxn>
                      <a:cxn ang="0">
                        <a:pos x="561" y="1671"/>
                      </a:cxn>
                      <a:cxn ang="0">
                        <a:pos x="900" y="1658"/>
                      </a:cxn>
                      <a:cxn ang="0">
                        <a:pos x="1045" y="1612"/>
                      </a:cxn>
                      <a:cxn ang="0">
                        <a:pos x="1070" y="1374"/>
                      </a:cxn>
                      <a:cxn ang="0">
                        <a:pos x="1076" y="805"/>
                      </a:cxn>
                      <a:cxn ang="0">
                        <a:pos x="835" y="125"/>
                      </a:cxn>
                      <a:cxn ang="0">
                        <a:pos x="722" y="47"/>
                      </a:cxn>
                      <a:cxn ang="0">
                        <a:pos x="599" y="52"/>
                      </a:cxn>
                      <a:cxn ang="0">
                        <a:pos x="300" y="79"/>
                      </a:cxn>
                    </a:cxnLst>
                    <a:rect l="0" t="0" r="r" b="b"/>
                    <a:pathLst>
                      <a:path w="1088" h="1680">
                        <a:moveTo>
                          <a:pt x="326" y="79"/>
                        </a:moveTo>
                        <a:cubicBezTo>
                          <a:pt x="296" y="119"/>
                          <a:pt x="251" y="133"/>
                          <a:pt x="223" y="165"/>
                        </a:cubicBezTo>
                        <a:cubicBezTo>
                          <a:pt x="171" y="225"/>
                          <a:pt x="179" y="301"/>
                          <a:pt x="176" y="376"/>
                        </a:cubicBezTo>
                        <a:cubicBezTo>
                          <a:pt x="172" y="466"/>
                          <a:pt x="137" y="546"/>
                          <a:pt x="125" y="636"/>
                        </a:cubicBezTo>
                        <a:cubicBezTo>
                          <a:pt x="111" y="743"/>
                          <a:pt x="107" y="850"/>
                          <a:pt x="84" y="954"/>
                        </a:cubicBezTo>
                        <a:cubicBezTo>
                          <a:pt x="69" y="1026"/>
                          <a:pt x="39" y="1095"/>
                          <a:pt x="32" y="1171"/>
                        </a:cubicBezTo>
                        <a:cubicBezTo>
                          <a:pt x="25" y="1244"/>
                          <a:pt x="31" y="1322"/>
                          <a:pt x="21" y="1390"/>
                        </a:cubicBezTo>
                        <a:cubicBezTo>
                          <a:pt x="9" y="1472"/>
                          <a:pt x="0" y="1515"/>
                          <a:pt x="66" y="1561"/>
                        </a:cubicBezTo>
                        <a:cubicBezTo>
                          <a:pt x="111" y="1592"/>
                          <a:pt x="154" y="1641"/>
                          <a:pt x="208" y="1651"/>
                        </a:cubicBezTo>
                        <a:cubicBezTo>
                          <a:pt x="266" y="1663"/>
                          <a:pt x="334" y="1652"/>
                          <a:pt x="392" y="1658"/>
                        </a:cubicBezTo>
                        <a:cubicBezTo>
                          <a:pt x="446" y="1663"/>
                          <a:pt x="503" y="1671"/>
                          <a:pt x="561" y="1671"/>
                        </a:cubicBezTo>
                        <a:cubicBezTo>
                          <a:pt x="674" y="1671"/>
                          <a:pt x="793" y="1680"/>
                          <a:pt x="900" y="1658"/>
                        </a:cubicBezTo>
                        <a:cubicBezTo>
                          <a:pt x="942" y="1649"/>
                          <a:pt x="1014" y="1649"/>
                          <a:pt x="1045" y="1612"/>
                        </a:cubicBezTo>
                        <a:cubicBezTo>
                          <a:pt x="1088" y="1561"/>
                          <a:pt x="1070" y="1445"/>
                          <a:pt x="1070" y="1374"/>
                        </a:cubicBezTo>
                        <a:cubicBezTo>
                          <a:pt x="1070" y="1184"/>
                          <a:pt x="1076" y="994"/>
                          <a:pt x="1076" y="805"/>
                        </a:cubicBezTo>
                        <a:cubicBezTo>
                          <a:pt x="1076" y="561"/>
                          <a:pt x="1059" y="262"/>
                          <a:pt x="835" y="125"/>
                        </a:cubicBezTo>
                        <a:cubicBezTo>
                          <a:pt x="796" y="101"/>
                          <a:pt x="760" y="73"/>
                          <a:pt x="722" y="47"/>
                        </a:cubicBezTo>
                        <a:cubicBezTo>
                          <a:pt x="656" y="0"/>
                          <a:pt x="653" y="1"/>
                          <a:pt x="599" y="52"/>
                        </a:cubicBezTo>
                        <a:cubicBezTo>
                          <a:pt x="499" y="143"/>
                          <a:pt x="422" y="79"/>
                          <a:pt x="300" y="79"/>
                        </a:cubicBezTo>
                      </a:path>
                    </a:pathLst>
                  </a:custGeom>
                  <a:solidFill>
                    <a:srgbClr val="BDD5E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 name="Freeform 162">
                    <a:extLst>
                      <a:ext uri="{FF2B5EF4-FFF2-40B4-BE49-F238E27FC236}">
                        <a16:creationId xmlns:a16="http://schemas.microsoft.com/office/drawing/2014/main" id="{C6165523-E439-4266-987C-B2D37F49EEBE}"/>
                      </a:ext>
                    </a:extLst>
                  </p:cNvPr>
                  <p:cNvSpPr>
                    <a:spLocks/>
                  </p:cNvSpPr>
                  <p:nvPr/>
                </p:nvSpPr>
                <p:spPr bwMode="auto">
                  <a:xfrm>
                    <a:off x="6610350" y="-11847512"/>
                    <a:ext cx="487363" cy="839788"/>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8"/>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 name="Freeform 163">
                    <a:extLst>
                      <a:ext uri="{FF2B5EF4-FFF2-40B4-BE49-F238E27FC236}">
                        <a16:creationId xmlns:a16="http://schemas.microsoft.com/office/drawing/2014/main" id="{6B864B59-7BB3-4799-8C33-8B1C00760B0C}"/>
                      </a:ext>
                    </a:extLst>
                  </p:cNvPr>
                  <p:cNvSpPr>
                    <a:spLocks/>
                  </p:cNvSpPr>
                  <p:nvPr/>
                </p:nvSpPr>
                <p:spPr bwMode="auto">
                  <a:xfrm>
                    <a:off x="7513638" y="-11409362"/>
                    <a:ext cx="1662113" cy="539750"/>
                  </a:xfrm>
                  <a:custGeom>
                    <a:avLst/>
                    <a:gdLst/>
                    <a:ahLst/>
                    <a:cxnLst>
                      <a:cxn ang="0">
                        <a:pos x="0" y="126"/>
                      </a:cxn>
                      <a:cxn ang="0">
                        <a:pos x="27" y="83"/>
                      </a:cxn>
                      <a:cxn ang="0">
                        <a:pos x="36" y="83"/>
                      </a:cxn>
                      <a:cxn ang="0">
                        <a:pos x="33" y="127"/>
                      </a:cxn>
                      <a:cxn ang="0">
                        <a:pos x="91" y="76"/>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3" y="127"/>
                        </a:cubicBezTo>
                        <a:cubicBezTo>
                          <a:pt x="56" y="105"/>
                          <a:pt x="54" y="74"/>
                          <a:pt x="91" y="76"/>
                        </a:cubicBezTo>
                        <a:cubicBezTo>
                          <a:pt x="81" y="106"/>
                          <a:pt x="146" y="137"/>
                          <a:pt x="154" y="118"/>
                        </a:cubicBezTo>
                        <a:cubicBezTo>
                          <a:pt x="166" y="89"/>
                          <a:pt x="152"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 name="Freeform 164">
                    <a:extLst>
                      <a:ext uri="{FF2B5EF4-FFF2-40B4-BE49-F238E27FC236}">
                        <a16:creationId xmlns:a16="http://schemas.microsoft.com/office/drawing/2014/main" id="{50C3CDBD-1DB7-4713-80BE-1BC84DD93C4F}"/>
                      </a:ext>
                    </a:extLst>
                  </p:cNvPr>
                  <p:cNvSpPr>
                    <a:spLocks/>
                  </p:cNvSpPr>
                  <p:nvPr/>
                </p:nvSpPr>
                <p:spPr bwMode="auto">
                  <a:xfrm>
                    <a:off x="9261475" y="-11528425"/>
                    <a:ext cx="573088" cy="655638"/>
                  </a:xfrm>
                  <a:custGeom>
                    <a:avLst/>
                    <a:gdLst/>
                    <a:ahLst/>
                    <a:cxnLst>
                      <a:cxn ang="0">
                        <a:pos x="35" y="147"/>
                      </a:cxn>
                      <a:cxn ang="0">
                        <a:pos x="0" y="63"/>
                      </a:cxn>
                      <a:cxn ang="0">
                        <a:pos x="65" y="147"/>
                      </a:cxn>
                      <a:cxn ang="0">
                        <a:pos x="110" y="48"/>
                      </a:cxn>
                      <a:cxn ang="0">
                        <a:pos x="123" y="127"/>
                      </a:cxn>
                      <a:cxn ang="0">
                        <a:pos x="66" y="173"/>
                      </a:cxn>
                      <a:cxn ang="0">
                        <a:pos x="22" y="130"/>
                      </a:cxn>
                    </a:cxnLst>
                    <a:rect l="0" t="0" r="r" b="b"/>
                    <a:pathLst>
                      <a:path w="153" h="175">
                        <a:moveTo>
                          <a:pt x="35" y="147"/>
                        </a:moveTo>
                        <a:cubicBezTo>
                          <a:pt x="40" y="110"/>
                          <a:pt x="16" y="92"/>
                          <a:pt x="0" y="63"/>
                        </a:cubicBezTo>
                        <a:cubicBezTo>
                          <a:pt x="42" y="64"/>
                          <a:pt x="32" y="137"/>
                          <a:pt x="65" y="147"/>
                        </a:cubicBezTo>
                        <a:cubicBezTo>
                          <a:pt x="125" y="166"/>
                          <a:pt x="90" y="71"/>
                          <a:pt x="110" y="48"/>
                        </a:cubicBezTo>
                        <a:cubicBezTo>
                          <a:pt x="153" y="0"/>
                          <a:pt x="129" y="108"/>
                          <a:pt x="123" y="127"/>
                        </a:cubicBezTo>
                        <a:cubicBezTo>
                          <a:pt x="116" y="153"/>
                          <a:pt x="96" y="175"/>
                          <a:pt x="66" y="173"/>
                        </a:cubicBezTo>
                        <a:cubicBezTo>
                          <a:pt x="34" y="171"/>
                          <a:pt x="29" y="136"/>
                          <a:pt x="22" y="130"/>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 name="Freeform 165">
                    <a:extLst>
                      <a:ext uri="{FF2B5EF4-FFF2-40B4-BE49-F238E27FC236}">
                        <a16:creationId xmlns:a16="http://schemas.microsoft.com/office/drawing/2014/main" id="{C0B9AD2A-0F89-4917-A128-2D805B494FCC}"/>
                      </a:ext>
                    </a:extLst>
                  </p:cNvPr>
                  <p:cNvSpPr>
                    <a:spLocks/>
                  </p:cNvSpPr>
                  <p:nvPr/>
                </p:nvSpPr>
                <p:spPr bwMode="auto">
                  <a:xfrm>
                    <a:off x="7513638" y="-17716500"/>
                    <a:ext cx="1654175" cy="1973263"/>
                  </a:xfrm>
                  <a:custGeom>
                    <a:avLst/>
                    <a:gdLst/>
                    <a:ahLst/>
                    <a:cxnLst>
                      <a:cxn ang="0">
                        <a:pos x="26" y="61"/>
                      </a:cxn>
                      <a:cxn ang="0">
                        <a:pos x="382" y="343"/>
                      </a:cxn>
                      <a:cxn ang="0">
                        <a:pos x="366" y="88"/>
                      </a:cxn>
                      <a:cxn ang="0">
                        <a:pos x="49" y="80"/>
                      </a:cxn>
                    </a:cxnLst>
                    <a:rect l="0" t="0" r="r" b="b"/>
                    <a:pathLst>
                      <a:path w="441" h="526">
                        <a:moveTo>
                          <a:pt x="26" y="61"/>
                        </a:moveTo>
                        <a:cubicBezTo>
                          <a:pt x="0" y="249"/>
                          <a:pt x="187" y="526"/>
                          <a:pt x="382" y="343"/>
                        </a:cubicBezTo>
                        <a:cubicBezTo>
                          <a:pt x="441" y="287"/>
                          <a:pt x="409" y="148"/>
                          <a:pt x="366" y="88"/>
                        </a:cubicBezTo>
                        <a:cubicBezTo>
                          <a:pt x="305" y="4"/>
                          <a:pt x="188" y="0"/>
                          <a:pt x="49" y="80"/>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 name="Freeform 167">
                    <a:extLst>
                      <a:ext uri="{FF2B5EF4-FFF2-40B4-BE49-F238E27FC236}">
                        <a16:creationId xmlns:a16="http://schemas.microsoft.com/office/drawing/2014/main" id="{B776D03B-01A6-4D74-BE8E-06930E2EF174}"/>
                      </a:ext>
                    </a:extLst>
                  </p:cNvPr>
                  <p:cNvSpPr>
                    <a:spLocks/>
                  </p:cNvSpPr>
                  <p:nvPr/>
                </p:nvSpPr>
                <p:spPr bwMode="auto">
                  <a:xfrm>
                    <a:off x="10239375" y="-10583862"/>
                    <a:ext cx="919163" cy="1376363"/>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35343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 name="Freeform 168">
                    <a:extLst>
                      <a:ext uri="{FF2B5EF4-FFF2-40B4-BE49-F238E27FC236}">
                        <a16:creationId xmlns:a16="http://schemas.microsoft.com/office/drawing/2014/main" id="{88001445-3CE9-4630-B987-E55C7A0E1351}"/>
                      </a:ext>
                    </a:extLst>
                  </p:cNvPr>
                  <p:cNvSpPr>
                    <a:spLocks/>
                  </p:cNvSpPr>
                  <p:nvPr/>
                </p:nvSpPr>
                <p:spPr bwMode="auto">
                  <a:xfrm>
                    <a:off x="6137275" y="-9975850"/>
                    <a:ext cx="693738" cy="966788"/>
                  </a:xfrm>
                  <a:custGeom>
                    <a:avLst/>
                    <a:gdLst/>
                    <a:ahLst/>
                    <a:cxnLst>
                      <a:cxn ang="0">
                        <a:pos x="110" y="4"/>
                      </a:cxn>
                      <a:cxn ang="0">
                        <a:pos x="73"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1" y="37"/>
                          <a:pt x="94" y="53"/>
                          <a:pt x="73" y="71"/>
                        </a:cubicBezTo>
                        <a:cubicBezTo>
                          <a:pt x="44" y="98"/>
                          <a:pt x="53" y="104"/>
                          <a:pt x="74" y="134"/>
                        </a:cubicBezTo>
                        <a:cubicBezTo>
                          <a:pt x="106" y="179"/>
                          <a:pt x="109" y="228"/>
                          <a:pt x="178" y="229"/>
                        </a:cubicBezTo>
                        <a:cubicBezTo>
                          <a:pt x="185" y="258"/>
                          <a:pt x="143" y="255"/>
                          <a:pt x="126" y="249"/>
                        </a:cubicBezTo>
                        <a:cubicBezTo>
                          <a:pt x="109" y="244"/>
                          <a:pt x="85" y="223"/>
                          <a:pt x="73" y="210"/>
                        </a:cubicBezTo>
                        <a:cubicBezTo>
                          <a:pt x="45" y="182"/>
                          <a:pt x="0" y="133"/>
                          <a:pt x="10" y="90"/>
                        </a:cubicBezTo>
                        <a:cubicBezTo>
                          <a:pt x="20" y="49"/>
                          <a:pt x="76" y="24"/>
                          <a:pt x="107" y="0"/>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 name="Freeform 169">
                    <a:extLst>
                      <a:ext uri="{FF2B5EF4-FFF2-40B4-BE49-F238E27FC236}">
                        <a16:creationId xmlns:a16="http://schemas.microsoft.com/office/drawing/2014/main" id="{EBDD4513-16B3-413D-84C2-21E0BC473CF1}"/>
                      </a:ext>
                    </a:extLst>
                  </p:cNvPr>
                  <p:cNvSpPr>
                    <a:spLocks/>
                  </p:cNvSpPr>
                  <p:nvPr/>
                </p:nvSpPr>
                <p:spPr bwMode="auto">
                  <a:xfrm>
                    <a:off x="8864600" y="-14843125"/>
                    <a:ext cx="1839913" cy="3438525"/>
                  </a:xfrm>
                  <a:custGeom>
                    <a:avLst/>
                    <a:gdLst/>
                    <a:ahLst/>
                    <a:cxnLst>
                      <a:cxn ang="0">
                        <a:pos x="127" y="186"/>
                      </a:cxn>
                      <a:cxn ang="0">
                        <a:pos x="7" y="0"/>
                      </a:cxn>
                      <a:cxn ang="0">
                        <a:pos x="133" y="262"/>
                      </a:cxn>
                      <a:cxn ang="0">
                        <a:pos x="124"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1"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4" y="299"/>
                        </a:cubicBezTo>
                        <a:cubicBezTo>
                          <a:pt x="105" y="293"/>
                          <a:pt x="92" y="263"/>
                          <a:pt x="79" y="250"/>
                        </a:cubicBezTo>
                        <a:cubicBezTo>
                          <a:pt x="61" y="233"/>
                          <a:pt x="38" y="221"/>
                          <a:pt x="26" y="252"/>
                        </a:cubicBezTo>
                        <a:cubicBezTo>
                          <a:pt x="17" y="276"/>
                          <a:pt x="37" y="298"/>
                          <a:pt x="49" y="316"/>
                        </a:cubicBezTo>
                        <a:cubicBezTo>
                          <a:pt x="68" y="343"/>
                          <a:pt x="66" y="399"/>
                          <a:pt x="107" y="382"/>
                        </a:cubicBezTo>
                        <a:cubicBezTo>
                          <a:pt x="108" y="429"/>
                          <a:pt x="122" y="480"/>
                          <a:pt x="143" y="519"/>
                        </a:cubicBezTo>
                        <a:cubicBezTo>
                          <a:pt x="176" y="579"/>
                          <a:pt x="150" y="590"/>
                          <a:pt x="111" y="639"/>
                        </a:cubicBezTo>
                        <a:cubicBezTo>
                          <a:pt x="137" y="643"/>
                          <a:pt x="162" y="633"/>
                          <a:pt x="179" y="614"/>
                        </a:cubicBezTo>
                        <a:cubicBezTo>
                          <a:pt x="170" y="648"/>
                          <a:pt x="134" y="672"/>
                          <a:pt x="111" y="698"/>
                        </a:cubicBezTo>
                        <a:cubicBezTo>
                          <a:pt x="79" y="735"/>
                          <a:pt x="69" y="757"/>
                          <a:pt x="72" y="805"/>
                        </a:cubicBezTo>
                        <a:cubicBezTo>
                          <a:pt x="112" y="798"/>
                          <a:pt x="132" y="736"/>
                          <a:pt x="166" y="731"/>
                        </a:cubicBezTo>
                        <a:cubicBezTo>
                          <a:pt x="222" y="722"/>
                          <a:pt x="192" y="808"/>
                          <a:pt x="234" y="799"/>
                        </a:cubicBezTo>
                        <a:cubicBezTo>
                          <a:pt x="245" y="776"/>
                          <a:pt x="261" y="768"/>
                          <a:pt x="286" y="777"/>
                        </a:cubicBezTo>
                        <a:cubicBezTo>
                          <a:pt x="287" y="806"/>
                          <a:pt x="284" y="827"/>
                          <a:pt x="266" y="847"/>
                        </a:cubicBezTo>
                        <a:cubicBezTo>
                          <a:pt x="255" y="859"/>
                          <a:pt x="218" y="882"/>
                          <a:pt x="244" y="903"/>
                        </a:cubicBezTo>
                        <a:cubicBezTo>
                          <a:pt x="262" y="917"/>
                          <a:pt x="299" y="886"/>
                          <a:pt x="310" y="877"/>
                        </a:cubicBezTo>
                        <a:cubicBezTo>
                          <a:pt x="332" y="857"/>
                          <a:pt x="368" y="827"/>
                          <a:pt x="385" y="803"/>
                        </a:cubicBezTo>
                        <a:cubicBezTo>
                          <a:pt x="407" y="770"/>
                          <a:pt x="415"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09"/>
                          <a:pt x="143" y="202"/>
                          <a:pt x="111" y="180"/>
                        </a:cubicBezTo>
                        <a:cubicBezTo>
                          <a:pt x="117" y="178"/>
                          <a:pt x="118" y="182"/>
                          <a:pt x="124" y="183"/>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6" name="Freeform 170">
                    <a:extLst>
                      <a:ext uri="{FF2B5EF4-FFF2-40B4-BE49-F238E27FC236}">
                        <a16:creationId xmlns:a16="http://schemas.microsoft.com/office/drawing/2014/main" id="{8DF9D23E-8DB9-4BD0-9282-04229E708F84}"/>
                      </a:ext>
                    </a:extLst>
                  </p:cNvPr>
                  <p:cNvSpPr>
                    <a:spLocks/>
                  </p:cNvSpPr>
                  <p:nvPr/>
                </p:nvSpPr>
                <p:spPr bwMode="auto">
                  <a:xfrm>
                    <a:off x="6861175" y="-13598525"/>
                    <a:ext cx="922338" cy="1770063"/>
                  </a:xfrm>
                  <a:custGeom>
                    <a:avLst/>
                    <a:gdLst/>
                    <a:ahLst/>
                    <a:cxnLst>
                      <a:cxn ang="0">
                        <a:pos x="224" y="69"/>
                      </a:cxn>
                      <a:cxn ang="0">
                        <a:pos x="194" y="288"/>
                      </a:cxn>
                      <a:cxn ang="0">
                        <a:pos x="158" y="326"/>
                      </a:cxn>
                      <a:cxn ang="0">
                        <a:pos x="103" y="347"/>
                      </a:cxn>
                      <a:cxn ang="0">
                        <a:pos x="109" y="467"/>
                      </a:cxn>
                      <a:cxn ang="0">
                        <a:pos x="76" y="455"/>
                      </a:cxn>
                      <a:cxn ang="0">
                        <a:pos x="31" y="451"/>
                      </a:cxn>
                      <a:cxn ang="0">
                        <a:pos x="5" y="386"/>
                      </a:cxn>
                      <a:cxn ang="0">
                        <a:pos x="93" y="278"/>
                      </a:cxn>
                      <a:cxn ang="0">
                        <a:pos x="106" y="199"/>
                      </a:cxn>
                      <a:cxn ang="0">
                        <a:pos x="149" y="145"/>
                      </a:cxn>
                      <a:cxn ang="0">
                        <a:pos x="220" y="18"/>
                      </a:cxn>
                      <a:cxn ang="0">
                        <a:pos x="204" y="105"/>
                      </a:cxn>
                    </a:cxnLst>
                    <a:rect l="0" t="0" r="r" b="b"/>
                    <a:pathLst>
                      <a:path w="246" h="472">
                        <a:moveTo>
                          <a:pt x="224" y="69"/>
                        </a:moveTo>
                        <a:cubicBezTo>
                          <a:pt x="166" y="133"/>
                          <a:pt x="246" y="222"/>
                          <a:pt x="194" y="288"/>
                        </a:cubicBezTo>
                        <a:cubicBezTo>
                          <a:pt x="186" y="298"/>
                          <a:pt x="170" y="320"/>
                          <a:pt x="158" y="326"/>
                        </a:cubicBezTo>
                        <a:cubicBezTo>
                          <a:pt x="135" y="337"/>
                          <a:pt x="121" y="326"/>
                          <a:pt x="103" y="347"/>
                        </a:cubicBezTo>
                        <a:cubicBezTo>
                          <a:pt x="78" y="376"/>
                          <a:pt x="86" y="438"/>
                          <a:pt x="109" y="467"/>
                        </a:cubicBezTo>
                        <a:cubicBezTo>
                          <a:pt x="91" y="472"/>
                          <a:pt x="89" y="458"/>
                          <a:pt x="76" y="455"/>
                        </a:cubicBezTo>
                        <a:cubicBezTo>
                          <a:pt x="62" y="451"/>
                          <a:pt x="44" y="456"/>
                          <a:pt x="31" y="451"/>
                        </a:cubicBezTo>
                        <a:cubicBezTo>
                          <a:pt x="6" y="442"/>
                          <a:pt x="0" y="411"/>
                          <a:pt x="5" y="386"/>
                        </a:cubicBezTo>
                        <a:cubicBezTo>
                          <a:pt x="16" y="334"/>
                          <a:pt x="83" y="333"/>
                          <a:pt x="93" y="278"/>
                        </a:cubicBezTo>
                        <a:cubicBezTo>
                          <a:pt x="99" y="250"/>
                          <a:pt x="91" y="224"/>
                          <a:pt x="106" y="199"/>
                        </a:cubicBezTo>
                        <a:cubicBezTo>
                          <a:pt x="119" y="179"/>
                          <a:pt x="139" y="167"/>
                          <a:pt x="149" y="145"/>
                        </a:cubicBezTo>
                        <a:cubicBezTo>
                          <a:pt x="162" y="116"/>
                          <a:pt x="163" y="0"/>
                          <a:pt x="220" y="18"/>
                        </a:cubicBezTo>
                        <a:cubicBezTo>
                          <a:pt x="227" y="61"/>
                          <a:pt x="223" y="71"/>
                          <a:pt x="204" y="105"/>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7" name="Freeform 171">
                    <a:extLst>
                      <a:ext uri="{FF2B5EF4-FFF2-40B4-BE49-F238E27FC236}">
                        <a16:creationId xmlns:a16="http://schemas.microsoft.com/office/drawing/2014/main" id="{44738347-2F45-41EA-9FD5-3A9ED1D8B37E}"/>
                      </a:ext>
                    </a:extLst>
                  </p:cNvPr>
                  <p:cNvSpPr>
                    <a:spLocks/>
                  </p:cNvSpPr>
                  <p:nvPr/>
                </p:nvSpPr>
                <p:spPr bwMode="auto">
                  <a:xfrm>
                    <a:off x="7165975" y="-15492412"/>
                    <a:ext cx="501650" cy="1219200"/>
                  </a:xfrm>
                  <a:custGeom>
                    <a:avLst/>
                    <a:gdLst/>
                    <a:ahLst/>
                    <a:cxnLst>
                      <a:cxn ang="0">
                        <a:pos x="48" y="3"/>
                      </a:cxn>
                      <a:cxn ang="0">
                        <a:pos x="43" y="294"/>
                      </a:cxn>
                      <a:cxn ang="0">
                        <a:pos x="2" y="266"/>
                      </a:cxn>
                      <a:cxn ang="0">
                        <a:pos x="9" y="134"/>
                      </a:cxn>
                      <a:cxn ang="0">
                        <a:pos x="61" y="0"/>
                      </a:cxn>
                    </a:cxnLst>
                    <a:rect l="0" t="0" r="r" b="b"/>
                    <a:pathLst>
                      <a:path w="134" h="325">
                        <a:moveTo>
                          <a:pt x="48" y="3"/>
                        </a:moveTo>
                        <a:cubicBezTo>
                          <a:pt x="134" y="34"/>
                          <a:pt x="93" y="246"/>
                          <a:pt x="43" y="294"/>
                        </a:cubicBezTo>
                        <a:cubicBezTo>
                          <a:pt x="10" y="325"/>
                          <a:pt x="0" y="313"/>
                          <a:pt x="2" y="266"/>
                        </a:cubicBezTo>
                        <a:cubicBezTo>
                          <a:pt x="5" y="222"/>
                          <a:pt x="11" y="179"/>
                          <a:pt x="9" y="134"/>
                        </a:cubicBezTo>
                        <a:cubicBezTo>
                          <a:pt x="6" y="67"/>
                          <a:pt x="2" y="34"/>
                          <a:pt x="61" y="0"/>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8" name="Freeform 172">
                    <a:extLst>
                      <a:ext uri="{FF2B5EF4-FFF2-40B4-BE49-F238E27FC236}">
                        <a16:creationId xmlns:a16="http://schemas.microsoft.com/office/drawing/2014/main" id="{B355056D-3747-4952-9197-7F2CA26DD915}"/>
                      </a:ext>
                    </a:extLst>
                  </p:cNvPr>
                  <p:cNvSpPr>
                    <a:spLocks/>
                  </p:cNvSpPr>
                  <p:nvPr/>
                </p:nvSpPr>
                <p:spPr bwMode="auto">
                  <a:xfrm>
                    <a:off x="9036050" y="-15932150"/>
                    <a:ext cx="558800" cy="1500188"/>
                  </a:xfrm>
                  <a:custGeom>
                    <a:avLst/>
                    <a:gdLst/>
                    <a:ahLst/>
                    <a:cxnLst>
                      <a:cxn ang="0">
                        <a:pos x="25" y="0"/>
                      </a:cxn>
                      <a:cxn ang="0">
                        <a:pos x="65" y="217"/>
                      </a:cxn>
                      <a:cxn ang="0">
                        <a:pos x="98" y="310"/>
                      </a:cxn>
                      <a:cxn ang="0">
                        <a:pos x="149" y="394"/>
                      </a:cxn>
                      <a:cxn ang="0">
                        <a:pos x="55" y="267"/>
                      </a:cxn>
                      <a:cxn ang="0">
                        <a:pos x="21" y="176"/>
                      </a:cxn>
                      <a:cxn ang="0">
                        <a:pos x="3" y="85"/>
                      </a:cxn>
                      <a:cxn ang="0">
                        <a:pos x="29" y="144"/>
                      </a:cxn>
                      <a:cxn ang="0">
                        <a:pos x="38" y="65"/>
                      </a:cxn>
                    </a:cxnLst>
                    <a:rect l="0" t="0" r="r" b="b"/>
                    <a:pathLst>
                      <a:path w="149" h="400">
                        <a:moveTo>
                          <a:pt x="25" y="0"/>
                        </a:moveTo>
                        <a:cubicBezTo>
                          <a:pt x="26" y="76"/>
                          <a:pt x="51" y="144"/>
                          <a:pt x="65" y="217"/>
                        </a:cubicBezTo>
                        <a:cubicBezTo>
                          <a:pt x="71" y="251"/>
                          <a:pt x="77" y="281"/>
                          <a:pt x="98" y="310"/>
                        </a:cubicBezTo>
                        <a:cubicBezTo>
                          <a:pt x="116" y="335"/>
                          <a:pt x="144" y="362"/>
                          <a:pt x="149" y="394"/>
                        </a:cubicBezTo>
                        <a:cubicBezTo>
                          <a:pt x="107" y="400"/>
                          <a:pt x="68" y="296"/>
                          <a:pt x="55" y="267"/>
                        </a:cubicBezTo>
                        <a:cubicBezTo>
                          <a:pt x="43" y="238"/>
                          <a:pt x="30" y="208"/>
                          <a:pt x="21" y="176"/>
                        </a:cubicBezTo>
                        <a:cubicBezTo>
                          <a:pt x="14" y="146"/>
                          <a:pt x="17" y="111"/>
                          <a:pt x="3" y="85"/>
                        </a:cubicBezTo>
                        <a:cubicBezTo>
                          <a:pt x="0" y="102"/>
                          <a:pt x="14" y="134"/>
                          <a:pt x="29" y="144"/>
                        </a:cubicBezTo>
                        <a:cubicBezTo>
                          <a:pt x="42" y="122"/>
                          <a:pt x="38" y="92"/>
                          <a:pt x="38" y="65"/>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9" name="Freeform 173">
                    <a:extLst>
                      <a:ext uri="{FF2B5EF4-FFF2-40B4-BE49-F238E27FC236}">
                        <a16:creationId xmlns:a16="http://schemas.microsoft.com/office/drawing/2014/main" id="{CAB28ABD-D8DD-41F8-9F62-2114C8E1747F}"/>
                      </a:ext>
                    </a:extLst>
                  </p:cNvPr>
                  <p:cNvSpPr>
                    <a:spLocks/>
                  </p:cNvSpPr>
                  <p:nvPr/>
                </p:nvSpPr>
                <p:spPr bwMode="auto">
                  <a:xfrm>
                    <a:off x="8248650" y="-16868775"/>
                    <a:ext cx="1222375" cy="1260475"/>
                  </a:xfrm>
                  <a:custGeom>
                    <a:avLst/>
                    <a:gdLst/>
                    <a:ahLst/>
                    <a:cxnLst>
                      <a:cxn ang="0">
                        <a:pos x="177" y="266"/>
                      </a:cxn>
                      <a:cxn ang="0">
                        <a:pos x="267" y="187"/>
                      </a:cxn>
                      <a:cxn ang="0">
                        <a:pos x="282" y="34"/>
                      </a:cxn>
                      <a:cxn ang="0">
                        <a:pos x="180" y="188"/>
                      </a:cxn>
                      <a:cxn ang="0">
                        <a:pos x="169"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69"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0" y="200"/>
                          <a:pt x="144" y="155"/>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0" name="Freeform 174">
                    <a:extLst>
                      <a:ext uri="{FF2B5EF4-FFF2-40B4-BE49-F238E27FC236}">
                        <a16:creationId xmlns:a16="http://schemas.microsoft.com/office/drawing/2014/main" id="{394CE6EE-8C46-46AB-A07A-B6A054ECE626}"/>
                      </a:ext>
                    </a:extLst>
                  </p:cNvPr>
                  <p:cNvSpPr>
                    <a:spLocks/>
                  </p:cNvSpPr>
                  <p:nvPr/>
                </p:nvSpPr>
                <p:spPr bwMode="auto">
                  <a:xfrm>
                    <a:off x="7356475" y="-16684625"/>
                    <a:ext cx="933450" cy="1079500"/>
                  </a:xfrm>
                  <a:custGeom>
                    <a:avLst/>
                    <a:gdLst/>
                    <a:ahLst/>
                    <a:cxnLst>
                      <a:cxn ang="0">
                        <a:pos x="0" y="38"/>
                      </a:cxn>
                      <a:cxn ang="0">
                        <a:pos x="24" y="96"/>
                      </a:cxn>
                      <a:cxn ang="0">
                        <a:pos x="55" y="156"/>
                      </a:cxn>
                      <a:cxn ang="0">
                        <a:pos x="92" y="288"/>
                      </a:cxn>
                      <a:cxn ang="0">
                        <a:pos x="108" y="237"/>
                      </a:cxn>
                      <a:cxn ang="0">
                        <a:pos x="158" y="244"/>
                      </a:cxn>
                      <a:cxn ang="0">
                        <a:pos x="190" y="230"/>
                      </a:cxn>
                      <a:cxn ang="0">
                        <a:pos x="213" y="247"/>
                      </a:cxn>
                      <a:cxn ang="0">
                        <a:pos x="233" y="216"/>
                      </a:cxn>
                      <a:cxn ang="0">
                        <a:pos x="174" y="180"/>
                      </a:cxn>
                      <a:cxn ang="0">
                        <a:pos x="115" y="110"/>
                      </a:cxn>
                      <a:cxn ang="0">
                        <a:pos x="76" y="35"/>
                      </a:cxn>
                      <a:cxn ang="0">
                        <a:pos x="0" y="41"/>
                      </a:cxn>
                    </a:cxnLst>
                    <a:rect l="0" t="0" r="r" b="b"/>
                    <a:pathLst>
                      <a:path w="249" h="288">
                        <a:moveTo>
                          <a:pt x="0" y="38"/>
                        </a:moveTo>
                        <a:cubicBezTo>
                          <a:pt x="15" y="53"/>
                          <a:pt x="15" y="78"/>
                          <a:pt x="24" y="96"/>
                        </a:cubicBezTo>
                        <a:cubicBezTo>
                          <a:pt x="35" y="117"/>
                          <a:pt x="47" y="134"/>
                          <a:pt x="55" y="156"/>
                        </a:cubicBezTo>
                        <a:cubicBezTo>
                          <a:pt x="72" y="201"/>
                          <a:pt x="79" y="242"/>
                          <a:pt x="92" y="288"/>
                        </a:cubicBezTo>
                        <a:cubicBezTo>
                          <a:pt x="92" y="266"/>
                          <a:pt x="87" y="247"/>
                          <a:pt x="108" y="237"/>
                        </a:cubicBezTo>
                        <a:cubicBezTo>
                          <a:pt x="128" y="227"/>
                          <a:pt x="142" y="245"/>
                          <a:pt x="158" y="244"/>
                        </a:cubicBezTo>
                        <a:cubicBezTo>
                          <a:pt x="170" y="243"/>
                          <a:pt x="175" y="229"/>
                          <a:pt x="190" y="230"/>
                        </a:cubicBezTo>
                        <a:cubicBezTo>
                          <a:pt x="203" y="231"/>
                          <a:pt x="208" y="245"/>
                          <a:pt x="213" y="247"/>
                        </a:cubicBezTo>
                        <a:cubicBezTo>
                          <a:pt x="236" y="252"/>
                          <a:pt x="249" y="241"/>
                          <a:pt x="233" y="216"/>
                        </a:cubicBezTo>
                        <a:cubicBezTo>
                          <a:pt x="223" y="201"/>
                          <a:pt x="190" y="191"/>
                          <a:pt x="174" y="180"/>
                        </a:cubicBezTo>
                        <a:cubicBezTo>
                          <a:pt x="147" y="162"/>
                          <a:pt x="131" y="138"/>
                          <a:pt x="115" y="110"/>
                        </a:cubicBezTo>
                        <a:cubicBezTo>
                          <a:pt x="102" y="85"/>
                          <a:pt x="94" y="57"/>
                          <a:pt x="76" y="35"/>
                        </a:cubicBezTo>
                        <a:cubicBezTo>
                          <a:pt x="47" y="0"/>
                          <a:pt x="35" y="24"/>
                          <a:pt x="0" y="41"/>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1" name="Freeform 175">
                    <a:extLst>
                      <a:ext uri="{FF2B5EF4-FFF2-40B4-BE49-F238E27FC236}">
                        <a16:creationId xmlns:a16="http://schemas.microsoft.com/office/drawing/2014/main" id="{E806C71A-4324-48AC-891A-B35A7DADA0C2}"/>
                      </a:ext>
                    </a:extLst>
                  </p:cNvPr>
                  <p:cNvSpPr>
                    <a:spLocks/>
                  </p:cNvSpPr>
                  <p:nvPr/>
                </p:nvSpPr>
                <p:spPr bwMode="auto">
                  <a:xfrm>
                    <a:off x="7866063" y="-2540000"/>
                    <a:ext cx="919163" cy="2036763"/>
                  </a:xfrm>
                  <a:custGeom>
                    <a:avLst/>
                    <a:gdLst/>
                    <a:ahLst/>
                    <a:cxnLst>
                      <a:cxn ang="0">
                        <a:pos x="140" y="0"/>
                      </a:cxn>
                      <a:cxn ang="0">
                        <a:pos x="114" y="115"/>
                      </a:cxn>
                      <a:cxn ang="0">
                        <a:pos x="155" y="167"/>
                      </a:cxn>
                      <a:cxn ang="0">
                        <a:pos x="167" y="253"/>
                      </a:cxn>
                      <a:cxn ang="0">
                        <a:pos x="163" y="300"/>
                      </a:cxn>
                      <a:cxn ang="0">
                        <a:pos x="179" y="347"/>
                      </a:cxn>
                      <a:cxn ang="0">
                        <a:pos x="137" y="385"/>
                      </a:cxn>
                      <a:cxn ang="0">
                        <a:pos x="127" y="419"/>
                      </a:cxn>
                      <a:cxn ang="0">
                        <a:pos x="92" y="464"/>
                      </a:cxn>
                      <a:cxn ang="0">
                        <a:pos x="26" y="473"/>
                      </a:cxn>
                      <a:cxn ang="0">
                        <a:pos x="29" y="506"/>
                      </a:cxn>
                      <a:cxn ang="0">
                        <a:pos x="6" y="522"/>
                      </a:cxn>
                      <a:cxn ang="0">
                        <a:pos x="42" y="539"/>
                      </a:cxn>
                      <a:cxn ang="0">
                        <a:pos x="203" y="467"/>
                      </a:cxn>
                      <a:cxn ang="0">
                        <a:pos x="218" y="385"/>
                      </a:cxn>
                      <a:cxn ang="0">
                        <a:pos x="238" y="295"/>
                      </a:cxn>
                      <a:cxn ang="0">
                        <a:pos x="160" y="84"/>
                      </a:cxn>
                      <a:cxn ang="0">
                        <a:pos x="140" y="23"/>
                      </a:cxn>
                    </a:cxnLst>
                    <a:rect l="0" t="0" r="r" b="b"/>
                    <a:pathLst>
                      <a:path w="245" h="543">
                        <a:moveTo>
                          <a:pt x="140" y="0"/>
                        </a:moveTo>
                        <a:cubicBezTo>
                          <a:pt x="133" y="40"/>
                          <a:pt x="110" y="71"/>
                          <a:pt x="114" y="115"/>
                        </a:cubicBezTo>
                        <a:cubicBezTo>
                          <a:pt x="117" y="148"/>
                          <a:pt x="134" y="149"/>
                          <a:pt x="155" y="167"/>
                        </a:cubicBezTo>
                        <a:cubicBezTo>
                          <a:pt x="185" y="192"/>
                          <a:pt x="176" y="217"/>
                          <a:pt x="167" y="253"/>
                        </a:cubicBezTo>
                        <a:cubicBezTo>
                          <a:pt x="163" y="269"/>
                          <a:pt x="158" y="282"/>
                          <a:pt x="163" y="300"/>
                        </a:cubicBezTo>
                        <a:cubicBezTo>
                          <a:pt x="168" y="319"/>
                          <a:pt x="183" y="324"/>
                          <a:pt x="179" y="347"/>
                        </a:cubicBezTo>
                        <a:cubicBezTo>
                          <a:pt x="174" y="378"/>
                          <a:pt x="155" y="366"/>
                          <a:pt x="137" y="385"/>
                        </a:cubicBezTo>
                        <a:cubicBezTo>
                          <a:pt x="126" y="396"/>
                          <a:pt x="130" y="402"/>
                          <a:pt x="127" y="419"/>
                        </a:cubicBezTo>
                        <a:cubicBezTo>
                          <a:pt x="122" y="454"/>
                          <a:pt x="124" y="457"/>
                          <a:pt x="92" y="464"/>
                        </a:cubicBezTo>
                        <a:cubicBezTo>
                          <a:pt x="71" y="470"/>
                          <a:pt x="48" y="472"/>
                          <a:pt x="26" y="473"/>
                        </a:cubicBezTo>
                        <a:cubicBezTo>
                          <a:pt x="56" y="484"/>
                          <a:pt x="55" y="490"/>
                          <a:pt x="29" y="506"/>
                        </a:cubicBezTo>
                        <a:cubicBezTo>
                          <a:pt x="16" y="514"/>
                          <a:pt x="0" y="498"/>
                          <a:pt x="6" y="522"/>
                        </a:cubicBezTo>
                        <a:cubicBezTo>
                          <a:pt x="10" y="535"/>
                          <a:pt x="31" y="538"/>
                          <a:pt x="42" y="539"/>
                        </a:cubicBezTo>
                        <a:cubicBezTo>
                          <a:pt x="100" y="543"/>
                          <a:pt x="174" y="516"/>
                          <a:pt x="203" y="467"/>
                        </a:cubicBezTo>
                        <a:cubicBezTo>
                          <a:pt x="218" y="442"/>
                          <a:pt x="215" y="415"/>
                          <a:pt x="218" y="385"/>
                        </a:cubicBezTo>
                        <a:cubicBezTo>
                          <a:pt x="222" y="354"/>
                          <a:pt x="235" y="325"/>
                          <a:pt x="238" y="295"/>
                        </a:cubicBezTo>
                        <a:cubicBezTo>
                          <a:pt x="245" y="217"/>
                          <a:pt x="195" y="143"/>
                          <a:pt x="160" y="84"/>
                        </a:cubicBezTo>
                        <a:cubicBezTo>
                          <a:pt x="150" y="67"/>
                          <a:pt x="140" y="44"/>
                          <a:pt x="140" y="23"/>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2" name="Freeform 176">
                    <a:extLst>
                      <a:ext uri="{FF2B5EF4-FFF2-40B4-BE49-F238E27FC236}">
                        <a16:creationId xmlns:a16="http://schemas.microsoft.com/office/drawing/2014/main" id="{84F0F4D4-2C85-437A-B7FE-A32E7090A833}"/>
                      </a:ext>
                    </a:extLst>
                  </p:cNvPr>
                  <p:cNvSpPr>
                    <a:spLocks/>
                  </p:cNvSpPr>
                  <p:nvPr/>
                </p:nvSpPr>
                <p:spPr bwMode="auto">
                  <a:xfrm>
                    <a:off x="5072063" y="-16883062"/>
                    <a:ext cx="2663825" cy="7631113"/>
                  </a:xfrm>
                  <a:custGeom>
                    <a:avLst/>
                    <a:gdLst/>
                    <a:ahLst/>
                    <a:cxnLst>
                      <a:cxn ang="0">
                        <a:pos x="710" y="8"/>
                      </a:cxn>
                      <a:cxn ang="0">
                        <a:pos x="461" y="124"/>
                      </a:cxn>
                      <a:cxn ang="0">
                        <a:pos x="220" y="242"/>
                      </a:cxn>
                      <a:cxn ang="0">
                        <a:pos x="97" y="510"/>
                      </a:cxn>
                      <a:cxn ang="0">
                        <a:pos x="45" y="888"/>
                      </a:cxn>
                      <a:cxn ang="0">
                        <a:pos x="19" y="1215"/>
                      </a:cxn>
                      <a:cxn ang="0">
                        <a:pos x="92" y="1547"/>
                      </a:cxn>
                      <a:cxn ang="0">
                        <a:pos x="104" y="1672"/>
                      </a:cxn>
                      <a:cxn ang="0">
                        <a:pos x="161" y="1815"/>
                      </a:cxn>
                      <a:cxn ang="0">
                        <a:pos x="285" y="2035"/>
                      </a:cxn>
                      <a:cxn ang="0">
                        <a:pos x="350" y="1892"/>
                      </a:cxn>
                      <a:cxn ang="0">
                        <a:pos x="424" y="1784"/>
                      </a:cxn>
                      <a:cxn ang="0">
                        <a:pos x="436" y="1691"/>
                      </a:cxn>
                      <a:cxn ang="0">
                        <a:pos x="438" y="1566"/>
                      </a:cxn>
                      <a:cxn ang="0">
                        <a:pos x="347" y="1448"/>
                      </a:cxn>
                      <a:cxn ang="0">
                        <a:pos x="312" y="1328"/>
                      </a:cxn>
                      <a:cxn ang="0">
                        <a:pos x="346" y="1417"/>
                      </a:cxn>
                      <a:cxn ang="0">
                        <a:pos x="352" y="1515"/>
                      </a:cxn>
                      <a:cxn ang="0">
                        <a:pos x="443" y="1684"/>
                      </a:cxn>
                      <a:cxn ang="0">
                        <a:pos x="481" y="1383"/>
                      </a:cxn>
                      <a:cxn ang="0">
                        <a:pos x="645" y="1164"/>
                      </a:cxn>
                      <a:cxn ang="0">
                        <a:pos x="652" y="830"/>
                      </a:cxn>
                      <a:cxn ang="0">
                        <a:pos x="634" y="484"/>
                      </a:cxn>
                      <a:cxn ang="0">
                        <a:pos x="639" y="211"/>
                      </a:cxn>
                      <a:cxn ang="0">
                        <a:pos x="690" y="0"/>
                      </a:cxn>
                    </a:cxnLst>
                    <a:rect l="0" t="0" r="r" b="b"/>
                    <a:pathLst>
                      <a:path w="710" h="2035">
                        <a:moveTo>
                          <a:pt x="710" y="8"/>
                        </a:moveTo>
                        <a:cubicBezTo>
                          <a:pt x="634" y="55"/>
                          <a:pt x="553" y="92"/>
                          <a:pt x="461" y="124"/>
                        </a:cubicBezTo>
                        <a:cubicBezTo>
                          <a:pt x="373" y="155"/>
                          <a:pt x="294" y="189"/>
                          <a:pt x="220" y="242"/>
                        </a:cubicBezTo>
                        <a:cubicBezTo>
                          <a:pt x="122" y="311"/>
                          <a:pt x="102" y="391"/>
                          <a:pt x="97" y="510"/>
                        </a:cubicBezTo>
                        <a:cubicBezTo>
                          <a:pt x="92" y="641"/>
                          <a:pt x="50" y="759"/>
                          <a:pt x="45" y="888"/>
                        </a:cubicBezTo>
                        <a:cubicBezTo>
                          <a:pt x="40" y="1001"/>
                          <a:pt x="36" y="1107"/>
                          <a:pt x="19" y="1215"/>
                        </a:cubicBezTo>
                        <a:cubicBezTo>
                          <a:pt x="0" y="1330"/>
                          <a:pt x="58" y="1440"/>
                          <a:pt x="92" y="1547"/>
                        </a:cubicBezTo>
                        <a:cubicBezTo>
                          <a:pt x="110" y="1602"/>
                          <a:pt x="107" y="1613"/>
                          <a:pt x="104" y="1672"/>
                        </a:cubicBezTo>
                        <a:cubicBezTo>
                          <a:pt x="100" y="1744"/>
                          <a:pt x="128" y="1759"/>
                          <a:pt x="161" y="1815"/>
                        </a:cubicBezTo>
                        <a:cubicBezTo>
                          <a:pt x="200"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4" y="1510"/>
                          <a:pt x="375" y="1495"/>
                          <a:pt x="347" y="1448"/>
                        </a:cubicBezTo>
                        <a:cubicBezTo>
                          <a:pt x="323" y="1410"/>
                          <a:pt x="334" y="1365"/>
                          <a:pt x="312" y="1328"/>
                        </a:cubicBezTo>
                        <a:cubicBezTo>
                          <a:pt x="315" y="1365"/>
                          <a:pt x="336" y="1385"/>
                          <a:pt x="346" y="1417"/>
                        </a:cubicBezTo>
                        <a:cubicBezTo>
                          <a:pt x="357" y="1451"/>
                          <a:pt x="344" y="1485"/>
                          <a:pt x="352" y="1515"/>
                        </a:cubicBezTo>
                        <a:cubicBezTo>
                          <a:pt x="365" y="1569"/>
                          <a:pt x="421" y="1628"/>
                          <a:pt x="443" y="1684"/>
                        </a:cubicBezTo>
                        <a:cubicBezTo>
                          <a:pt x="541" y="1665"/>
                          <a:pt x="458" y="1450"/>
                          <a:pt x="481" y="1383"/>
                        </a:cubicBezTo>
                        <a:cubicBezTo>
                          <a:pt x="508" y="1304"/>
                          <a:pt x="601" y="1240"/>
                          <a:pt x="645" y="1164"/>
                        </a:cubicBezTo>
                        <a:cubicBezTo>
                          <a:pt x="696" y="1079"/>
                          <a:pt x="681" y="927"/>
                          <a:pt x="652" y="830"/>
                        </a:cubicBezTo>
                        <a:cubicBezTo>
                          <a:pt x="617" y="717"/>
                          <a:pt x="628" y="605"/>
                          <a:pt x="634" y="484"/>
                        </a:cubicBezTo>
                        <a:cubicBezTo>
                          <a:pt x="638" y="395"/>
                          <a:pt x="638" y="302"/>
                          <a:pt x="639" y="211"/>
                        </a:cubicBezTo>
                        <a:cubicBezTo>
                          <a:pt x="639" y="165"/>
                          <a:pt x="655" y="22"/>
                          <a:pt x="690" y="0"/>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3" name="Freeform 177">
                    <a:extLst>
                      <a:ext uri="{FF2B5EF4-FFF2-40B4-BE49-F238E27FC236}">
                        <a16:creationId xmlns:a16="http://schemas.microsoft.com/office/drawing/2014/main" id="{270432C9-B374-4760-874C-29F8DA7A6319}"/>
                      </a:ext>
                    </a:extLst>
                  </p:cNvPr>
                  <p:cNvSpPr>
                    <a:spLocks/>
                  </p:cNvSpPr>
                  <p:nvPr/>
                </p:nvSpPr>
                <p:spPr bwMode="auto">
                  <a:xfrm>
                    <a:off x="9129713" y="-17025937"/>
                    <a:ext cx="2678113" cy="7515225"/>
                  </a:xfrm>
                  <a:custGeom>
                    <a:avLst/>
                    <a:gdLst/>
                    <a:ahLst/>
                    <a:cxnLst>
                      <a:cxn ang="0">
                        <a:pos x="26" y="27"/>
                      </a:cxn>
                      <a:cxn ang="0">
                        <a:pos x="78" y="196"/>
                      </a:cxn>
                      <a:cxn ang="0">
                        <a:pos x="78" y="379"/>
                      </a:cxn>
                      <a:cxn ang="0">
                        <a:pos x="52" y="757"/>
                      </a:cxn>
                      <a:cxn ang="0">
                        <a:pos x="223" y="1376"/>
                      </a:cxn>
                      <a:cxn ang="0">
                        <a:pos x="289" y="1723"/>
                      </a:cxn>
                      <a:cxn ang="0">
                        <a:pos x="365" y="1854"/>
                      </a:cxn>
                      <a:cxn ang="0">
                        <a:pos x="500" y="2004"/>
                      </a:cxn>
                      <a:cxn ang="0">
                        <a:pos x="605" y="1787"/>
                      </a:cxn>
                      <a:cxn ang="0">
                        <a:pos x="660" y="1639"/>
                      </a:cxn>
                      <a:cxn ang="0">
                        <a:pos x="691" y="1637"/>
                      </a:cxn>
                      <a:cxn ang="0">
                        <a:pos x="664" y="1495"/>
                      </a:cxn>
                      <a:cxn ang="0">
                        <a:pos x="685" y="1356"/>
                      </a:cxn>
                      <a:cxn ang="0">
                        <a:pos x="685" y="1174"/>
                      </a:cxn>
                      <a:cxn ang="0">
                        <a:pos x="699" y="997"/>
                      </a:cxn>
                      <a:cxn ang="0">
                        <a:pos x="581" y="307"/>
                      </a:cxn>
                      <a:cxn ang="0">
                        <a:pos x="553" y="210"/>
                      </a:cxn>
                      <a:cxn ang="0">
                        <a:pos x="478" y="157"/>
                      </a:cxn>
                      <a:cxn ang="0">
                        <a:pos x="255" y="59"/>
                      </a:cxn>
                      <a:cxn ang="0">
                        <a:pos x="124" y="54"/>
                      </a:cxn>
                      <a:cxn ang="0">
                        <a:pos x="0" y="0"/>
                      </a:cxn>
                    </a:cxnLst>
                    <a:rect l="0" t="0" r="r" b="b"/>
                    <a:pathLst>
                      <a:path w="714" h="2004">
                        <a:moveTo>
                          <a:pt x="26" y="27"/>
                        </a:moveTo>
                        <a:cubicBezTo>
                          <a:pt x="41" y="89"/>
                          <a:pt x="75" y="129"/>
                          <a:pt x="78" y="196"/>
                        </a:cubicBezTo>
                        <a:cubicBezTo>
                          <a:pt x="81" y="256"/>
                          <a:pt x="81" y="319"/>
                          <a:pt x="78" y="379"/>
                        </a:cubicBezTo>
                        <a:cubicBezTo>
                          <a:pt x="72" y="505"/>
                          <a:pt x="70" y="633"/>
                          <a:pt x="52" y="757"/>
                        </a:cubicBezTo>
                        <a:cubicBezTo>
                          <a:pt x="21" y="977"/>
                          <a:pt x="157" y="1176"/>
                          <a:pt x="223" y="1376"/>
                        </a:cubicBezTo>
                        <a:cubicBezTo>
                          <a:pt x="259" y="1484"/>
                          <a:pt x="244" y="1614"/>
                          <a:pt x="289" y="1723"/>
                        </a:cubicBezTo>
                        <a:cubicBezTo>
                          <a:pt x="305" y="1764"/>
                          <a:pt x="322" y="1845"/>
                          <a:pt x="365" y="1854"/>
                        </a:cubicBezTo>
                        <a:cubicBezTo>
                          <a:pt x="439" y="1869"/>
                          <a:pt x="480" y="1987"/>
                          <a:pt x="500" y="2004"/>
                        </a:cubicBezTo>
                        <a:cubicBezTo>
                          <a:pt x="529" y="1955"/>
                          <a:pt x="585" y="1838"/>
                          <a:pt x="605" y="1787"/>
                        </a:cubicBezTo>
                        <a:cubicBezTo>
                          <a:pt x="627" y="1730"/>
                          <a:pt x="664" y="1707"/>
                          <a:pt x="660" y="1639"/>
                        </a:cubicBezTo>
                        <a:cubicBezTo>
                          <a:pt x="669" y="1640"/>
                          <a:pt x="682" y="1636"/>
                          <a:pt x="691" y="1637"/>
                        </a:cubicBezTo>
                        <a:cubicBezTo>
                          <a:pt x="714" y="1579"/>
                          <a:pt x="679" y="1544"/>
                          <a:pt x="664" y="1495"/>
                        </a:cubicBezTo>
                        <a:cubicBezTo>
                          <a:pt x="646" y="1435"/>
                          <a:pt x="677" y="1416"/>
                          <a:pt x="685" y="1356"/>
                        </a:cubicBezTo>
                        <a:cubicBezTo>
                          <a:pt x="694" y="1297"/>
                          <a:pt x="680" y="1234"/>
                          <a:pt x="685" y="1174"/>
                        </a:cubicBezTo>
                        <a:cubicBezTo>
                          <a:pt x="690" y="1115"/>
                          <a:pt x="705" y="1059"/>
                          <a:pt x="699" y="997"/>
                        </a:cubicBezTo>
                        <a:cubicBezTo>
                          <a:pt x="673" y="770"/>
                          <a:pt x="636" y="527"/>
                          <a:pt x="581" y="307"/>
                        </a:cubicBezTo>
                        <a:cubicBezTo>
                          <a:pt x="574" y="279"/>
                          <a:pt x="570" y="232"/>
                          <a:pt x="553" y="210"/>
                        </a:cubicBezTo>
                        <a:cubicBezTo>
                          <a:pt x="533" y="183"/>
                          <a:pt x="477" y="163"/>
                          <a:pt x="478" y="157"/>
                        </a:cubicBezTo>
                        <a:cubicBezTo>
                          <a:pt x="390" y="167"/>
                          <a:pt x="332" y="78"/>
                          <a:pt x="255" y="59"/>
                        </a:cubicBezTo>
                        <a:cubicBezTo>
                          <a:pt x="214" y="49"/>
                          <a:pt x="166" y="64"/>
                          <a:pt x="124" y="54"/>
                        </a:cubicBezTo>
                        <a:cubicBezTo>
                          <a:pt x="82" y="44"/>
                          <a:pt x="34" y="21"/>
                          <a:pt x="0" y="0"/>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4" name="Freeform 178">
                    <a:extLst>
                      <a:ext uri="{FF2B5EF4-FFF2-40B4-BE49-F238E27FC236}">
                        <a16:creationId xmlns:a16="http://schemas.microsoft.com/office/drawing/2014/main" id="{65A57406-1130-4BBD-B26E-B808F76B218C}"/>
                      </a:ext>
                    </a:extLst>
                  </p:cNvPr>
                  <p:cNvSpPr>
                    <a:spLocks/>
                  </p:cNvSpPr>
                  <p:nvPr/>
                </p:nvSpPr>
                <p:spPr bwMode="auto">
                  <a:xfrm>
                    <a:off x="7389813" y="-15855950"/>
                    <a:ext cx="1781175" cy="414655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2" y="749"/>
                      </a:cxn>
                      <a:cxn ang="0">
                        <a:pos x="102" y="883"/>
                      </a:cxn>
                      <a:cxn ang="0">
                        <a:pos x="167" y="987"/>
                      </a:cxn>
                      <a:cxn ang="0">
                        <a:pos x="92" y="998"/>
                      </a:cxn>
                      <a:cxn ang="0">
                        <a:pos x="47" y="942"/>
                      </a:cxn>
                      <a:cxn ang="0">
                        <a:pos x="21" y="984"/>
                      </a:cxn>
                      <a:cxn ang="0">
                        <a:pos x="59" y="1007"/>
                      </a:cxn>
                      <a:cxn ang="0">
                        <a:pos x="93" y="1032"/>
                      </a:cxn>
                      <a:cxn ang="0">
                        <a:pos x="248" y="1099"/>
                      </a:cxn>
                      <a:cxn ang="0">
                        <a:pos x="399" y="1068"/>
                      </a:cxn>
                      <a:cxn ang="0">
                        <a:pos x="327" y="998"/>
                      </a:cxn>
                      <a:cxn ang="0">
                        <a:pos x="381" y="964"/>
                      </a:cxn>
                      <a:cxn ang="0">
                        <a:pos x="461" y="890"/>
                      </a:cxn>
                    </a:cxnLst>
                    <a:rect l="0" t="0" r="r" b="b"/>
                    <a:pathLst>
                      <a:path w="475" h="1106">
                        <a:moveTo>
                          <a:pt x="461" y="890"/>
                        </a:moveTo>
                        <a:cubicBezTo>
                          <a:pt x="475"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79" y="175"/>
                          <a:pt x="357" y="97"/>
                          <a:pt x="331" y="74"/>
                        </a:cubicBezTo>
                        <a:cubicBezTo>
                          <a:pt x="302" y="49"/>
                          <a:pt x="309" y="77"/>
                          <a:pt x="286" y="85"/>
                        </a:cubicBezTo>
                        <a:cubicBezTo>
                          <a:pt x="267" y="92"/>
                          <a:pt x="264" y="81"/>
                          <a:pt x="248" y="69"/>
                        </a:cubicBezTo>
                        <a:cubicBezTo>
                          <a:pt x="222" y="48"/>
                          <a:pt x="205" y="27"/>
                          <a:pt x="187" y="0"/>
                        </a:cubicBezTo>
                        <a:cubicBezTo>
                          <a:pt x="139" y="0"/>
                          <a:pt x="200" y="70"/>
                          <a:pt x="207" y="83"/>
                        </a:cubicBezTo>
                        <a:cubicBezTo>
                          <a:pt x="224" y="119"/>
                          <a:pt x="224" y="164"/>
                          <a:pt x="171" y="155"/>
                        </a:cubicBezTo>
                        <a:cubicBezTo>
                          <a:pt x="161" y="130"/>
                          <a:pt x="176" y="98"/>
                          <a:pt x="155" y="78"/>
                        </a:cubicBezTo>
                        <a:cubicBezTo>
                          <a:pt x="136" y="132"/>
                          <a:pt x="149" y="187"/>
                          <a:pt x="123" y="241"/>
                        </a:cubicBezTo>
                        <a:cubicBezTo>
                          <a:pt x="95" y="296"/>
                          <a:pt x="80" y="343"/>
                          <a:pt x="83" y="407"/>
                        </a:cubicBezTo>
                        <a:cubicBezTo>
                          <a:pt x="89" y="408"/>
                          <a:pt x="100" y="408"/>
                          <a:pt x="105" y="407"/>
                        </a:cubicBezTo>
                        <a:cubicBezTo>
                          <a:pt x="115" y="382"/>
                          <a:pt x="147" y="314"/>
                          <a:pt x="177" y="316"/>
                        </a:cubicBezTo>
                        <a:cubicBezTo>
                          <a:pt x="202" y="371"/>
                          <a:pt x="200" y="435"/>
                          <a:pt x="162" y="483"/>
                        </a:cubicBezTo>
                        <a:cubicBezTo>
                          <a:pt x="133" y="519"/>
                          <a:pt x="87" y="558"/>
                          <a:pt x="93" y="609"/>
                        </a:cubicBezTo>
                        <a:cubicBezTo>
                          <a:pt x="111" y="599"/>
                          <a:pt x="120" y="568"/>
                          <a:pt x="147" y="564"/>
                        </a:cubicBezTo>
                        <a:cubicBezTo>
                          <a:pt x="181" y="559"/>
                          <a:pt x="175" y="593"/>
                          <a:pt x="180" y="622"/>
                        </a:cubicBezTo>
                        <a:cubicBezTo>
                          <a:pt x="183" y="641"/>
                          <a:pt x="193" y="686"/>
                          <a:pt x="178" y="700"/>
                        </a:cubicBezTo>
                        <a:cubicBezTo>
                          <a:pt x="157" y="719"/>
                          <a:pt x="112" y="699"/>
                          <a:pt x="122" y="749"/>
                        </a:cubicBezTo>
                        <a:cubicBezTo>
                          <a:pt x="178" y="769"/>
                          <a:pt x="103" y="851"/>
                          <a:pt x="102" y="883"/>
                        </a:cubicBezTo>
                        <a:cubicBezTo>
                          <a:pt x="102" y="933"/>
                          <a:pt x="195" y="954"/>
                          <a:pt x="167" y="987"/>
                        </a:cubicBezTo>
                        <a:cubicBezTo>
                          <a:pt x="153" y="1004"/>
                          <a:pt x="109" y="1010"/>
                          <a:pt x="92" y="998"/>
                        </a:cubicBezTo>
                        <a:cubicBezTo>
                          <a:pt x="72" y="985"/>
                          <a:pt x="71" y="951"/>
                          <a:pt x="47" y="942"/>
                        </a:cubicBezTo>
                        <a:cubicBezTo>
                          <a:pt x="12" y="929"/>
                          <a:pt x="0" y="961"/>
                          <a:pt x="21" y="984"/>
                        </a:cubicBezTo>
                        <a:cubicBezTo>
                          <a:pt x="31" y="994"/>
                          <a:pt x="46" y="999"/>
                          <a:pt x="59" y="1007"/>
                        </a:cubicBezTo>
                        <a:cubicBezTo>
                          <a:pt x="73" y="1015"/>
                          <a:pt x="82" y="1025"/>
                          <a:pt x="93" y="1032"/>
                        </a:cubicBezTo>
                        <a:cubicBezTo>
                          <a:pt x="136" y="1058"/>
                          <a:pt x="198" y="1089"/>
                          <a:pt x="248" y="1099"/>
                        </a:cubicBezTo>
                        <a:cubicBezTo>
                          <a:pt x="283" y="1106"/>
                          <a:pt x="375" y="1099"/>
                          <a:pt x="399" y="1068"/>
                        </a:cubicBezTo>
                        <a:cubicBezTo>
                          <a:pt x="433" y="1027"/>
                          <a:pt x="335" y="1037"/>
                          <a:pt x="327" y="998"/>
                        </a:cubicBezTo>
                        <a:cubicBezTo>
                          <a:pt x="319" y="954"/>
                          <a:pt x="359" y="970"/>
                          <a:pt x="381" y="964"/>
                        </a:cubicBezTo>
                        <a:cubicBezTo>
                          <a:pt x="410" y="956"/>
                          <a:pt x="450" y="918"/>
                          <a:pt x="461" y="890"/>
                        </a:cubicBezTo>
                        <a:close/>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5" name="Freeform 179">
                    <a:extLst>
                      <a:ext uri="{FF2B5EF4-FFF2-40B4-BE49-F238E27FC236}">
                        <a16:creationId xmlns:a16="http://schemas.microsoft.com/office/drawing/2014/main" id="{CF760754-EBD7-4471-9826-AAAF05A9BCB5}"/>
                      </a:ext>
                    </a:extLst>
                  </p:cNvPr>
                  <p:cNvSpPr>
                    <a:spLocks/>
                  </p:cNvSpPr>
                  <p:nvPr/>
                </p:nvSpPr>
                <p:spPr bwMode="auto">
                  <a:xfrm>
                    <a:off x="7940675" y="-16009937"/>
                    <a:ext cx="1141413" cy="5051425"/>
                  </a:xfrm>
                  <a:custGeom>
                    <a:avLst/>
                    <a:gdLst/>
                    <a:ahLst/>
                    <a:cxnLst>
                      <a:cxn ang="0">
                        <a:pos x="64" y="43"/>
                      </a:cxn>
                      <a:cxn ang="0">
                        <a:pos x="51" y="199"/>
                      </a:cxn>
                      <a:cxn ang="0">
                        <a:pos x="12" y="343"/>
                      </a:cxn>
                      <a:cxn ang="0">
                        <a:pos x="25" y="499"/>
                      </a:cxn>
                      <a:cxn ang="0">
                        <a:pos x="6" y="676"/>
                      </a:cxn>
                      <a:cxn ang="0">
                        <a:pos x="19" y="1021"/>
                      </a:cxn>
                      <a:cxn ang="0">
                        <a:pos x="19" y="1222"/>
                      </a:cxn>
                      <a:cxn ang="0">
                        <a:pos x="125" y="1313"/>
                      </a:cxn>
                      <a:cxn ang="0">
                        <a:pos x="214" y="1300"/>
                      </a:cxn>
                      <a:cxn ang="0">
                        <a:pos x="274" y="1238"/>
                      </a:cxn>
                      <a:cxn ang="0">
                        <a:pos x="260" y="923"/>
                      </a:cxn>
                      <a:cxn ang="0">
                        <a:pos x="233" y="599"/>
                      </a:cxn>
                      <a:cxn ang="0">
                        <a:pos x="195" y="271"/>
                      </a:cxn>
                      <a:cxn ang="0">
                        <a:pos x="109" y="5"/>
                      </a:cxn>
                      <a:cxn ang="0">
                        <a:pos x="71" y="10"/>
                      </a:cxn>
                    </a:cxnLst>
                    <a:rect l="0" t="0" r="r" b="b"/>
                    <a:pathLst>
                      <a:path w="304" h="1347">
                        <a:moveTo>
                          <a:pt x="64" y="43"/>
                        </a:moveTo>
                        <a:cubicBezTo>
                          <a:pt x="64" y="98"/>
                          <a:pt x="64" y="149"/>
                          <a:pt x="51" y="199"/>
                        </a:cubicBezTo>
                        <a:cubicBezTo>
                          <a:pt x="38" y="249"/>
                          <a:pt x="15" y="290"/>
                          <a:pt x="12" y="343"/>
                        </a:cubicBezTo>
                        <a:cubicBezTo>
                          <a:pt x="9" y="396"/>
                          <a:pt x="24" y="446"/>
                          <a:pt x="25" y="499"/>
                        </a:cubicBezTo>
                        <a:cubicBezTo>
                          <a:pt x="27" y="562"/>
                          <a:pt x="8" y="614"/>
                          <a:pt x="6" y="676"/>
                        </a:cubicBezTo>
                        <a:cubicBezTo>
                          <a:pt x="0" y="794"/>
                          <a:pt x="13" y="907"/>
                          <a:pt x="19" y="1021"/>
                        </a:cubicBezTo>
                        <a:cubicBezTo>
                          <a:pt x="21" y="1070"/>
                          <a:pt x="0" y="1184"/>
                          <a:pt x="19" y="1222"/>
                        </a:cubicBezTo>
                        <a:cubicBezTo>
                          <a:pt x="28" y="1241"/>
                          <a:pt x="107" y="1301"/>
                          <a:pt x="125" y="1313"/>
                        </a:cubicBezTo>
                        <a:cubicBezTo>
                          <a:pt x="174" y="1347"/>
                          <a:pt x="167" y="1337"/>
                          <a:pt x="214" y="1300"/>
                        </a:cubicBezTo>
                        <a:cubicBezTo>
                          <a:pt x="241" y="1280"/>
                          <a:pt x="266" y="1268"/>
                          <a:pt x="274" y="1238"/>
                        </a:cubicBezTo>
                        <a:cubicBezTo>
                          <a:pt x="304" y="1224"/>
                          <a:pt x="260" y="978"/>
                          <a:pt x="260" y="923"/>
                        </a:cubicBezTo>
                        <a:cubicBezTo>
                          <a:pt x="260" y="807"/>
                          <a:pt x="243" y="709"/>
                          <a:pt x="233" y="599"/>
                        </a:cubicBezTo>
                        <a:cubicBezTo>
                          <a:pt x="222" y="492"/>
                          <a:pt x="225" y="372"/>
                          <a:pt x="195" y="271"/>
                        </a:cubicBezTo>
                        <a:cubicBezTo>
                          <a:pt x="171" y="188"/>
                          <a:pt x="157" y="79"/>
                          <a:pt x="109" y="5"/>
                        </a:cubicBezTo>
                        <a:cubicBezTo>
                          <a:pt x="94" y="0"/>
                          <a:pt x="80" y="4"/>
                          <a:pt x="71" y="10"/>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6" name="Freeform 180">
                    <a:extLst>
                      <a:ext uri="{FF2B5EF4-FFF2-40B4-BE49-F238E27FC236}">
                        <a16:creationId xmlns:a16="http://schemas.microsoft.com/office/drawing/2014/main" id="{585DF08B-A9A3-4CBF-AD55-3DC45E6EC2DD}"/>
                      </a:ext>
                    </a:extLst>
                  </p:cNvPr>
                  <p:cNvSpPr>
                    <a:spLocks/>
                  </p:cNvSpPr>
                  <p:nvPr/>
                </p:nvSpPr>
                <p:spPr bwMode="auto">
                  <a:xfrm>
                    <a:off x="7981950" y="-16309975"/>
                    <a:ext cx="582613" cy="760413"/>
                  </a:xfrm>
                  <a:custGeom>
                    <a:avLst/>
                    <a:gdLst/>
                    <a:ahLst/>
                    <a:cxnLst>
                      <a:cxn ang="0">
                        <a:pos x="27" y="55"/>
                      </a:cxn>
                      <a:cxn ang="0">
                        <a:pos x="144" y="76"/>
                      </a:cxn>
                      <a:cxn ang="0">
                        <a:pos x="27" y="55"/>
                      </a:cxn>
                    </a:cxnLst>
                    <a:rect l="0" t="0" r="r" b="b"/>
                    <a:pathLst>
                      <a:path w="155" h="203">
                        <a:moveTo>
                          <a:pt x="27" y="55"/>
                        </a:moveTo>
                        <a:cubicBezTo>
                          <a:pt x="77" y="0"/>
                          <a:pt x="89" y="9"/>
                          <a:pt x="144" y="76"/>
                        </a:cubicBezTo>
                        <a:cubicBezTo>
                          <a:pt x="155" y="203"/>
                          <a:pt x="0" y="167"/>
                          <a:pt x="27" y="55"/>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7" name="Freeform 181">
                    <a:extLst>
                      <a:ext uri="{FF2B5EF4-FFF2-40B4-BE49-F238E27FC236}">
                        <a16:creationId xmlns:a16="http://schemas.microsoft.com/office/drawing/2014/main" id="{BEAB4926-EED3-4395-A792-BEB257D718C4}"/>
                      </a:ext>
                    </a:extLst>
                  </p:cNvPr>
                  <p:cNvSpPr>
                    <a:spLocks/>
                  </p:cNvSpPr>
                  <p:nvPr/>
                </p:nvSpPr>
                <p:spPr bwMode="auto">
                  <a:xfrm>
                    <a:off x="7885113" y="-16436975"/>
                    <a:ext cx="776288" cy="727075"/>
                  </a:xfrm>
                  <a:custGeom>
                    <a:avLst/>
                    <a:gdLst/>
                    <a:ahLst/>
                    <a:cxnLst>
                      <a:cxn ang="0">
                        <a:pos x="27" y="78"/>
                      </a:cxn>
                      <a:cxn ang="0">
                        <a:pos x="196" y="66"/>
                      </a:cxn>
                      <a:cxn ang="0">
                        <a:pos x="27" y="78"/>
                      </a:cxn>
                    </a:cxnLst>
                    <a:rect l="0" t="0" r="r" b="b"/>
                    <a:pathLst>
                      <a:path w="207" h="194">
                        <a:moveTo>
                          <a:pt x="27" y="78"/>
                        </a:moveTo>
                        <a:cubicBezTo>
                          <a:pt x="77" y="23"/>
                          <a:pt x="141" y="0"/>
                          <a:pt x="196" y="66"/>
                        </a:cubicBezTo>
                        <a:cubicBezTo>
                          <a:pt x="207" y="194"/>
                          <a:pt x="0" y="190"/>
                          <a:pt x="27" y="78"/>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8" name="Freeform 182">
                    <a:extLst>
                      <a:ext uri="{FF2B5EF4-FFF2-40B4-BE49-F238E27FC236}">
                        <a16:creationId xmlns:a16="http://schemas.microsoft.com/office/drawing/2014/main" id="{CEF41EE5-B559-4198-811B-DD30157DA761}"/>
                      </a:ext>
                    </a:extLst>
                  </p:cNvPr>
                  <p:cNvSpPr>
                    <a:spLocks/>
                  </p:cNvSpPr>
                  <p:nvPr/>
                </p:nvSpPr>
                <p:spPr bwMode="auto">
                  <a:xfrm>
                    <a:off x="7383463" y="-16902112"/>
                    <a:ext cx="809625" cy="1203325"/>
                  </a:xfrm>
                  <a:custGeom>
                    <a:avLst/>
                    <a:gdLst/>
                    <a:ahLst/>
                    <a:cxnLst>
                      <a:cxn ang="0">
                        <a:pos x="63" y="0"/>
                      </a:cxn>
                      <a:cxn ang="0">
                        <a:pos x="43" y="157"/>
                      </a:cxn>
                      <a:cxn ang="0">
                        <a:pos x="116" y="321"/>
                      </a:cxn>
                      <a:cxn ang="0">
                        <a:pos x="199" y="156"/>
                      </a:cxn>
                      <a:cxn ang="0">
                        <a:pos x="63" y="0"/>
                      </a:cxn>
                    </a:cxnLst>
                    <a:rect l="0" t="0" r="r" b="b"/>
                    <a:pathLst>
                      <a:path w="216" h="321">
                        <a:moveTo>
                          <a:pt x="63" y="0"/>
                        </a:moveTo>
                        <a:cubicBezTo>
                          <a:pt x="0" y="59"/>
                          <a:pt x="8" y="82"/>
                          <a:pt x="43" y="157"/>
                        </a:cubicBezTo>
                        <a:cubicBezTo>
                          <a:pt x="69" y="212"/>
                          <a:pt x="82" y="269"/>
                          <a:pt x="116" y="321"/>
                        </a:cubicBezTo>
                        <a:cubicBezTo>
                          <a:pt x="139" y="272"/>
                          <a:pt x="216" y="223"/>
                          <a:pt x="199" y="156"/>
                        </a:cubicBezTo>
                        <a:cubicBezTo>
                          <a:pt x="189" y="118"/>
                          <a:pt x="98" y="14"/>
                          <a:pt x="63" y="0"/>
                        </a:cubicBezTo>
                      </a:path>
                    </a:pathLst>
                  </a:custGeom>
                  <a:solidFill>
                    <a:srgbClr val="D4E7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49" name="Freeform 183">
                    <a:extLst>
                      <a:ext uri="{FF2B5EF4-FFF2-40B4-BE49-F238E27FC236}">
                        <a16:creationId xmlns:a16="http://schemas.microsoft.com/office/drawing/2014/main" id="{597D65F3-B1FC-456F-905D-CE58D93383A4}"/>
                      </a:ext>
                    </a:extLst>
                  </p:cNvPr>
                  <p:cNvSpPr>
                    <a:spLocks/>
                  </p:cNvSpPr>
                  <p:nvPr/>
                </p:nvSpPr>
                <p:spPr bwMode="auto">
                  <a:xfrm>
                    <a:off x="8488363" y="-17191037"/>
                    <a:ext cx="1065213" cy="1428750"/>
                  </a:xfrm>
                  <a:custGeom>
                    <a:avLst/>
                    <a:gdLst/>
                    <a:ahLst/>
                    <a:cxnLst>
                      <a:cxn ang="0">
                        <a:pos x="139" y="0"/>
                      </a:cxn>
                      <a:cxn ang="0">
                        <a:pos x="14" y="230"/>
                      </a:cxn>
                      <a:cxn ang="0">
                        <a:pos x="108" y="381"/>
                      </a:cxn>
                      <a:cxn ang="0">
                        <a:pos x="139" y="0"/>
                      </a:cxn>
                    </a:cxnLst>
                    <a:rect l="0" t="0" r="r" b="b"/>
                    <a:pathLst>
                      <a:path w="284" h="381">
                        <a:moveTo>
                          <a:pt x="139" y="0"/>
                        </a:moveTo>
                        <a:cubicBezTo>
                          <a:pt x="137" y="100"/>
                          <a:pt x="30" y="143"/>
                          <a:pt x="14" y="230"/>
                        </a:cubicBezTo>
                        <a:cubicBezTo>
                          <a:pt x="0" y="301"/>
                          <a:pt x="66" y="333"/>
                          <a:pt x="108" y="381"/>
                        </a:cubicBezTo>
                        <a:cubicBezTo>
                          <a:pt x="181" y="285"/>
                          <a:pt x="284" y="67"/>
                          <a:pt x="139" y="0"/>
                        </a:cubicBezTo>
                        <a:close/>
                      </a:path>
                    </a:pathLst>
                  </a:custGeom>
                  <a:solidFill>
                    <a:srgbClr val="D4E7F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0" name="Freeform 184">
                    <a:extLst>
                      <a:ext uri="{FF2B5EF4-FFF2-40B4-BE49-F238E27FC236}">
                        <a16:creationId xmlns:a16="http://schemas.microsoft.com/office/drawing/2014/main" id="{521077DC-0CD2-46CD-BBE8-7F847F847A85}"/>
                      </a:ext>
                    </a:extLst>
                  </p:cNvPr>
                  <p:cNvSpPr>
                    <a:spLocks/>
                  </p:cNvSpPr>
                  <p:nvPr/>
                </p:nvSpPr>
                <p:spPr bwMode="auto">
                  <a:xfrm>
                    <a:off x="8229600" y="-10636250"/>
                    <a:ext cx="585788" cy="176213"/>
                  </a:xfrm>
                  <a:custGeom>
                    <a:avLst/>
                    <a:gdLst/>
                    <a:ahLst/>
                    <a:cxnLst>
                      <a:cxn ang="0">
                        <a:pos x="0" y="45"/>
                      </a:cxn>
                      <a:cxn ang="0">
                        <a:pos x="156" y="44"/>
                      </a:cxn>
                      <a:cxn ang="0">
                        <a:pos x="0" y="19"/>
                      </a:cxn>
                    </a:cxnLst>
                    <a:rect l="0" t="0" r="r" b="b"/>
                    <a:pathLst>
                      <a:path w="156" h="47">
                        <a:moveTo>
                          <a:pt x="0" y="45"/>
                        </a:moveTo>
                        <a:cubicBezTo>
                          <a:pt x="52" y="45"/>
                          <a:pt x="105" y="47"/>
                          <a:pt x="156" y="44"/>
                        </a:cubicBezTo>
                        <a:cubicBezTo>
                          <a:pt x="143" y="0"/>
                          <a:pt x="42" y="19"/>
                          <a:pt x="0" y="19"/>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1" name="Freeform 185">
                    <a:extLst>
                      <a:ext uri="{FF2B5EF4-FFF2-40B4-BE49-F238E27FC236}">
                        <a16:creationId xmlns:a16="http://schemas.microsoft.com/office/drawing/2014/main" id="{755652E2-DD8E-4FE9-B1BE-148C3427F66F}"/>
                      </a:ext>
                    </a:extLst>
                  </p:cNvPr>
                  <p:cNvSpPr>
                    <a:spLocks/>
                  </p:cNvSpPr>
                  <p:nvPr/>
                </p:nvSpPr>
                <p:spPr bwMode="auto">
                  <a:xfrm>
                    <a:off x="9617075" y="-2124075"/>
                    <a:ext cx="1425575" cy="1538288"/>
                  </a:xfrm>
                  <a:custGeom>
                    <a:avLst/>
                    <a:gdLst/>
                    <a:ahLst/>
                    <a:cxnLst>
                      <a:cxn ang="0">
                        <a:pos x="38" y="40"/>
                      </a:cxn>
                      <a:cxn ang="0">
                        <a:pos x="94" y="272"/>
                      </a:cxn>
                      <a:cxn ang="0">
                        <a:pos x="140" y="329"/>
                      </a:cxn>
                      <a:cxn ang="0">
                        <a:pos x="215" y="362"/>
                      </a:cxn>
                      <a:cxn ang="0">
                        <a:pos x="325" y="388"/>
                      </a:cxn>
                      <a:cxn ang="0">
                        <a:pos x="380" y="354"/>
                      </a:cxn>
                      <a:cxn ang="0">
                        <a:pos x="207" y="402"/>
                      </a:cxn>
                      <a:cxn ang="0">
                        <a:pos x="75" y="366"/>
                      </a:cxn>
                      <a:cxn ang="0">
                        <a:pos x="18" y="350"/>
                      </a:cxn>
                      <a:cxn ang="0">
                        <a:pos x="12" y="236"/>
                      </a:cxn>
                      <a:cxn ang="0">
                        <a:pos x="18" y="150"/>
                      </a:cxn>
                      <a:cxn ang="0">
                        <a:pos x="42" y="0"/>
                      </a:cxn>
                    </a:cxnLst>
                    <a:rect l="0" t="0" r="r" b="b"/>
                    <a:pathLst>
                      <a:path w="380" h="410">
                        <a:moveTo>
                          <a:pt x="38" y="40"/>
                        </a:moveTo>
                        <a:cubicBezTo>
                          <a:pt x="38" y="74"/>
                          <a:pt x="38" y="272"/>
                          <a:pt x="94" y="272"/>
                        </a:cubicBezTo>
                        <a:cubicBezTo>
                          <a:pt x="42" y="287"/>
                          <a:pt x="122" y="320"/>
                          <a:pt x="140" y="329"/>
                        </a:cubicBezTo>
                        <a:cubicBezTo>
                          <a:pt x="163" y="342"/>
                          <a:pt x="189" y="355"/>
                          <a:pt x="215" y="362"/>
                        </a:cubicBezTo>
                        <a:cubicBezTo>
                          <a:pt x="243" y="369"/>
                          <a:pt x="297" y="389"/>
                          <a:pt x="325" y="388"/>
                        </a:cubicBezTo>
                        <a:cubicBezTo>
                          <a:pt x="344" y="387"/>
                          <a:pt x="365" y="367"/>
                          <a:pt x="380" y="354"/>
                        </a:cubicBezTo>
                        <a:cubicBezTo>
                          <a:pt x="340" y="406"/>
                          <a:pt x="263" y="410"/>
                          <a:pt x="207" y="402"/>
                        </a:cubicBezTo>
                        <a:cubicBezTo>
                          <a:pt x="161" y="396"/>
                          <a:pt x="121" y="371"/>
                          <a:pt x="75" y="366"/>
                        </a:cubicBezTo>
                        <a:cubicBezTo>
                          <a:pt x="55" y="363"/>
                          <a:pt x="30" y="366"/>
                          <a:pt x="18" y="350"/>
                        </a:cubicBezTo>
                        <a:cubicBezTo>
                          <a:pt x="0" y="326"/>
                          <a:pt x="12" y="265"/>
                          <a:pt x="12" y="236"/>
                        </a:cubicBezTo>
                        <a:cubicBezTo>
                          <a:pt x="12" y="207"/>
                          <a:pt x="13" y="179"/>
                          <a:pt x="18" y="150"/>
                        </a:cubicBezTo>
                        <a:cubicBezTo>
                          <a:pt x="26" y="104"/>
                          <a:pt x="44" y="48"/>
                          <a:pt x="42" y="0"/>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2" name="Freeform 186">
                    <a:extLst>
                      <a:ext uri="{FF2B5EF4-FFF2-40B4-BE49-F238E27FC236}">
                        <a16:creationId xmlns:a16="http://schemas.microsoft.com/office/drawing/2014/main" id="{D8B3E326-5E8B-4ACF-AD07-EE8355D5F6AA}"/>
                      </a:ext>
                    </a:extLst>
                  </p:cNvPr>
                  <p:cNvSpPr>
                    <a:spLocks/>
                  </p:cNvSpPr>
                  <p:nvPr/>
                </p:nvSpPr>
                <p:spPr bwMode="auto">
                  <a:xfrm>
                    <a:off x="9644063" y="-3695700"/>
                    <a:ext cx="1098550" cy="1863725"/>
                  </a:xfrm>
                  <a:custGeom>
                    <a:avLst/>
                    <a:gdLst/>
                    <a:ahLst/>
                    <a:cxnLst>
                      <a:cxn ang="0">
                        <a:pos x="41" y="18"/>
                      </a:cxn>
                      <a:cxn ang="0">
                        <a:pos x="144" y="97"/>
                      </a:cxn>
                      <a:cxn ang="0">
                        <a:pos x="268" y="0"/>
                      </a:cxn>
                      <a:cxn ang="0">
                        <a:pos x="114" y="168"/>
                      </a:cxn>
                      <a:cxn ang="0">
                        <a:pos x="117" y="232"/>
                      </a:cxn>
                      <a:cxn ang="0">
                        <a:pos x="118" y="291"/>
                      </a:cxn>
                      <a:cxn ang="0">
                        <a:pos x="87" y="331"/>
                      </a:cxn>
                      <a:cxn ang="0">
                        <a:pos x="88" y="395"/>
                      </a:cxn>
                      <a:cxn ang="0">
                        <a:pos x="158" y="391"/>
                      </a:cxn>
                      <a:cxn ang="0">
                        <a:pos x="79" y="474"/>
                      </a:cxn>
                      <a:cxn ang="0">
                        <a:pos x="61" y="271"/>
                      </a:cxn>
                      <a:cxn ang="0">
                        <a:pos x="35" y="57"/>
                      </a:cxn>
                    </a:cxnLst>
                    <a:rect l="0" t="0" r="r" b="b"/>
                    <a:pathLst>
                      <a:path w="293" h="497">
                        <a:moveTo>
                          <a:pt x="41" y="18"/>
                        </a:moveTo>
                        <a:cubicBezTo>
                          <a:pt x="37" y="79"/>
                          <a:pt x="76" y="124"/>
                          <a:pt x="144" y="97"/>
                        </a:cubicBezTo>
                        <a:cubicBezTo>
                          <a:pt x="192" y="78"/>
                          <a:pt x="214" y="1"/>
                          <a:pt x="268" y="0"/>
                        </a:cubicBezTo>
                        <a:cubicBezTo>
                          <a:pt x="293" y="86"/>
                          <a:pt x="139" y="93"/>
                          <a:pt x="114" y="168"/>
                        </a:cubicBezTo>
                        <a:cubicBezTo>
                          <a:pt x="104" y="199"/>
                          <a:pt x="115" y="204"/>
                          <a:pt x="117" y="232"/>
                        </a:cubicBezTo>
                        <a:cubicBezTo>
                          <a:pt x="122" y="279"/>
                          <a:pt x="131" y="247"/>
                          <a:pt x="118" y="291"/>
                        </a:cubicBezTo>
                        <a:cubicBezTo>
                          <a:pt x="115" y="299"/>
                          <a:pt x="91" y="316"/>
                          <a:pt x="87" y="331"/>
                        </a:cubicBezTo>
                        <a:cubicBezTo>
                          <a:pt x="81" y="349"/>
                          <a:pt x="87" y="378"/>
                          <a:pt x="88" y="395"/>
                        </a:cubicBezTo>
                        <a:cubicBezTo>
                          <a:pt x="111" y="407"/>
                          <a:pt x="139" y="402"/>
                          <a:pt x="158" y="391"/>
                        </a:cubicBezTo>
                        <a:cubicBezTo>
                          <a:pt x="123" y="412"/>
                          <a:pt x="67" y="415"/>
                          <a:pt x="79" y="474"/>
                        </a:cubicBezTo>
                        <a:cubicBezTo>
                          <a:pt x="0" y="497"/>
                          <a:pt x="63" y="318"/>
                          <a:pt x="61" y="271"/>
                        </a:cubicBezTo>
                        <a:cubicBezTo>
                          <a:pt x="57" y="198"/>
                          <a:pt x="41" y="132"/>
                          <a:pt x="35" y="57"/>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3" name="Freeform 187">
                    <a:extLst>
                      <a:ext uri="{FF2B5EF4-FFF2-40B4-BE49-F238E27FC236}">
                        <a16:creationId xmlns:a16="http://schemas.microsoft.com/office/drawing/2014/main" id="{BB32C3B7-8E10-47D0-9B72-74CDDFF9E0C5}"/>
                      </a:ext>
                    </a:extLst>
                  </p:cNvPr>
                  <p:cNvSpPr>
                    <a:spLocks/>
                  </p:cNvSpPr>
                  <p:nvPr/>
                </p:nvSpPr>
                <p:spPr bwMode="auto">
                  <a:xfrm>
                    <a:off x="10899775" y="-5461000"/>
                    <a:ext cx="900113" cy="1398588"/>
                  </a:xfrm>
                  <a:custGeom>
                    <a:avLst/>
                    <a:gdLst/>
                    <a:ahLst/>
                    <a:cxnLst>
                      <a:cxn ang="0">
                        <a:pos x="150" y="0"/>
                      </a:cxn>
                      <a:cxn ang="0">
                        <a:pos x="0" y="312"/>
                      </a:cxn>
                      <a:cxn ang="0">
                        <a:pos x="53" y="371"/>
                      </a:cxn>
                      <a:cxn ang="0">
                        <a:pos x="84" y="371"/>
                      </a:cxn>
                      <a:cxn ang="0">
                        <a:pos x="124" y="254"/>
                      </a:cxn>
                      <a:cxn ang="0">
                        <a:pos x="143" y="130"/>
                      </a:cxn>
                    </a:cxnLst>
                    <a:rect l="0" t="0" r="r" b="b"/>
                    <a:pathLst>
                      <a:path w="240" h="373">
                        <a:moveTo>
                          <a:pt x="150" y="0"/>
                        </a:moveTo>
                        <a:cubicBezTo>
                          <a:pt x="240" y="68"/>
                          <a:pt x="50" y="263"/>
                          <a:pt x="0" y="312"/>
                        </a:cubicBezTo>
                        <a:cubicBezTo>
                          <a:pt x="35" y="310"/>
                          <a:pt x="55" y="337"/>
                          <a:pt x="53" y="371"/>
                        </a:cubicBezTo>
                        <a:cubicBezTo>
                          <a:pt x="63" y="373"/>
                          <a:pt x="74" y="373"/>
                          <a:pt x="84" y="371"/>
                        </a:cubicBezTo>
                        <a:cubicBezTo>
                          <a:pt x="90" y="332"/>
                          <a:pt x="115" y="294"/>
                          <a:pt x="124" y="254"/>
                        </a:cubicBezTo>
                        <a:cubicBezTo>
                          <a:pt x="133" y="213"/>
                          <a:pt x="138" y="172"/>
                          <a:pt x="143" y="130"/>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4" name="Freeform 188">
                    <a:extLst>
                      <a:ext uri="{FF2B5EF4-FFF2-40B4-BE49-F238E27FC236}">
                        <a16:creationId xmlns:a16="http://schemas.microsoft.com/office/drawing/2014/main" id="{B621352D-6EE9-4E06-A805-D9B669311DB0}"/>
                      </a:ext>
                    </a:extLst>
                  </p:cNvPr>
                  <p:cNvSpPr>
                    <a:spLocks/>
                  </p:cNvSpPr>
                  <p:nvPr/>
                </p:nvSpPr>
                <p:spPr bwMode="auto">
                  <a:xfrm>
                    <a:off x="8740775" y="-8078787"/>
                    <a:ext cx="876300" cy="2425700"/>
                  </a:xfrm>
                  <a:custGeom>
                    <a:avLst/>
                    <a:gdLst/>
                    <a:ahLst/>
                    <a:cxnLst>
                      <a:cxn ang="0">
                        <a:pos x="0" y="0"/>
                      </a:cxn>
                      <a:cxn ang="0">
                        <a:pos x="161" y="118"/>
                      </a:cxn>
                      <a:cxn ang="0">
                        <a:pos x="105" y="118"/>
                      </a:cxn>
                      <a:cxn ang="0">
                        <a:pos x="103" y="131"/>
                      </a:cxn>
                      <a:cxn ang="0">
                        <a:pos x="234" y="306"/>
                      </a:cxn>
                      <a:cxn ang="0">
                        <a:pos x="209" y="647"/>
                      </a:cxn>
                      <a:cxn ang="0">
                        <a:pos x="174" y="478"/>
                      </a:cxn>
                      <a:cxn ang="0">
                        <a:pos x="124" y="313"/>
                      </a:cxn>
                      <a:cxn ang="0">
                        <a:pos x="0" y="6"/>
                      </a:cxn>
                    </a:cxnLst>
                    <a:rect l="0" t="0" r="r" b="b"/>
                    <a:pathLst>
                      <a:path w="234" h="647">
                        <a:moveTo>
                          <a:pt x="0" y="0"/>
                        </a:moveTo>
                        <a:cubicBezTo>
                          <a:pt x="72" y="29"/>
                          <a:pt x="113" y="54"/>
                          <a:pt x="161" y="118"/>
                        </a:cubicBezTo>
                        <a:cubicBezTo>
                          <a:pt x="143" y="113"/>
                          <a:pt x="123" y="120"/>
                          <a:pt x="105" y="118"/>
                        </a:cubicBezTo>
                        <a:cubicBezTo>
                          <a:pt x="103" y="122"/>
                          <a:pt x="103" y="126"/>
                          <a:pt x="103" y="131"/>
                        </a:cubicBezTo>
                        <a:cubicBezTo>
                          <a:pt x="153" y="147"/>
                          <a:pt x="226" y="258"/>
                          <a:pt x="234" y="306"/>
                        </a:cubicBezTo>
                        <a:cubicBezTo>
                          <a:pt x="111" y="280"/>
                          <a:pt x="215" y="598"/>
                          <a:pt x="209" y="647"/>
                        </a:cubicBezTo>
                        <a:cubicBezTo>
                          <a:pt x="182" y="616"/>
                          <a:pt x="187" y="519"/>
                          <a:pt x="174" y="478"/>
                        </a:cubicBezTo>
                        <a:cubicBezTo>
                          <a:pt x="158" y="426"/>
                          <a:pt x="138" y="368"/>
                          <a:pt x="124" y="313"/>
                        </a:cubicBezTo>
                        <a:cubicBezTo>
                          <a:pt x="97" y="206"/>
                          <a:pt x="123" y="49"/>
                          <a:pt x="0" y="6"/>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5" name="Freeform 189">
                    <a:extLst>
                      <a:ext uri="{FF2B5EF4-FFF2-40B4-BE49-F238E27FC236}">
                        <a16:creationId xmlns:a16="http://schemas.microsoft.com/office/drawing/2014/main" id="{BAF1AB08-B60E-4B71-AC92-F1644A56B0A5}"/>
                      </a:ext>
                    </a:extLst>
                  </p:cNvPr>
                  <p:cNvSpPr>
                    <a:spLocks/>
                  </p:cNvSpPr>
                  <p:nvPr/>
                </p:nvSpPr>
                <p:spPr bwMode="auto">
                  <a:xfrm>
                    <a:off x="7326313" y="-2405062"/>
                    <a:ext cx="903288" cy="644525"/>
                  </a:xfrm>
                  <a:custGeom>
                    <a:avLst/>
                    <a:gdLst/>
                    <a:ahLst/>
                    <a:cxnLst>
                      <a:cxn ang="0">
                        <a:pos x="0" y="0"/>
                      </a:cxn>
                      <a:cxn ang="0">
                        <a:pos x="67" y="97"/>
                      </a:cxn>
                      <a:cxn ang="0">
                        <a:pos x="188" y="93"/>
                      </a:cxn>
                      <a:cxn ang="0">
                        <a:pos x="90" y="152"/>
                      </a:cxn>
                      <a:cxn ang="0">
                        <a:pos x="0" y="33"/>
                      </a:cxn>
                    </a:cxnLst>
                    <a:rect l="0" t="0" r="r" b="b"/>
                    <a:pathLst>
                      <a:path w="241" h="172">
                        <a:moveTo>
                          <a:pt x="0" y="0"/>
                        </a:moveTo>
                        <a:cubicBezTo>
                          <a:pt x="19" y="31"/>
                          <a:pt x="42" y="79"/>
                          <a:pt x="67" y="97"/>
                        </a:cubicBezTo>
                        <a:cubicBezTo>
                          <a:pt x="118" y="134"/>
                          <a:pt x="140" y="104"/>
                          <a:pt x="188" y="93"/>
                        </a:cubicBezTo>
                        <a:cubicBezTo>
                          <a:pt x="241" y="167"/>
                          <a:pt x="132" y="172"/>
                          <a:pt x="90" y="152"/>
                        </a:cubicBezTo>
                        <a:cubicBezTo>
                          <a:pt x="54" y="135"/>
                          <a:pt x="0" y="81"/>
                          <a:pt x="0" y="33"/>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6" name="Freeform 190">
                    <a:extLst>
                      <a:ext uri="{FF2B5EF4-FFF2-40B4-BE49-F238E27FC236}">
                        <a16:creationId xmlns:a16="http://schemas.microsoft.com/office/drawing/2014/main" id="{7BCC8126-EF38-4D20-B3CC-7DA97294C958}"/>
                      </a:ext>
                    </a:extLst>
                  </p:cNvPr>
                  <p:cNvSpPr>
                    <a:spLocks/>
                  </p:cNvSpPr>
                  <p:nvPr/>
                </p:nvSpPr>
                <p:spPr bwMode="auto">
                  <a:xfrm>
                    <a:off x="8177213" y="-10501312"/>
                    <a:ext cx="1654175" cy="446088"/>
                  </a:xfrm>
                  <a:custGeom>
                    <a:avLst/>
                    <a:gdLst/>
                    <a:ahLst/>
                    <a:cxnLst>
                      <a:cxn ang="0">
                        <a:pos x="20" y="85"/>
                      </a:cxn>
                      <a:cxn ang="0">
                        <a:pos x="118" y="117"/>
                      </a:cxn>
                      <a:cxn ang="0">
                        <a:pos x="222" y="73"/>
                      </a:cxn>
                      <a:cxn ang="0">
                        <a:pos x="334" y="80"/>
                      </a:cxn>
                      <a:cxn ang="0">
                        <a:pos x="436" y="51"/>
                      </a:cxn>
                      <a:cxn ang="0">
                        <a:pos x="210" y="40"/>
                      </a:cxn>
                      <a:cxn ang="0">
                        <a:pos x="0" y="85"/>
                      </a:cxn>
                    </a:cxnLst>
                    <a:rect l="0" t="0" r="r" b="b"/>
                    <a:pathLst>
                      <a:path w="441" h="119">
                        <a:moveTo>
                          <a:pt x="20" y="85"/>
                        </a:moveTo>
                        <a:cubicBezTo>
                          <a:pt x="47" y="113"/>
                          <a:pt x="74" y="119"/>
                          <a:pt x="118" y="117"/>
                        </a:cubicBezTo>
                        <a:cubicBezTo>
                          <a:pt x="168" y="116"/>
                          <a:pt x="179" y="83"/>
                          <a:pt x="222" y="73"/>
                        </a:cubicBezTo>
                        <a:cubicBezTo>
                          <a:pt x="259" y="64"/>
                          <a:pt x="293" y="90"/>
                          <a:pt x="334" y="80"/>
                        </a:cubicBezTo>
                        <a:cubicBezTo>
                          <a:pt x="373" y="71"/>
                          <a:pt x="393" y="50"/>
                          <a:pt x="436" y="51"/>
                        </a:cubicBezTo>
                        <a:cubicBezTo>
                          <a:pt x="441" y="0"/>
                          <a:pt x="257" y="38"/>
                          <a:pt x="210" y="40"/>
                        </a:cubicBezTo>
                        <a:cubicBezTo>
                          <a:pt x="188" y="91"/>
                          <a:pt x="44" y="104"/>
                          <a:pt x="0" y="85"/>
                        </a:cubicBezTo>
                      </a:path>
                    </a:pathLst>
                  </a:custGeom>
                  <a:solidFill>
                    <a:srgbClr val="2827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7" name="Freeform 191">
                    <a:extLst>
                      <a:ext uri="{FF2B5EF4-FFF2-40B4-BE49-F238E27FC236}">
                        <a16:creationId xmlns:a16="http://schemas.microsoft.com/office/drawing/2014/main" id="{CA5848B0-B9B9-4E94-8D04-9DEE2E6DFABF}"/>
                      </a:ext>
                    </a:extLst>
                  </p:cNvPr>
                  <p:cNvSpPr>
                    <a:spLocks noEditPoints="1"/>
                  </p:cNvSpPr>
                  <p:nvPr/>
                </p:nvSpPr>
                <p:spPr bwMode="auto">
                  <a:xfrm>
                    <a:off x="5189536" y="-16678273"/>
                    <a:ext cx="6494462" cy="13736638"/>
                  </a:xfrm>
                  <a:custGeom>
                    <a:avLst/>
                    <a:gdLst/>
                    <a:ahLst/>
                    <a:cxnLst>
                      <a:cxn ang="0">
                        <a:pos x="425" y="2097"/>
                      </a:cxn>
                      <a:cxn ang="0">
                        <a:pos x="411" y="1626"/>
                      </a:cxn>
                      <a:cxn ang="0">
                        <a:pos x="1348" y="1814"/>
                      </a:cxn>
                      <a:cxn ang="0">
                        <a:pos x="1494" y="2078"/>
                      </a:cxn>
                      <a:cxn ang="0">
                        <a:pos x="1404" y="1741"/>
                      </a:cxn>
                      <a:cxn ang="0">
                        <a:pos x="1218" y="1675"/>
                      </a:cxn>
                      <a:cxn ang="0">
                        <a:pos x="864" y="2736"/>
                      </a:cxn>
                      <a:cxn ang="0">
                        <a:pos x="835" y="2939"/>
                      </a:cxn>
                      <a:cxn ang="0">
                        <a:pos x="743" y="3233"/>
                      </a:cxn>
                      <a:cxn ang="0">
                        <a:pos x="838" y="3369"/>
                      </a:cxn>
                      <a:cxn ang="0">
                        <a:pos x="672" y="3391"/>
                      </a:cxn>
                      <a:cxn ang="0">
                        <a:pos x="907" y="3432"/>
                      </a:cxn>
                      <a:cxn ang="0">
                        <a:pos x="912" y="2813"/>
                      </a:cxn>
                      <a:cxn ang="0">
                        <a:pos x="845" y="2436"/>
                      </a:cxn>
                      <a:cxn ang="0">
                        <a:pos x="1012" y="1917"/>
                      </a:cxn>
                      <a:cxn ang="0">
                        <a:pos x="432" y="2234"/>
                      </a:cxn>
                      <a:cxn ang="0">
                        <a:pos x="581" y="1989"/>
                      </a:cxn>
                      <a:cxn ang="0">
                        <a:pos x="1456" y="2052"/>
                      </a:cxn>
                      <a:cxn ang="0">
                        <a:pos x="1554" y="2254"/>
                      </a:cxn>
                      <a:cxn ang="0">
                        <a:pos x="1250" y="502"/>
                      </a:cxn>
                      <a:cxn ang="0">
                        <a:pos x="1296" y="1373"/>
                      </a:cxn>
                      <a:cxn ang="0">
                        <a:pos x="1323" y="1220"/>
                      </a:cxn>
                      <a:cxn ang="0">
                        <a:pos x="1210" y="697"/>
                      </a:cxn>
                      <a:cxn ang="0">
                        <a:pos x="1218" y="156"/>
                      </a:cxn>
                      <a:cxn ang="0">
                        <a:pos x="1287" y="85"/>
                      </a:cxn>
                      <a:cxn ang="0">
                        <a:pos x="1378" y="858"/>
                      </a:cxn>
                      <a:cxn ang="0">
                        <a:pos x="1407" y="1145"/>
                      </a:cxn>
                      <a:cxn ang="0">
                        <a:pos x="1449" y="512"/>
                      </a:cxn>
                      <a:cxn ang="0">
                        <a:pos x="1498" y="1507"/>
                      </a:cxn>
                      <a:cxn ang="0">
                        <a:pos x="1440" y="1386"/>
                      </a:cxn>
                      <a:cxn ang="0">
                        <a:pos x="1541" y="1213"/>
                      </a:cxn>
                      <a:cxn ang="0">
                        <a:pos x="1443" y="1038"/>
                      </a:cxn>
                      <a:cxn ang="0">
                        <a:pos x="1400" y="1432"/>
                      </a:cxn>
                      <a:cxn ang="0">
                        <a:pos x="1524" y="831"/>
                      </a:cxn>
                      <a:cxn ang="0">
                        <a:pos x="1512" y="653"/>
                      </a:cxn>
                      <a:cxn ang="0">
                        <a:pos x="1717" y="1141"/>
                      </a:cxn>
                      <a:cxn ang="0">
                        <a:pos x="1700" y="1089"/>
                      </a:cxn>
                      <a:cxn ang="0">
                        <a:pos x="1524" y="1530"/>
                      </a:cxn>
                      <a:cxn ang="0">
                        <a:pos x="1557" y="175"/>
                      </a:cxn>
                      <a:cxn ang="0">
                        <a:pos x="1479" y="685"/>
                      </a:cxn>
                      <a:cxn ang="0">
                        <a:pos x="1557" y="175"/>
                      </a:cxn>
                      <a:cxn ang="0">
                        <a:pos x="1535" y="1616"/>
                      </a:cxn>
                      <a:cxn ang="0">
                        <a:pos x="1218" y="150"/>
                      </a:cxn>
                      <a:cxn ang="0">
                        <a:pos x="480" y="53"/>
                      </a:cxn>
                      <a:cxn ang="0">
                        <a:pos x="409" y="408"/>
                      </a:cxn>
                      <a:cxn ang="0">
                        <a:pos x="604" y="884"/>
                      </a:cxn>
                      <a:cxn ang="0">
                        <a:pos x="390" y="239"/>
                      </a:cxn>
                      <a:cxn ang="0">
                        <a:pos x="481" y="68"/>
                      </a:cxn>
                      <a:cxn ang="0">
                        <a:pos x="124" y="1243"/>
                      </a:cxn>
                      <a:cxn ang="0">
                        <a:pos x="191" y="1209"/>
                      </a:cxn>
                      <a:cxn ang="0">
                        <a:pos x="202" y="1454"/>
                      </a:cxn>
                      <a:cxn ang="0">
                        <a:pos x="304" y="1651"/>
                      </a:cxn>
                      <a:cxn ang="0">
                        <a:pos x="262" y="1200"/>
                      </a:cxn>
                      <a:cxn ang="0">
                        <a:pos x="203" y="479"/>
                      </a:cxn>
                      <a:cxn ang="0">
                        <a:pos x="193" y="587"/>
                      </a:cxn>
                      <a:cxn ang="0">
                        <a:pos x="226" y="920"/>
                      </a:cxn>
                      <a:cxn ang="0">
                        <a:pos x="323" y="441"/>
                      </a:cxn>
                      <a:cxn ang="0">
                        <a:pos x="359" y="1138"/>
                      </a:cxn>
                      <a:cxn ang="0">
                        <a:pos x="220" y="1099"/>
                      </a:cxn>
                      <a:cxn ang="0">
                        <a:pos x="207" y="1102"/>
                      </a:cxn>
                      <a:cxn ang="0">
                        <a:pos x="155" y="1604"/>
                      </a:cxn>
                      <a:cxn ang="0">
                        <a:pos x="520" y="822"/>
                      </a:cxn>
                    </a:cxnLst>
                    <a:rect l="0" t="0" r="r" b="b"/>
                    <a:pathLst>
                      <a:path w="1732" h="3663">
                        <a:moveTo>
                          <a:pt x="798" y="1708"/>
                        </a:moveTo>
                        <a:cubicBezTo>
                          <a:pt x="726" y="1764"/>
                          <a:pt x="564" y="1788"/>
                          <a:pt x="495" y="1782"/>
                        </a:cubicBezTo>
                        <a:cubicBezTo>
                          <a:pt x="481" y="1880"/>
                          <a:pt x="406" y="1840"/>
                          <a:pt x="416" y="1953"/>
                        </a:cubicBezTo>
                        <a:cubicBezTo>
                          <a:pt x="439" y="1974"/>
                          <a:pt x="426" y="2058"/>
                          <a:pt x="425" y="2097"/>
                        </a:cubicBezTo>
                        <a:cubicBezTo>
                          <a:pt x="423" y="2156"/>
                          <a:pt x="380" y="2227"/>
                          <a:pt x="366" y="2281"/>
                        </a:cubicBezTo>
                        <a:cubicBezTo>
                          <a:pt x="343" y="2247"/>
                          <a:pt x="357" y="2193"/>
                          <a:pt x="353" y="2149"/>
                        </a:cubicBezTo>
                        <a:cubicBezTo>
                          <a:pt x="349" y="2106"/>
                          <a:pt x="334" y="2062"/>
                          <a:pt x="327" y="2017"/>
                        </a:cubicBezTo>
                        <a:cubicBezTo>
                          <a:pt x="313" y="1924"/>
                          <a:pt x="377" y="1656"/>
                          <a:pt x="411" y="1626"/>
                        </a:cubicBezTo>
                        <a:moveTo>
                          <a:pt x="1218" y="1675"/>
                        </a:moveTo>
                        <a:cubicBezTo>
                          <a:pt x="1191" y="1693"/>
                          <a:pt x="1209" y="1724"/>
                          <a:pt x="1237" y="1731"/>
                        </a:cubicBezTo>
                        <a:cubicBezTo>
                          <a:pt x="1265" y="1739"/>
                          <a:pt x="1296" y="1753"/>
                          <a:pt x="1317" y="1773"/>
                        </a:cubicBezTo>
                        <a:cubicBezTo>
                          <a:pt x="1328" y="1783"/>
                          <a:pt x="1339" y="1800"/>
                          <a:pt x="1348" y="1814"/>
                        </a:cubicBezTo>
                        <a:cubicBezTo>
                          <a:pt x="1358" y="1833"/>
                          <a:pt x="1357" y="1845"/>
                          <a:pt x="1358" y="1867"/>
                        </a:cubicBezTo>
                        <a:cubicBezTo>
                          <a:pt x="1360" y="1914"/>
                          <a:pt x="1356" y="1966"/>
                          <a:pt x="1390" y="2000"/>
                        </a:cubicBezTo>
                        <a:cubicBezTo>
                          <a:pt x="1408" y="2017"/>
                          <a:pt x="1432" y="2014"/>
                          <a:pt x="1446" y="2029"/>
                        </a:cubicBezTo>
                        <a:cubicBezTo>
                          <a:pt x="1457" y="2040"/>
                          <a:pt x="1475" y="2079"/>
                          <a:pt x="1494" y="2078"/>
                        </a:cubicBezTo>
                        <a:cubicBezTo>
                          <a:pt x="1504" y="2078"/>
                          <a:pt x="1533" y="2038"/>
                          <a:pt x="1537" y="2026"/>
                        </a:cubicBezTo>
                        <a:cubicBezTo>
                          <a:pt x="1548" y="1991"/>
                          <a:pt x="1528" y="1959"/>
                          <a:pt x="1509" y="1932"/>
                        </a:cubicBezTo>
                        <a:cubicBezTo>
                          <a:pt x="1481" y="1894"/>
                          <a:pt x="1473" y="1861"/>
                          <a:pt x="1458" y="1819"/>
                        </a:cubicBezTo>
                        <a:cubicBezTo>
                          <a:pt x="1448" y="1790"/>
                          <a:pt x="1427" y="1763"/>
                          <a:pt x="1404" y="1741"/>
                        </a:cubicBezTo>
                        <a:cubicBezTo>
                          <a:pt x="1378" y="1717"/>
                          <a:pt x="1362" y="1686"/>
                          <a:pt x="1348" y="1653"/>
                        </a:cubicBezTo>
                        <a:cubicBezTo>
                          <a:pt x="1343" y="1641"/>
                          <a:pt x="1337" y="1615"/>
                          <a:pt x="1322" y="1616"/>
                        </a:cubicBezTo>
                        <a:cubicBezTo>
                          <a:pt x="1312" y="1617"/>
                          <a:pt x="1286" y="1647"/>
                          <a:pt x="1275" y="1653"/>
                        </a:cubicBezTo>
                        <a:cubicBezTo>
                          <a:pt x="1258" y="1662"/>
                          <a:pt x="1233" y="1664"/>
                          <a:pt x="1218" y="1675"/>
                        </a:cubicBezTo>
                        <a:close/>
                        <a:moveTo>
                          <a:pt x="716" y="2369"/>
                        </a:moveTo>
                        <a:cubicBezTo>
                          <a:pt x="650" y="2380"/>
                          <a:pt x="694" y="2429"/>
                          <a:pt x="711" y="2456"/>
                        </a:cubicBezTo>
                        <a:cubicBezTo>
                          <a:pt x="732" y="2490"/>
                          <a:pt x="747" y="2528"/>
                          <a:pt x="773" y="2564"/>
                        </a:cubicBezTo>
                        <a:cubicBezTo>
                          <a:pt x="817" y="2624"/>
                          <a:pt x="875" y="2644"/>
                          <a:pt x="864" y="2736"/>
                        </a:cubicBezTo>
                        <a:cubicBezTo>
                          <a:pt x="862" y="2752"/>
                          <a:pt x="851" y="2771"/>
                          <a:pt x="851" y="2786"/>
                        </a:cubicBezTo>
                        <a:cubicBezTo>
                          <a:pt x="851" y="2809"/>
                          <a:pt x="877" y="2828"/>
                          <a:pt x="877" y="2838"/>
                        </a:cubicBezTo>
                        <a:cubicBezTo>
                          <a:pt x="877" y="2873"/>
                          <a:pt x="856" y="2853"/>
                          <a:pt x="838" y="2872"/>
                        </a:cubicBezTo>
                        <a:cubicBezTo>
                          <a:pt x="812" y="2900"/>
                          <a:pt x="826" y="2905"/>
                          <a:pt x="835" y="2939"/>
                        </a:cubicBezTo>
                        <a:cubicBezTo>
                          <a:pt x="849" y="2995"/>
                          <a:pt x="832" y="3042"/>
                          <a:pt x="820" y="3099"/>
                        </a:cubicBezTo>
                        <a:cubicBezTo>
                          <a:pt x="792" y="3097"/>
                          <a:pt x="769" y="3117"/>
                          <a:pt x="778" y="3147"/>
                        </a:cubicBezTo>
                        <a:cubicBezTo>
                          <a:pt x="782" y="3145"/>
                          <a:pt x="793" y="3143"/>
                          <a:pt x="798" y="3139"/>
                        </a:cubicBezTo>
                        <a:cubicBezTo>
                          <a:pt x="808" y="3183"/>
                          <a:pt x="735" y="3173"/>
                          <a:pt x="743" y="3233"/>
                        </a:cubicBezTo>
                        <a:cubicBezTo>
                          <a:pt x="747" y="3269"/>
                          <a:pt x="773" y="3295"/>
                          <a:pt x="808" y="3274"/>
                        </a:cubicBezTo>
                        <a:cubicBezTo>
                          <a:pt x="828" y="3262"/>
                          <a:pt x="812" y="3235"/>
                          <a:pt x="847" y="3234"/>
                        </a:cubicBezTo>
                        <a:cubicBezTo>
                          <a:pt x="886" y="3234"/>
                          <a:pt x="888" y="3286"/>
                          <a:pt x="877" y="3316"/>
                        </a:cubicBezTo>
                        <a:cubicBezTo>
                          <a:pt x="869" y="3335"/>
                          <a:pt x="845" y="3348"/>
                          <a:pt x="838" y="3369"/>
                        </a:cubicBezTo>
                        <a:cubicBezTo>
                          <a:pt x="831" y="3390"/>
                          <a:pt x="830" y="3421"/>
                          <a:pt x="830" y="3443"/>
                        </a:cubicBezTo>
                        <a:cubicBezTo>
                          <a:pt x="868" y="3436"/>
                          <a:pt x="881" y="3523"/>
                          <a:pt x="877" y="3552"/>
                        </a:cubicBezTo>
                        <a:cubicBezTo>
                          <a:pt x="873" y="3588"/>
                          <a:pt x="835" y="3602"/>
                          <a:pt x="793" y="3596"/>
                        </a:cubicBezTo>
                        <a:cubicBezTo>
                          <a:pt x="714" y="3584"/>
                          <a:pt x="699" y="3450"/>
                          <a:pt x="672" y="3391"/>
                        </a:cubicBezTo>
                        <a:cubicBezTo>
                          <a:pt x="656" y="3427"/>
                          <a:pt x="646" y="3517"/>
                          <a:pt x="681" y="3544"/>
                        </a:cubicBezTo>
                        <a:cubicBezTo>
                          <a:pt x="694" y="3619"/>
                          <a:pt x="725" y="3663"/>
                          <a:pt x="813" y="3652"/>
                        </a:cubicBezTo>
                        <a:cubicBezTo>
                          <a:pt x="889" y="3642"/>
                          <a:pt x="935" y="3600"/>
                          <a:pt x="930" y="3517"/>
                        </a:cubicBezTo>
                        <a:cubicBezTo>
                          <a:pt x="927" y="3481"/>
                          <a:pt x="918" y="3465"/>
                          <a:pt x="907" y="3432"/>
                        </a:cubicBezTo>
                        <a:cubicBezTo>
                          <a:pt x="907" y="3432"/>
                          <a:pt x="891" y="3327"/>
                          <a:pt x="892" y="3325"/>
                        </a:cubicBezTo>
                        <a:cubicBezTo>
                          <a:pt x="906" y="3251"/>
                          <a:pt x="922" y="3179"/>
                          <a:pt x="925" y="3101"/>
                        </a:cubicBezTo>
                        <a:cubicBezTo>
                          <a:pt x="928" y="3045"/>
                          <a:pt x="928" y="2993"/>
                          <a:pt x="934" y="2938"/>
                        </a:cubicBezTo>
                        <a:cubicBezTo>
                          <a:pt x="939" y="2889"/>
                          <a:pt x="922" y="2860"/>
                          <a:pt x="912" y="2813"/>
                        </a:cubicBezTo>
                        <a:cubicBezTo>
                          <a:pt x="900" y="2755"/>
                          <a:pt x="909" y="2703"/>
                          <a:pt x="917" y="2648"/>
                        </a:cubicBezTo>
                        <a:cubicBezTo>
                          <a:pt x="924" y="2607"/>
                          <a:pt x="941" y="2490"/>
                          <a:pt x="911" y="2454"/>
                        </a:cubicBezTo>
                        <a:cubicBezTo>
                          <a:pt x="901" y="2443"/>
                          <a:pt x="887" y="2467"/>
                          <a:pt x="879" y="2461"/>
                        </a:cubicBezTo>
                        <a:cubicBezTo>
                          <a:pt x="861" y="2449"/>
                          <a:pt x="863" y="2451"/>
                          <a:pt x="845" y="2436"/>
                        </a:cubicBezTo>
                        <a:cubicBezTo>
                          <a:pt x="811" y="2407"/>
                          <a:pt x="766" y="2360"/>
                          <a:pt x="716" y="2369"/>
                        </a:cubicBezTo>
                        <a:close/>
                        <a:moveTo>
                          <a:pt x="836" y="1882"/>
                        </a:moveTo>
                        <a:cubicBezTo>
                          <a:pt x="836" y="1939"/>
                          <a:pt x="818" y="2380"/>
                          <a:pt x="967" y="2293"/>
                        </a:cubicBezTo>
                        <a:cubicBezTo>
                          <a:pt x="1041" y="2249"/>
                          <a:pt x="1040" y="1985"/>
                          <a:pt x="1012" y="1917"/>
                        </a:cubicBezTo>
                        <a:cubicBezTo>
                          <a:pt x="999" y="1963"/>
                          <a:pt x="1008" y="2382"/>
                          <a:pt x="875" y="2228"/>
                        </a:cubicBezTo>
                        <a:cubicBezTo>
                          <a:pt x="842" y="2190"/>
                          <a:pt x="834" y="2075"/>
                          <a:pt x="829" y="2026"/>
                        </a:cubicBezTo>
                        <a:cubicBezTo>
                          <a:pt x="823" y="1953"/>
                          <a:pt x="808" y="1858"/>
                          <a:pt x="817" y="1791"/>
                        </a:cubicBezTo>
                        <a:moveTo>
                          <a:pt x="432" y="2234"/>
                        </a:moveTo>
                        <a:cubicBezTo>
                          <a:pt x="342" y="2284"/>
                          <a:pt x="395" y="2559"/>
                          <a:pt x="461" y="2605"/>
                        </a:cubicBezTo>
                        <a:cubicBezTo>
                          <a:pt x="425" y="2500"/>
                          <a:pt x="458" y="2413"/>
                          <a:pt x="497" y="2320"/>
                        </a:cubicBezTo>
                        <a:cubicBezTo>
                          <a:pt x="517" y="2273"/>
                          <a:pt x="511" y="2207"/>
                          <a:pt x="522" y="2153"/>
                        </a:cubicBezTo>
                        <a:cubicBezTo>
                          <a:pt x="534" y="2094"/>
                          <a:pt x="558" y="2041"/>
                          <a:pt x="581" y="1989"/>
                        </a:cubicBezTo>
                        <a:cubicBezTo>
                          <a:pt x="546" y="2004"/>
                          <a:pt x="520" y="2038"/>
                          <a:pt x="478" y="2039"/>
                        </a:cubicBezTo>
                        <a:cubicBezTo>
                          <a:pt x="476" y="2086"/>
                          <a:pt x="482" y="2127"/>
                          <a:pt x="463" y="2169"/>
                        </a:cubicBezTo>
                        <a:cubicBezTo>
                          <a:pt x="449" y="2199"/>
                          <a:pt x="416" y="2219"/>
                          <a:pt x="412" y="2254"/>
                        </a:cubicBezTo>
                        <a:moveTo>
                          <a:pt x="1456" y="2052"/>
                        </a:moveTo>
                        <a:cubicBezTo>
                          <a:pt x="1480" y="2083"/>
                          <a:pt x="1466" y="2141"/>
                          <a:pt x="1464" y="2182"/>
                        </a:cubicBezTo>
                        <a:cubicBezTo>
                          <a:pt x="1461" y="2239"/>
                          <a:pt x="1470" y="2250"/>
                          <a:pt x="1500" y="2295"/>
                        </a:cubicBezTo>
                        <a:cubicBezTo>
                          <a:pt x="1540" y="2354"/>
                          <a:pt x="1553" y="2431"/>
                          <a:pt x="1595" y="2493"/>
                        </a:cubicBezTo>
                        <a:cubicBezTo>
                          <a:pt x="1613" y="2426"/>
                          <a:pt x="1578" y="2316"/>
                          <a:pt x="1554" y="2254"/>
                        </a:cubicBezTo>
                        <a:cubicBezTo>
                          <a:pt x="1540" y="2218"/>
                          <a:pt x="1513" y="2061"/>
                          <a:pt x="1482" y="2052"/>
                        </a:cubicBezTo>
                        <a:moveTo>
                          <a:pt x="1319" y="189"/>
                        </a:moveTo>
                        <a:cubicBezTo>
                          <a:pt x="1323" y="238"/>
                          <a:pt x="1297" y="289"/>
                          <a:pt x="1289" y="336"/>
                        </a:cubicBezTo>
                        <a:cubicBezTo>
                          <a:pt x="1280" y="392"/>
                          <a:pt x="1260" y="446"/>
                          <a:pt x="1250" y="502"/>
                        </a:cubicBezTo>
                        <a:cubicBezTo>
                          <a:pt x="1231" y="608"/>
                          <a:pt x="1172" y="706"/>
                          <a:pt x="1148" y="808"/>
                        </a:cubicBezTo>
                        <a:cubicBezTo>
                          <a:pt x="1136" y="861"/>
                          <a:pt x="1137" y="903"/>
                          <a:pt x="1149" y="955"/>
                        </a:cubicBezTo>
                        <a:cubicBezTo>
                          <a:pt x="1161" y="1004"/>
                          <a:pt x="1181" y="1043"/>
                          <a:pt x="1197" y="1090"/>
                        </a:cubicBezTo>
                        <a:cubicBezTo>
                          <a:pt x="1229" y="1184"/>
                          <a:pt x="1266" y="1278"/>
                          <a:pt x="1296" y="1373"/>
                        </a:cubicBezTo>
                        <a:cubicBezTo>
                          <a:pt x="1317" y="1439"/>
                          <a:pt x="1311" y="1523"/>
                          <a:pt x="1309" y="1597"/>
                        </a:cubicBezTo>
                        <a:cubicBezTo>
                          <a:pt x="1364" y="1583"/>
                          <a:pt x="1358" y="1495"/>
                          <a:pt x="1358" y="1451"/>
                        </a:cubicBezTo>
                        <a:cubicBezTo>
                          <a:pt x="1358" y="1398"/>
                          <a:pt x="1372" y="1337"/>
                          <a:pt x="1352" y="1287"/>
                        </a:cubicBezTo>
                        <a:cubicBezTo>
                          <a:pt x="1344" y="1266"/>
                          <a:pt x="1330" y="1243"/>
                          <a:pt x="1323" y="1220"/>
                        </a:cubicBezTo>
                        <a:cubicBezTo>
                          <a:pt x="1315" y="1195"/>
                          <a:pt x="1316" y="1169"/>
                          <a:pt x="1308" y="1145"/>
                        </a:cubicBezTo>
                        <a:cubicBezTo>
                          <a:pt x="1291" y="1093"/>
                          <a:pt x="1266" y="1045"/>
                          <a:pt x="1246" y="995"/>
                        </a:cubicBezTo>
                        <a:cubicBezTo>
                          <a:pt x="1229" y="950"/>
                          <a:pt x="1204" y="907"/>
                          <a:pt x="1195" y="861"/>
                        </a:cubicBezTo>
                        <a:cubicBezTo>
                          <a:pt x="1184" y="805"/>
                          <a:pt x="1202" y="750"/>
                          <a:pt x="1210" y="697"/>
                        </a:cubicBezTo>
                        <a:cubicBezTo>
                          <a:pt x="1219" y="644"/>
                          <a:pt x="1246" y="618"/>
                          <a:pt x="1277" y="575"/>
                        </a:cubicBezTo>
                        <a:cubicBezTo>
                          <a:pt x="1310" y="529"/>
                          <a:pt x="1319" y="474"/>
                          <a:pt x="1319" y="414"/>
                        </a:cubicBezTo>
                        <a:cubicBezTo>
                          <a:pt x="1319" y="344"/>
                          <a:pt x="1340" y="249"/>
                          <a:pt x="1316" y="182"/>
                        </a:cubicBezTo>
                        <a:moveTo>
                          <a:pt x="1218" y="156"/>
                        </a:moveTo>
                        <a:cubicBezTo>
                          <a:pt x="1262" y="161"/>
                          <a:pt x="1297" y="117"/>
                          <a:pt x="1332" y="97"/>
                        </a:cubicBezTo>
                        <a:cubicBezTo>
                          <a:pt x="1312" y="78"/>
                          <a:pt x="1290" y="65"/>
                          <a:pt x="1271" y="45"/>
                        </a:cubicBezTo>
                        <a:cubicBezTo>
                          <a:pt x="1255" y="29"/>
                          <a:pt x="1235" y="7"/>
                          <a:pt x="1212" y="0"/>
                        </a:cubicBezTo>
                        <a:cubicBezTo>
                          <a:pt x="1238" y="28"/>
                          <a:pt x="1257" y="60"/>
                          <a:pt x="1287" y="85"/>
                        </a:cubicBezTo>
                        <a:cubicBezTo>
                          <a:pt x="1264" y="107"/>
                          <a:pt x="1238" y="129"/>
                          <a:pt x="1214" y="150"/>
                        </a:cubicBezTo>
                        <a:moveTo>
                          <a:pt x="1384" y="244"/>
                        </a:moveTo>
                        <a:cubicBezTo>
                          <a:pt x="1384" y="409"/>
                          <a:pt x="1345" y="570"/>
                          <a:pt x="1362" y="735"/>
                        </a:cubicBezTo>
                        <a:cubicBezTo>
                          <a:pt x="1366" y="778"/>
                          <a:pt x="1378" y="815"/>
                          <a:pt x="1378" y="858"/>
                        </a:cubicBezTo>
                        <a:cubicBezTo>
                          <a:pt x="1377" y="894"/>
                          <a:pt x="1377" y="931"/>
                          <a:pt x="1378" y="968"/>
                        </a:cubicBezTo>
                        <a:cubicBezTo>
                          <a:pt x="1378" y="1037"/>
                          <a:pt x="1397" y="1104"/>
                          <a:pt x="1400" y="1174"/>
                        </a:cubicBezTo>
                        <a:cubicBezTo>
                          <a:pt x="1403" y="1221"/>
                          <a:pt x="1419" y="1272"/>
                          <a:pt x="1413" y="1317"/>
                        </a:cubicBezTo>
                        <a:cubicBezTo>
                          <a:pt x="1397" y="1272"/>
                          <a:pt x="1406" y="1196"/>
                          <a:pt x="1407" y="1145"/>
                        </a:cubicBezTo>
                        <a:cubicBezTo>
                          <a:pt x="1408" y="1056"/>
                          <a:pt x="1417" y="966"/>
                          <a:pt x="1417" y="875"/>
                        </a:cubicBezTo>
                        <a:cubicBezTo>
                          <a:pt x="1417" y="802"/>
                          <a:pt x="1438" y="733"/>
                          <a:pt x="1449" y="661"/>
                        </a:cubicBezTo>
                        <a:cubicBezTo>
                          <a:pt x="1458" y="597"/>
                          <a:pt x="1456" y="532"/>
                          <a:pt x="1456" y="468"/>
                        </a:cubicBezTo>
                        <a:cubicBezTo>
                          <a:pt x="1459" y="483"/>
                          <a:pt x="1454" y="499"/>
                          <a:pt x="1449" y="512"/>
                        </a:cubicBezTo>
                        <a:cubicBezTo>
                          <a:pt x="1389" y="513"/>
                          <a:pt x="1389" y="478"/>
                          <a:pt x="1381" y="427"/>
                        </a:cubicBezTo>
                        <a:cubicBezTo>
                          <a:pt x="1371" y="360"/>
                          <a:pt x="1378" y="287"/>
                          <a:pt x="1378" y="218"/>
                        </a:cubicBezTo>
                        <a:moveTo>
                          <a:pt x="1413" y="1445"/>
                        </a:moveTo>
                        <a:cubicBezTo>
                          <a:pt x="1413" y="1479"/>
                          <a:pt x="1471" y="1497"/>
                          <a:pt x="1498" y="1507"/>
                        </a:cubicBezTo>
                        <a:cubicBezTo>
                          <a:pt x="1560" y="1528"/>
                          <a:pt x="1566" y="1504"/>
                          <a:pt x="1618" y="1484"/>
                        </a:cubicBezTo>
                        <a:cubicBezTo>
                          <a:pt x="1595" y="1486"/>
                          <a:pt x="1571" y="1499"/>
                          <a:pt x="1547" y="1494"/>
                        </a:cubicBezTo>
                        <a:cubicBezTo>
                          <a:pt x="1530" y="1490"/>
                          <a:pt x="1509" y="1475"/>
                          <a:pt x="1495" y="1468"/>
                        </a:cubicBezTo>
                        <a:cubicBezTo>
                          <a:pt x="1458" y="1451"/>
                          <a:pt x="1432" y="1432"/>
                          <a:pt x="1440" y="1386"/>
                        </a:cubicBezTo>
                        <a:cubicBezTo>
                          <a:pt x="1445" y="1350"/>
                          <a:pt x="1482" y="1341"/>
                          <a:pt x="1493" y="1311"/>
                        </a:cubicBezTo>
                        <a:cubicBezTo>
                          <a:pt x="1506" y="1275"/>
                          <a:pt x="1458" y="1251"/>
                          <a:pt x="1482" y="1211"/>
                        </a:cubicBezTo>
                        <a:cubicBezTo>
                          <a:pt x="1531" y="1201"/>
                          <a:pt x="1594" y="1322"/>
                          <a:pt x="1648" y="1260"/>
                        </a:cubicBezTo>
                        <a:cubicBezTo>
                          <a:pt x="1592" y="1256"/>
                          <a:pt x="1583" y="1242"/>
                          <a:pt x="1541" y="1213"/>
                        </a:cubicBezTo>
                        <a:cubicBezTo>
                          <a:pt x="1510" y="1192"/>
                          <a:pt x="1480" y="1171"/>
                          <a:pt x="1531" y="1151"/>
                        </a:cubicBezTo>
                        <a:cubicBezTo>
                          <a:pt x="1552" y="1143"/>
                          <a:pt x="1556" y="1154"/>
                          <a:pt x="1563" y="1128"/>
                        </a:cubicBezTo>
                        <a:cubicBezTo>
                          <a:pt x="1570" y="1107"/>
                          <a:pt x="1555" y="1078"/>
                          <a:pt x="1541" y="1062"/>
                        </a:cubicBezTo>
                        <a:cubicBezTo>
                          <a:pt x="1518" y="1035"/>
                          <a:pt x="1479" y="1035"/>
                          <a:pt x="1443" y="1038"/>
                        </a:cubicBezTo>
                        <a:cubicBezTo>
                          <a:pt x="1443" y="1065"/>
                          <a:pt x="1462" y="1094"/>
                          <a:pt x="1459" y="1128"/>
                        </a:cubicBezTo>
                        <a:cubicBezTo>
                          <a:pt x="1455" y="1177"/>
                          <a:pt x="1443" y="1226"/>
                          <a:pt x="1440" y="1275"/>
                        </a:cubicBezTo>
                        <a:cubicBezTo>
                          <a:pt x="1436" y="1317"/>
                          <a:pt x="1416" y="1343"/>
                          <a:pt x="1408" y="1380"/>
                        </a:cubicBezTo>
                        <a:cubicBezTo>
                          <a:pt x="1403" y="1397"/>
                          <a:pt x="1407" y="1415"/>
                          <a:pt x="1400" y="1432"/>
                        </a:cubicBezTo>
                        <a:cubicBezTo>
                          <a:pt x="1395" y="1446"/>
                          <a:pt x="1384" y="1451"/>
                          <a:pt x="1384" y="1467"/>
                        </a:cubicBezTo>
                        <a:cubicBezTo>
                          <a:pt x="1380" y="1468"/>
                          <a:pt x="1377" y="1467"/>
                          <a:pt x="1374" y="1468"/>
                        </a:cubicBezTo>
                        <a:moveTo>
                          <a:pt x="1466" y="936"/>
                        </a:moveTo>
                        <a:cubicBezTo>
                          <a:pt x="1530" y="931"/>
                          <a:pt x="1524" y="879"/>
                          <a:pt x="1524" y="831"/>
                        </a:cubicBezTo>
                        <a:cubicBezTo>
                          <a:pt x="1524" y="776"/>
                          <a:pt x="1532" y="748"/>
                          <a:pt x="1559" y="703"/>
                        </a:cubicBezTo>
                        <a:cubicBezTo>
                          <a:pt x="1604" y="627"/>
                          <a:pt x="1633" y="534"/>
                          <a:pt x="1628" y="441"/>
                        </a:cubicBezTo>
                        <a:cubicBezTo>
                          <a:pt x="1590" y="408"/>
                          <a:pt x="1569" y="563"/>
                          <a:pt x="1555" y="591"/>
                        </a:cubicBezTo>
                        <a:cubicBezTo>
                          <a:pt x="1544" y="612"/>
                          <a:pt x="1523" y="633"/>
                          <a:pt x="1512" y="653"/>
                        </a:cubicBezTo>
                        <a:cubicBezTo>
                          <a:pt x="1501" y="672"/>
                          <a:pt x="1500" y="689"/>
                          <a:pt x="1495" y="711"/>
                        </a:cubicBezTo>
                        <a:cubicBezTo>
                          <a:pt x="1483" y="757"/>
                          <a:pt x="1469" y="796"/>
                          <a:pt x="1469" y="845"/>
                        </a:cubicBezTo>
                        <a:cubicBezTo>
                          <a:pt x="1469" y="889"/>
                          <a:pt x="1464" y="925"/>
                          <a:pt x="1456" y="965"/>
                        </a:cubicBezTo>
                        <a:moveTo>
                          <a:pt x="1717" y="1141"/>
                        </a:moveTo>
                        <a:cubicBezTo>
                          <a:pt x="1707" y="1127"/>
                          <a:pt x="1711" y="1103"/>
                          <a:pt x="1710" y="1084"/>
                        </a:cubicBezTo>
                        <a:cubicBezTo>
                          <a:pt x="1676" y="1146"/>
                          <a:pt x="1731" y="1200"/>
                          <a:pt x="1679" y="1253"/>
                        </a:cubicBezTo>
                        <a:cubicBezTo>
                          <a:pt x="1730" y="1240"/>
                          <a:pt x="1732" y="1228"/>
                          <a:pt x="1719" y="1178"/>
                        </a:cubicBezTo>
                        <a:cubicBezTo>
                          <a:pt x="1713" y="1152"/>
                          <a:pt x="1699" y="1118"/>
                          <a:pt x="1700" y="1089"/>
                        </a:cubicBezTo>
                        <a:moveTo>
                          <a:pt x="1449" y="1536"/>
                        </a:moveTo>
                        <a:cubicBezTo>
                          <a:pt x="1490" y="1547"/>
                          <a:pt x="1529" y="1547"/>
                          <a:pt x="1570" y="1562"/>
                        </a:cubicBezTo>
                        <a:cubicBezTo>
                          <a:pt x="1602" y="1575"/>
                          <a:pt x="1671" y="1593"/>
                          <a:pt x="1661" y="1533"/>
                        </a:cubicBezTo>
                        <a:cubicBezTo>
                          <a:pt x="1615" y="1531"/>
                          <a:pt x="1568" y="1533"/>
                          <a:pt x="1524" y="1530"/>
                        </a:cubicBezTo>
                        <a:cubicBezTo>
                          <a:pt x="1482" y="1526"/>
                          <a:pt x="1443" y="1500"/>
                          <a:pt x="1401" y="1504"/>
                        </a:cubicBezTo>
                        <a:cubicBezTo>
                          <a:pt x="1400" y="1516"/>
                          <a:pt x="1403" y="1523"/>
                          <a:pt x="1411" y="1532"/>
                        </a:cubicBezTo>
                        <a:cubicBezTo>
                          <a:pt x="1426" y="1534"/>
                          <a:pt x="1440" y="1538"/>
                          <a:pt x="1456" y="1536"/>
                        </a:cubicBezTo>
                        <a:moveTo>
                          <a:pt x="1557" y="175"/>
                        </a:moveTo>
                        <a:cubicBezTo>
                          <a:pt x="1521" y="227"/>
                          <a:pt x="1498" y="294"/>
                          <a:pt x="1498" y="359"/>
                        </a:cubicBezTo>
                        <a:cubicBezTo>
                          <a:pt x="1498" y="400"/>
                          <a:pt x="1495" y="438"/>
                          <a:pt x="1489" y="477"/>
                        </a:cubicBezTo>
                        <a:cubicBezTo>
                          <a:pt x="1483" y="513"/>
                          <a:pt x="1485" y="550"/>
                          <a:pt x="1479" y="587"/>
                        </a:cubicBezTo>
                        <a:cubicBezTo>
                          <a:pt x="1474" y="614"/>
                          <a:pt x="1462" y="662"/>
                          <a:pt x="1479" y="685"/>
                        </a:cubicBezTo>
                        <a:cubicBezTo>
                          <a:pt x="1491" y="655"/>
                          <a:pt x="1484" y="596"/>
                          <a:pt x="1488" y="561"/>
                        </a:cubicBezTo>
                        <a:cubicBezTo>
                          <a:pt x="1492" y="515"/>
                          <a:pt x="1489" y="472"/>
                          <a:pt x="1498" y="427"/>
                        </a:cubicBezTo>
                        <a:cubicBezTo>
                          <a:pt x="1506" y="387"/>
                          <a:pt x="1514" y="349"/>
                          <a:pt x="1522" y="310"/>
                        </a:cubicBezTo>
                        <a:cubicBezTo>
                          <a:pt x="1531" y="265"/>
                          <a:pt x="1553" y="222"/>
                          <a:pt x="1557" y="175"/>
                        </a:cubicBezTo>
                        <a:close/>
                        <a:moveTo>
                          <a:pt x="1368" y="1601"/>
                        </a:moveTo>
                        <a:cubicBezTo>
                          <a:pt x="1368" y="1655"/>
                          <a:pt x="1380" y="1688"/>
                          <a:pt x="1398" y="1738"/>
                        </a:cubicBezTo>
                        <a:cubicBezTo>
                          <a:pt x="1437" y="1751"/>
                          <a:pt x="1495" y="1715"/>
                          <a:pt x="1537" y="1709"/>
                        </a:cubicBezTo>
                        <a:cubicBezTo>
                          <a:pt x="1597" y="1701"/>
                          <a:pt x="1570" y="1641"/>
                          <a:pt x="1535" y="1616"/>
                        </a:cubicBezTo>
                        <a:cubicBezTo>
                          <a:pt x="1533" y="1640"/>
                          <a:pt x="1540" y="1663"/>
                          <a:pt x="1519" y="1680"/>
                        </a:cubicBezTo>
                        <a:cubicBezTo>
                          <a:pt x="1504" y="1692"/>
                          <a:pt x="1463" y="1703"/>
                          <a:pt x="1443" y="1696"/>
                        </a:cubicBezTo>
                        <a:cubicBezTo>
                          <a:pt x="1405" y="1682"/>
                          <a:pt x="1413" y="1614"/>
                          <a:pt x="1368" y="1601"/>
                        </a:cubicBezTo>
                        <a:moveTo>
                          <a:pt x="1218" y="150"/>
                        </a:moveTo>
                        <a:cubicBezTo>
                          <a:pt x="1227" y="169"/>
                          <a:pt x="1292" y="191"/>
                          <a:pt x="1322" y="188"/>
                        </a:cubicBezTo>
                        <a:cubicBezTo>
                          <a:pt x="1286" y="183"/>
                          <a:pt x="1262" y="176"/>
                          <a:pt x="1224" y="156"/>
                        </a:cubicBezTo>
                        <a:moveTo>
                          <a:pt x="422" y="163"/>
                        </a:moveTo>
                        <a:cubicBezTo>
                          <a:pt x="437" y="126"/>
                          <a:pt x="466" y="89"/>
                          <a:pt x="480" y="53"/>
                        </a:cubicBezTo>
                        <a:cubicBezTo>
                          <a:pt x="459" y="59"/>
                          <a:pt x="392" y="130"/>
                          <a:pt x="392" y="153"/>
                        </a:cubicBezTo>
                        <a:cubicBezTo>
                          <a:pt x="393" y="183"/>
                          <a:pt x="467" y="194"/>
                          <a:pt x="474" y="228"/>
                        </a:cubicBezTo>
                        <a:cubicBezTo>
                          <a:pt x="443" y="233"/>
                          <a:pt x="410" y="217"/>
                          <a:pt x="377" y="219"/>
                        </a:cubicBezTo>
                        <a:cubicBezTo>
                          <a:pt x="368" y="279"/>
                          <a:pt x="399" y="350"/>
                          <a:pt x="409" y="408"/>
                        </a:cubicBezTo>
                        <a:cubicBezTo>
                          <a:pt x="424" y="504"/>
                          <a:pt x="465" y="596"/>
                          <a:pt x="504" y="687"/>
                        </a:cubicBezTo>
                        <a:cubicBezTo>
                          <a:pt x="523" y="731"/>
                          <a:pt x="545" y="774"/>
                          <a:pt x="561" y="816"/>
                        </a:cubicBezTo>
                        <a:cubicBezTo>
                          <a:pt x="582" y="870"/>
                          <a:pt x="575" y="913"/>
                          <a:pt x="579" y="971"/>
                        </a:cubicBezTo>
                        <a:cubicBezTo>
                          <a:pt x="605" y="952"/>
                          <a:pt x="608" y="915"/>
                          <a:pt x="604" y="884"/>
                        </a:cubicBezTo>
                        <a:cubicBezTo>
                          <a:pt x="596" y="833"/>
                          <a:pt x="573" y="785"/>
                          <a:pt x="555" y="738"/>
                        </a:cubicBezTo>
                        <a:cubicBezTo>
                          <a:pt x="534" y="685"/>
                          <a:pt x="498" y="643"/>
                          <a:pt x="474" y="593"/>
                        </a:cubicBezTo>
                        <a:cubicBezTo>
                          <a:pt x="449" y="541"/>
                          <a:pt x="436" y="484"/>
                          <a:pt x="422" y="427"/>
                        </a:cubicBezTo>
                        <a:cubicBezTo>
                          <a:pt x="405" y="359"/>
                          <a:pt x="386" y="312"/>
                          <a:pt x="390" y="239"/>
                        </a:cubicBezTo>
                        <a:cubicBezTo>
                          <a:pt x="426" y="235"/>
                          <a:pt x="464" y="239"/>
                          <a:pt x="497" y="224"/>
                        </a:cubicBezTo>
                        <a:cubicBezTo>
                          <a:pt x="480" y="215"/>
                          <a:pt x="475" y="194"/>
                          <a:pt x="462" y="182"/>
                        </a:cubicBezTo>
                        <a:cubicBezTo>
                          <a:pt x="449" y="169"/>
                          <a:pt x="427" y="169"/>
                          <a:pt x="422" y="154"/>
                        </a:cubicBezTo>
                        <a:cubicBezTo>
                          <a:pt x="444" y="142"/>
                          <a:pt x="484" y="94"/>
                          <a:pt x="481" y="68"/>
                        </a:cubicBezTo>
                        <a:moveTo>
                          <a:pt x="246" y="1106"/>
                        </a:moveTo>
                        <a:cubicBezTo>
                          <a:pt x="248" y="1167"/>
                          <a:pt x="114" y="1144"/>
                          <a:pt x="78" y="1158"/>
                        </a:cubicBezTo>
                        <a:cubicBezTo>
                          <a:pt x="50" y="1169"/>
                          <a:pt x="0" y="1198"/>
                          <a:pt x="44" y="1217"/>
                        </a:cubicBezTo>
                        <a:cubicBezTo>
                          <a:pt x="71" y="1228"/>
                          <a:pt x="102" y="1220"/>
                          <a:pt x="124" y="1243"/>
                        </a:cubicBezTo>
                        <a:cubicBezTo>
                          <a:pt x="119" y="1221"/>
                          <a:pt x="54" y="1206"/>
                          <a:pt x="73" y="1185"/>
                        </a:cubicBezTo>
                        <a:cubicBezTo>
                          <a:pt x="89" y="1167"/>
                          <a:pt x="115" y="1192"/>
                          <a:pt x="128" y="1195"/>
                        </a:cubicBezTo>
                        <a:cubicBezTo>
                          <a:pt x="152" y="1199"/>
                          <a:pt x="163" y="1188"/>
                          <a:pt x="184" y="1177"/>
                        </a:cubicBezTo>
                        <a:cubicBezTo>
                          <a:pt x="191" y="1185"/>
                          <a:pt x="192" y="1198"/>
                          <a:pt x="191" y="1209"/>
                        </a:cubicBezTo>
                        <a:cubicBezTo>
                          <a:pt x="205" y="1207"/>
                          <a:pt x="219" y="1201"/>
                          <a:pt x="235" y="1204"/>
                        </a:cubicBezTo>
                        <a:cubicBezTo>
                          <a:pt x="237" y="1248"/>
                          <a:pt x="205" y="1260"/>
                          <a:pt x="234" y="1295"/>
                        </a:cubicBezTo>
                        <a:cubicBezTo>
                          <a:pt x="257" y="1322"/>
                          <a:pt x="271" y="1337"/>
                          <a:pt x="262" y="1379"/>
                        </a:cubicBezTo>
                        <a:cubicBezTo>
                          <a:pt x="254" y="1420"/>
                          <a:pt x="213" y="1412"/>
                          <a:pt x="202" y="1454"/>
                        </a:cubicBezTo>
                        <a:cubicBezTo>
                          <a:pt x="188" y="1510"/>
                          <a:pt x="235" y="1476"/>
                          <a:pt x="268" y="1471"/>
                        </a:cubicBezTo>
                        <a:cubicBezTo>
                          <a:pt x="271" y="1497"/>
                          <a:pt x="284" y="1507"/>
                          <a:pt x="295" y="1528"/>
                        </a:cubicBezTo>
                        <a:cubicBezTo>
                          <a:pt x="308" y="1555"/>
                          <a:pt x="302" y="1553"/>
                          <a:pt x="291" y="1571"/>
                        </a:cubicBezTo>
                        <a:cubicBezTo>
                          <a:pt x="278" y="1593"/>
                          <a:pt x="247" y="1651"/>
                          <a:pt x="304" y="1651"/>
                        </a:cubicBezTo>
                        <a:cubicBezTo>
                          <a:pt x="319" y="1679"/>
                          <a:pt x="369" y="1667"/>
                          <a:pt x="386" y="1644"/>
                        </a:cubicBezTo>
                        <a:cubicBezTo>
                          <a:pt x="398" y="1628"/>
                          <a:pt x="393" y="1598"/>
                          <a:pt x="392" y="1573"/>
                        </a:cubicBezTo>
                        <a:cubicBezTo>
                          <a:pt x="337" y="1535"/>
                          <a:pt x="318" y="1464"/>
                          <a:pt x="302" y="1402"/>
                        </a:cubicBezTo>
                        <a:cubicBezTo>
                          <a:pt x="285" y="1335"/>
                          <a:pt x="263" y="1272"/>
                          <a:pt x="262" y="1200"/>
                        </a:cubicBezTo>
                        <a:cubicBezTo>
                          <a:pt x="261" y="1126"/>
                          <a:pt x="266" y="1054"/>
                          <a:pt x="259" y="978"/>
                        </a:cubicBezTo>
                        <a:cubicBezTo>
                          <a:pt x="252" y="902"/>
                          <a:pt x="239" y="831"/>
                          <a:pt x="239" y="753"/>
                        </a:cubicBezTo>
                        <a:cubicBezTo>
                          <a:pt x="239" y="703"/>
                          <a:pt x="249" y="642"/>
                          <a:pt x="239" y="593"/>
                        </a:cubicBezTo>
                        <a:cubicBezTo>
                          <a:pt x="232" y="557"/>
                          <a:pt x="215" y="515"/>
                          <a:pt x="203" y="479"/>
                        </a:cubicBezTo>
                        <a:cubicBezTo>
                          <a:pt x="191" y="439"/>
                          <a:pt x="171" y="399"/>
                          <a:pt x="161" y="358"/>
                        </a:cubicBezTo>
                        <a:cubicBezTo>
                          <a:pt x="151" y="313"/>
                          <a:pt x="158" y="254"/>
                          <a:pt x="145" y="212"/>
                        </a:cubicBezTo>
                        <a:cubicBezTo>
                          <a:pt x="136" y="297"/>
                          <a:pt x="159" y="374"/>
                          <a:pt x="170" y="457"/>
                        </a:cubicBezTo>
                        <a:cubicBezTo>
                          <a:pt x="176" y="502"/>
                          <a:pt x="181" y="543"/>
                          <a:pt x="193" y="587"/>
                        </a:cubicBezTo>
                        <a:cubicBezTo>
                          <a:pt x="200" y="616"/>
                          <a:pt x="215" y="658"/>
                          <a:pt x="209" y="688"/>
                        </a:cubicBezTo>
                        <a:cubicBezTo>
                          <a:pt x="202" y="686"/>
                          <a:pt x="192" y="690"/>
                          <a:pt x="184" y="689"/>
                        </a:cubicBezTo>
                        <a:cubicBezTo>
                          <a:pt x="178" y="726"/>
                          <a:pt x="208" y="761"/>
                          <a:pt x="217" y="795"/>
                        </a:cubicBezTo>
                        <a:cubicBezTo>
                          <a:pt x="229" y="836"/>
                          <a:pt x="224" y="876"/>
                          <a:pt x="226" y="920"/>
                        </a:cubicBezTo>
                        <a:cubicBezTo>
                          <a:pt x="228" y="955"/>
                          <a:pt x="256" y="996"/>
                          <a:pt x="249" y="1031"/>
                        </a:cubicBezTo>
                        <a:cubicBezTo>
                          <a:pt x="241" y="1070"/>
                          <a:pt x="216" y="1078"/>
                          <a:pt x="252" y="1115"/>
                        </a:cubicBezTo>
                        <a:moveTo>
                          <a:pt x="314" y="597"/>
                        </a:moveTo>
                        <a:cubicBezTo>
                          <a:pt x="314" y="546"/>
                          <a:pt x="337" y="489"/>
                          <a:pt x="323" y="441"/>
                        </a:cubicBezTo>
                        <a:cubicBezTo>
                          <a:pt x="222" y="421"/>
                          <a:pt x="299" y="765"/>
                          <a:pt x="311" y="815"/>
                        </a:cubicBezTo>
                        <a:cubicBezTo>
                          <a:pt x="329" y="893"/>
                          <a:pt x="331" y="973"/>
                          <a:pt x="330" y="1056"/>
                        </a:cubicBezTo>
                        <a:cubicBezTo>
                          <a:pt x="330" y="1136"/>
                          <a:pt x="302" y="1211"/>
                          <a:pt x="301" y="1290"/>
                        </a:cubicBezTo>
                        <a:cubicBezTo>
                          <a:pt x="322" y="1243"/>
                          <a:pt x="341" y="1189"/>
                          <a:pt x="359" y="1138"/>
                        </a:cubicBezTo>
                        <a:cubicBezTo>
                          <a:pt x="383" y="1071"/>
                          <a:pt x="377" y="994"/>
                          <a:pt x="369" y="923"/>
                        </a:cubicBezTo>
                        <a:cubicBezTo>
                          <a:pt x="361" y="854"/>
                          <a:pt x="327" y="788"/>
                          <a:pt x="321" y="720"/>
                        </a:cubicBezTo>
                        <a:cubicBezTo>
                          <a:pt x="314" y="652"/>
                          <a:pt x="334" y="585"/>
                          <a:pt x="330" y="518"/>
                        </a:cubicBezTo>
                        <a:moveTo>
                          <a:pt x="220" y="1099"/>
                        </a:moveTo>
                        <a:cubicBezTo>
                          <a:pt x="195" y="1077"/>
                          <a:pt x="176" y="1057"/>
                          <a:pt x="141" y="1050"/>
                        </a:cubicBezTo>
                        <a:cubicBezTo>
                          <a:pt x="117" y="1046"/>
                          <a:pt x="33" y="1043"/>
                          <a:pt x="40" y="1079"/>
                        </a:cubicBezTo>
                        <a:cubicBezTo>
                          <a:pt x="79" y="1088"/>
                          <a:pt x="103" y="1074"/>
                          <a:pt x="138" y="1070"/>
                        </a:cubicBezTo>
                        <a:cubicBezTo>
                          <a:pt x="158" y="1067"/>
                          <a:pt x="209" y="1076"/>
                          <a:pt x="207" y="1102"/>
                        </a:cubicBezTo>
                        <a:moveTo>
                          <a:pt x="145" y="1559"/>
                        </a:moveTo>
                        <a:cubicBezTo>
                          <a:pt x="164" y="1594"/>
                          <a:pt x="65" y="1645"/>
                          <a:pt x="98" y="1664"/>
                        </a:cubicBezTo>
                        <a:cubicBezTo>
                          <a:pt x="121" y="1677"/>
                          <a:pt x="199" y="1600"/>
                          <a:pt x="225" y="1592"/>
                        </a:cubicBezTo>
                        <a:cubicBezTo>
                          <a:pt x="197" y="1585"/>
                          <a:pt x="177" y="1623"/>
                          <a:pt x="155" y="1604"/>
                        </a:cubicBezTo>
                        <a:cubicBezTo>
                          <a:pt x="131" y="1582"/>
                          <a:pt x="157" y="1549"/>
                          <a:pt x="174" y="1536"/>
                        </a:cubicBezTo>
                        <a:moveTo>
                          <a:pt x="520" y="815"/>
                        </a:moveTo>
                        <a:cubicBezTo>
                          <a:pt x="557" y="855"/>
                          <a:pt x="484" y="975"/>
                          <a:pt x="458" y="1014"/>
                        </a:cubicBezTo>
                        <a:cubicBezTo>
                          <a:pt x="533" y="1022"/>
                          <a:pt x="603" y="844"/>
                          <a:pt x="520" y="822"/>
                        </a:cubicBezTo>
                        <a:moveTo>
                          <a:pt x="595" y="68"/>
                        </a:moveTo>
                        <a:cubicBezTo>
                          <a:pt x="590" y="104"/>
                          <a:pt x="539" y="290"/>
                          <a:pt x="584" y="306"/>
                        </a:cubicBezTo>
                        <a:cubicBezTo>
                          <a:pt x="588" y="243"/>
                          <a:pt x="565" y="165"/>
                          <a:pt x="598" y="107"/>
                        </a:cubicBezTo>
                      </a:path>
                    </a:pathLst>
                  </a:custGeom>
                  <a:solidFill>
                    <a:srgbClr val="28282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8" name="Freeform 192">
                    <a:extLst>
                      <a:ext uri="{FF2B5EF4-FFF2-40B4-BE49-F238E27FC236}">
                        <a16:creationId xmlns:a16="http://schemas.microsoft.com/office/drawing/2014/main" id="{0FB30F94-54B6-49D5-B9F0-DFAC946FC842}"/>
                      </a:ext>
                    </a:extLst>
                  </p:cNvPr>
                  <p:cNvSpPr>
                    <a:spLocks/>
                  </p:cNvSpPr>
                  <p:nvPr/>
                </p:nvSpPr>
                <p:spPr bwMode="auto">
                  <a:xfrm>
                    <a:off x="8113713" y="-12320587"/>
                    <a:ext cx="869950" cy="1373188"/>
                  </a:xfrm>
                  <a:custGeom>
                    <a:avLst/>
                    <a:gdLst/>
                    <a:ahLst/>
                    <a:cxnLst>
                      <a:cxn ang="0">
                        <a:pos x="40" y="283"/>
                      </a:cxn>
                      <a:cxn ang="0">
                        <a:pos x="85" y="296"/>
                      </a:cxn>
                      <a:cxn ang="0">
                        <a:pos x="209" y="214"/>
                      </a:cxn>
                      <a:cxn ang="0">
                        <a:pos x="213" y="0"/>
                      </a:cxn>
                      <a:cxn ang="0">
                        <a:pos x="229" y="156"/>
                      </a:cxn>
                      <a:cxn ang="0">
                        <a:pos x="229" y="244"/>
                      </a:cxn>
                      <a:cxn ang="0">
                        <a:pos x="187" y="300"/>
                      </a:cxn>
                      <a:cxn ang="0">
                        <a:pos x="75" y="333"/>
                      </a:cxn>
                      <a:cxn ang="0">
                        <a:pos x="0" y="245"/>
                      </a:cxn>
                      <a:cxn ang="0">
                        <a:pos x="43" y="289"/>
                      </a:cxn>
                    </a:cxnLst>
                    <a:rect l="0" t="0" r="r" b="b"/>
                    <a:pathLst>
                      <a:path w="232" h="366">
                        <a:moveTo>
                          <a:pt x="40" y="283"/>
                        </a:moveTo>
                        <a:cubicBezTo>
                          <a:pt x="55" y="286"/>
                          <a:pt x="69" y="293"/>
                          <a:pt x="85" y="296"/>
                        </a:cubicBezTo>
                        <a:cubicBezTo>
                          <a:pt x="128" y="362"/>
                          <a:pt x="202" y="258"/>
                          <a:pt x="209" y="214"/>
                        </a:cubicBezTo>
                        <a:cubicBezTo>
                          <a:pt x="221" y="144"/>
                          <a:pt x="223" y="70"/>
                          <a:pt x="213" y="0"/>
                        </a:cubicBezTo>
                        <a:cubicBezTo>
                          <a:pt x="213" y="56"/>
                          <a:pt x="229" y="99"/>
                          <a:pt x="229" y="156"/>
                        </a:cubicBezTo>
                        <a:cubicBezTo>
                          <a:pt x="229" y="184"/>
                          <a:pt x="232" y="215"/>
                          <a:pt x="229" y="244"/>
                        </a:cubicBezTo>
                        <a:cubicBezTo>
                          <a:pt x="226" y="279"/>
                          <a:pt x="214" y="284"/>
                          <a:pt x="187" y="300"/>
                        </a:cubicBezTo>
                        <a:cubicBezTo>
                          <a:pt x="144" y="326"/>
                          <a:pt x="123" y="366"/>
                          <a:pt x="75" y="333"/>
                        </a:cubicBezTo>
                        <a:cubicBezTo>
                          <a:pt x="53" y="317"/>
                          <a:pt x="1" y="270"/>
                          <a:pt x="0" y="245"/>
                        </a:cubicBezTo>
                        <a:cubicBezTo>
                          <a:pt x="12" y="262"/>
                          <a:pt x="35" y="272"/>
                          <a:pt x="43" y="289"/>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59" name="Freeform 193">
                    <a:extLst>
                      <a:ext uri="{FF2B5EF4-FFF2-40B4-BE49-F238E27FC236}">
                        <a16:creationId xmlns:a16="http://schemas.microsoft.com/office/drawing/2014/main" id="{07E6DA5A-47FA-4A69-ADE3-2959CAA5D135}"/>
                      </a:ext>
                    </a:extLst>
                  </p:cNvPr>
                  <p:cNvSpPr>
                    <a:spLocks/>
                  </p:cNvSpPr>
                  <p:nvPr/>
                </p:nvSpPr>
                <p:spPr bwMode="auto">
                  <a:xfrm>
                    <a:off x="8102600" y="-15773400"/>
                    <a:ext cx="173038" cy="693738"/>
                  </a:xfrm>
                  <a:custGeom>
                    <a:avLst/>
                    <a:gdLst/>
                    <a:ahLst/>
                    <a:cxnLst>
                      <a:cxn ang="0">
                        <a:pos x="36" y="10"/>
                      </a:cxn>
                      <a:cxn ang="0">
                        <a:pos x="3" y="185"/>
                      </a:cxn>
                      <a:cxn ang="0">
                        <a:pos x="23" y="95"/>
                      </a:cxn>
                      <a:cxn ang="0">
                        <a:pos x="33" y="0"/>
                      </a:cxn>
                    </a:cxnLst>
                    <a:rect l="0" t="0" r="r" b="b"/>
                    <a:pathLst>
                      <a:path w="46" h="185">
                        <a:moveTo>
                          <a:pt x="36" y="10"/>
                        </a:moveTo>
                        <a:cubicBezTo>
                          <a:pt x="46" y="74"/>
                          <a:pt x="40" y="134"/>
                          <a:pt x="3" y="185"/>
                        </a:cubicBezTo>
                        <a:cubicBezTo>
                          <a:pt x="0" y="153"/>
                          <a:pt x="21" y="128"/>
                          <a:pt x="23" y="95"/>
                        </a:cubicBezTo>
                        <a:cubicBezTo>
                          <a:pt x="24" y="72"/>
                          <a:pt x="14" y="7"/>
                          <a:pt x="33" y="0"/>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0" name="Freeform 194">
                    <a:extLst>
                      <a:ext uri="{FF2B5EF4-FFF2-40B4-BE49-F238E27FC236}">
                        <a16:creationId xmlns:a16="http://schemas.microsoft.com/office/drawing/2014/main" id="{50FA0FED-59F5-4AC0-AA10-BBD01FDB8AED}"/>
                      </a:ext>
                    </a:extLst>
                  </p:cNvPr>
                  <p:cNvSpPr>
                    <a:spLocks/>
                  </p:cNvSpPr>
                  <p:nvPr/>
                </p:nvSpPr>
                <p:spPr bwMode="auto">
                  <a:xfrm>
                    <a:off x="7997825" y="-16238537"/>
                    <a:ext cx="179388" cy="355600"/>
                  </a:xfrm>
                  <a:custGeom>
                    <a:avLst/>
                    <a:gdLst/>
                    <a:ahLst/>
                    <a:cxnLst>
                      <a:cxn ang="0">
                        <a:pos x="41" y="0"/>
                      </a:cxn>
                      <a:cxn ang="0">
                        <a:pos x="42" y="50"/>
                      </a:cxn>
                      <a:cxn ang="0">
                        <a:pos x="30" y="95"/>
                      </a:cxn>
                      <a:cxn ang="0">
                        <a:pos x="3" y="84"/>
                      </a:cxn>
                      <a:cxn ang="0">
                        <a:pos x="38" y="0"/>
                      </a:cxn>
                    </a:cxnLst>
                    <a:rect l="0" t="0" r="r" b="b"/>
                    <a:pathLst>
                      <a:path w="48" h="95">
                        <a:moveTo>
                          <a:pt x="41" y="0"/>
                        </a:moveTo>
                        <a:cubicBezTo>
                          <a:pt x="43" y="16"/>
                          <a:pt x="48" y="34"/>
                          <a:pt x="42" y="50"/>
                        </a:cubicBezTo>
                        <a:cubicBezTo>
                          <a:pt x="36" y="67"/>
                          <a:pt x="9" y="78"/>
                          <a:pt x="30" y="95"/>
                        </a:cubicBezTo>
                        <a:cubicBezTo>
                          <a:pt x="21" y="93"/>
                          <a:pt x="11" y="89"/>
                          <a:pt x="3" y="84"/>
                        </a:cubicBezTo>
                        <a:cubicBezTo>
                          <a:pt x="0" y="56"/>
                          <a:pt x="43" y="38"/>
                          <a:pt x="38" y="0"/>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1" name="Freeform 195">
                    <a:extLst>
                      <a:ext uri="{FF2B5EF4-FFF2-40B4-BE49-F238E27FC236}">
                        <a16:creationId xmlns:a16="http://schemas.microsoft.com/office/drawing/2014/main" id="{8232970C-781B-4B6D-9735-B2F9946C28C4}"/>
                      </a:ext>
                    </a:extLst>
                  </p:cNvPr>
                  <p:cNvSpPr>
                    <a:spLocks/>
                  </p:cNvSpPr>
                  <p:nvPr/>
                </p:nvSpPr>
                <p:spPr bwMode="auto">
                  <a:xfrm>
                    <a:off x="8312150" y="-16238537"/>
                    <a:ext cx="296863" cy="393700"/>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7"/>
                          <a:pt x="20" y="86"/>
                          <a:pt x="0" y="89"/>
                        </a:cubicBezTo>
                        <a:cubicBezTo>
                          <a:pt x="16" y="105"/>
                          <a:pt x="46" y="78"/>
                          <a:pt x="58" y="65"/>
                        </a:cubicBezTo>
                        <a:cubicBezTo>
                          <a:pt x="79" y="39"/>
                          <a:pt x="66" y="28"/>
                          <a:pt x="59" y="0"/>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2" name="Freeform 196">
                    <a:extLst>
                      <a:ext uri="{FF2B5EF4-FFF2-40B4-BE49-F238E27FC236}">
                        <a16:creationId xmlns:a16="http://schemas.microsoft.com/office/drawing/2014/main" id="{BB5ABE70-5F6B-474D-ABB5-4852A343B794}"/>
                      </a:ext>
                    </a:extLst>
                  </p:cNvPr>
                  <p:cNvSpPr>
                    <a:spLocks/>
                  </p:cNvSpPr>
                  <p:nvPr/>
                </p:nvSpPr>
                <p:spPr bwMode="auto">
                  <a:xfrm>
                    <a:off x="7524750" y="-16871950"/>
                    <a:ext cx="255588" cy="903288"/>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6" y="112"/>
                          <a:pt x="27" y="133"/>
                        </a:cubicBezTo>
                        <a:cubicBezTo>
                          <a:pt x="36" y="151"/>
                          <a:pt x="45" y="158"/>
                          <a:pt x="50" y="182"/>
                        </a:cubicBezTo>
                        <a:cubicBezTo>
                          <a:pt x="53" y="201"/>
                          <a:pt x="57" y="226"/>
                          <a:pt x="68" y="241"/>
                        </a:cubicBezTo>
                        <a:cubicBezTo>
                          <a:pt x="42" y="205"/>
                          <a:pt x="32" y="160"/>
                          <a:pt x="14" y="120"/>
                        </a:cubicBezTo>
                        <a:cubicBezTo>
                          <a:pt x="0" y="90"/>
                          <a:pt x="1" y="83"/>
                          <a:pt x="11" y="53"/>
                        </a:cubicBezTo>
                        <a:cubicBezTo>
                          <a:pt x="16" y="35"/>
                          <a:pt x="20" y="2"/>
                          <a:pt x="42" y="0"/>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3" name="Freeform 197">
                    <a:extLst>
                      <a:ext uri="{FF2B5EF4-FFF2-40B4-BE49-F238E27FC236}">
                        <a16:creationId xmlns:a16="http://schemas.microsoft.com/office/drawing/2014/main" id="{5BF1D226-B1C2-40AC-8AD7-E35553BCD3A7}"/>
                      </a:ext>
                    </a:extLst>
                  </p:cNvPr>
                  <p:cNvSpPr>
                    <a:spLocks/>
                  </p:cNvSpPr>
                  <p:nvPr/>
                </p:nvSpPr>
                <p:spPr bwMode="auto">
                  <a:xfrm>
                    <a:off x="8875713" y="-17160875"/>
                    <a:ext cx="388938" cy="509588"/>
                  </a:xfrm>
                  <a:custGeom>
                    <a:avLst/>
                    <a:gdLst/>
                    <a:ahLst/>
                    <a:cxnLst>
                      <a:cxn ang="0">
                        <a:pos x="6" y="83"/>
                      </a:cxn>
                      <a:cxn ang="0">
                        <a:pos x="55" y="30"/>
                      </a:cxn>
                      <a:cxn ang="0">
                        <a:pos x="98" y="136"/>
                      </a:cxn>
                      <a:cxn ang="0">
                        <a:pos x="42" y="0"/>
                      </a:cxn>
                      <a:cxn ang="0">
                        <a:pos x="0" y="80"/>
                      </a:cxn>
                    </a:cxnLst>
                    <a:rect l="0" t="0" r="r" b="b"/>
                    <a:pathLst>
                      <a:path w="104" h="136">
                        <a:moveTo>
                          <a:pt x="6" y="83"/>
                        </a:moveTo>
                        <a:cubicBezTo>
                          <a:pt x="40" y="86"/>
                          <a:pt x="38" y="46"/>
                          <a:pt x="55" y="30"/>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4" name="Freeform 198">
                    <a:extLst>
                      <a:ext uri="{FF2B5EF4-FFF2-40B4-BE49-F238E27FC236}">
                        <a16:creationId xmlns:a16="http://schemas.microsoft.com/office/drawing/2014/main" id="{FF2E9998-AB99-4ED7-BB11-478E295D1F30}"/>
                      </a:ext>
                    </a:extLst>
                  </p:cNvPr>
                  <p:cNvSpPr>
                    <a:spLocks/>
                  </p:cNvSpPr>
                  <p:nvPr/>
                </p:nvSpPr>
                <p:spPr bwMode="auto">
                  <a:xfrm>
                    <a:off x="10439400" y="-10118725"/>
                    <a:ext cx="468313" cy="919163"/>
                  </a:xfrm>
                  <a:custGeom>
                    <a:avLst/>
                    <a:gdLst/>
                    <a:ahLst/>
                    <a:cxnLst>
                      <a:cxn ang="0">
                        <a:pos x="0" y="19"/>
                      </a:cxn>
                      <a:cxn ang="0">
                        <a:pos x="39" y="71"/>
                      </a:cxn>
                      <a:cxn ang="0">
                        <a:pos x="78" y="121"/>
                      </a:cxn>
                      <a:cxn ang="0">
                        <a:pos x="1" y="221"/>
                      </a:cxn>
                      <a:cxn ang="0">
                        <a:pos x="1" y="234"/>
                      </a:cxn>
                      <a:cxn ang="0">
                        <a:pos x="120" y="111"/>
                      </a:cxn>
                      <a:cxn ang="0">
                        <a:pos x="17" y="9"/>
                      </a:cxn>
                    </a:cxnLst>
                    <a:rect l="0" t="0" r="r" b="b"/>
                    <a:pathLst>
                      <a:path w="125" h="245">
                        <a:moveTo>
                          <a:pt x="0" y="19"/>
                        </a:moveTo>
                        <a:cubicBezTo>
                          <a:pt x="20" y="33"/>
                          <a:pt x="29" y="52"/>
                          <a:pt x="39" y="71"/>
                        </a:cubicBezTo>
                        <a:cubicBezTo>
                          <a:pt x="49" y="88"/>
                          <a:pt x="68" y="103"/>
                          <a:pt x="78" y="121"/>
                        </a:cubicBezTo>
                        <a:cubicBezTo>
                          <a:pt x="103" y="165"/>
                          <a:pt x="44" y="222"/>
                          <a:pt x="1" y="221"/>
                        </a:cubicBezTo>
                        <a:cubicBezTo>
                          <a:pt x="0" y="226"/>
                          <a:pt x="1" y="229"/>
                          <a:pt x="1" y="234"/>
                        </a:cubicBezTo>
                        <a:cubicBezTo>
                          <a:pt x="74" y="245"/>
                          <a:pt x="125" y="177"/>
                          <a:pt x="120" y="111"/>
                        </a:cubicBezTo>
                        <a:cubicBezTo>
                          <a:pt x="78" y="83"/>
                          <a:pt x="86" y="0"/>
                          <a:pt x="17" y="9"/>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5" name="Freeform 199">
                    <a:extLst>
                      <a:ext uri="{FF2B5EF4-FFF2-40B4-BE49-F238E27FC236}">
                        <a16:creationId xmlns:a16="http://schemas.microsoft.com/office/drawing/2014/main" id="{77526BBE-9C2E-42BF-9F02-4C2CF7CE3966}"/>
                      </a:ext>
                    </a:extLst>
                  </p:cNvPr>
                  <p:cNvSpPr>
                    <a:spLocks/>
                  </p:cNvSpPr>
                  <p:nvPr/>
                </p:nvSpPr>
                <p:spPr bwMode="auto">
                  <a:xfrm>
                    <a:off x="8289925" y="-13444537"/>
                    <a:ext cx="588963" cy="1663700"/>
                  </a:xfrm>
                  <a:custGeom>
                    <a:avLst/>
                    <a:gdLst/>
                    <a:ahLst/>
                    <a:cxnLst>
                      <a:cxn ang="0">
                        <a:pos x="126" y="272"/>
                      </a:cxn>
                      <a:cxn ang="0">
                        <a:pos x="40" y="423"/>
                      </a:cxn>
                      <a:cxn ang="0">
                        <a:pos x="50" y="415"/>
                      </a:cxn>
                      <a:cxn ang="0">
                        <a:pos x="8" y="444"/>
                      </a:cxn>
                      <a:cxn ang="0">
                        <a:pos x="44" y="384"/>
                      </a:cxn>
                      <a:cxn ang="0">
                        <a:pos x="87" y="251"/>
                      </a:cxn>
                      <a:cxn ang="0">
                        <a:pos x="114" y="158"/>
                      </a:cxn>
                      <a:cxn ang="0">
                        <a:pos x="127" y="64"/>
                      </a:cxn>
                      <a:cxn ang="0">
                        <a:pos x="138" y="0"/>
                      </a:cxn>
                      <a:cxn ang="0">
                        <a:pos x="126" y="272"/>
                      </a:cxn>
                    </a:cxnLst>
                    <a:rect l="0" t="0" r="r" b="b"/>
                    <a:pathLst>
                      <a:path w="157" h="444">
                        <a:moveTo>
                          <a:pt x="126" y="272"/>
                        </a:moveTo>
                        <a:cubicBezTo>
                          <a:pt x="109" y="320"/>
                          <a:pt x="78" y="388"/>
                          <a:pt x="40" y="423"/>
                        </a:cubicBezTo>
                        <a:cubicBezTo>
                          <a:pt x="44" y="419"/>
                          <a:pt x="47" y="417"/>
                          <a:pt x="50" y="415"/>
                        </a:cubicBezTo>
                        <a:cubicBezTo>
                          <a:pt x="43" y="431"/>
                          <a:pt x="25" y="442"/>
                          <a:pt x="8" y="444"/>
                        </a:cubicBezTo>
                        <a:cubicBezTo>
                          <a:pt x="0" y="412"/>
                          <a:pt x="26" y="402"/>
                          <a:pt x="44" y="384"/>
                        </a:cubicBezTo>
                        <a:cubicBezTo>
                          <a:pt x="80" y="348"/>
                          <a:pt x="83" y="304"/>
                          <a:pt x="87" y="251"/>
                        </a:cubicBezTo>
                        <a:cubicBezTo>
                          <a:pt x="90" y="213"/>
                          <a:pt x="103" y="192"/>
                          <a:pt x="114" y="158"/>
                        </a:cubicBezTo>
                        <a:cubicBezTo>
                          <a:pt x="124" y="128"/>
                          <a:pt x="120" y="95"/>
                          <a:pt x="127" y="64"/>
                        </a:cubicBezTo>
                        <a:cubicBezTo>
                          <a:pt x="131" y="41"/>
                          <a:pt x="139" y="24"/>
                          <a:pt x="138" y="0"/>
                        </a:cubicBezTo>
                        <a:cubicBezTo>
                          <a:pt x="138" y="88"/>
                          <a:pt x="157" y="187"/>
                          <a:pt x="126" y="272"/>
                        </a:cubicBezTo>
                        <a:close/>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6" name="Freeform 200">
                    <a:extLst>
                      <a:ext uri="{FF2B5EF4-FFF2-40B4-BE49-F238E27FC236}">
                        <a16:creationId xmlns:a16="http://schemas.microsoft.com/office/drawing/2014/main" id="{D8B53315-D01A-4C33-9743-A00FD4EC410F}"/>
                      </a:ext>
                    </a:extLst>
                  </p:cNvPr>
                  <p:cNvSpPr>
                    <a:spLocks/>
                  </p:cNvSpPr>
                  <p:nvPr/>
                </p:nvSpPr>
                <p:spPr bwMode="auto">
                  <a:xfrm>
                    <a:off x="7199313" y="-238125"/>
                    <a:ext cx="573088" cy="592138"/>
                  </a:xfrm>
                  <a:custGeom>
                    <a:avLst/>
                    <a:gdLst/>
                    <a:ahLst/>
                    <a:cxnLst>
                      <a:cxn ang="0">
                        <a:pos x="64" y="10"/>
                      </a:cxn>
                      <a:cxn ang="0">
                        <a:pos x="122" y="10"/>
                      </a:cxn>
                      <a:cxn ang="0">
                        <a:pos x="122" y="25"/>
                      </a:cxn>
                      <a:cxn ang="0">
                        <a:pos x="48" y="51"/>
                      </a:cxn>
                      <a:cxn ang="0">
                        <a:pos x="112" y="92"/>
                      </a:cxn>
                      <a:cxn ang="0">
                        <a:pos x="9" y="92"/>
                      </a:cxn>
                      <a:cxn ang="0">
                        <a:pos x="45" y="81"/>
                      </a:cxn>
                      <a:cxn ang="0">
                        <a:pos x="15" y="71"/>
                      </a:cxn>
                      <a:cxn ang="0">
                        <a:pos x="15" y="52"/>
                      </a:cxn>
                      <a:cxn ang="0">
                        <a:pos x="28" y="29"/>
                      </a:cxn>
                      <a:cxn ang="0">
                        <a:pos x="60" y="0"/>
                      </a:cxn>
                      <a:cxn ang="0">
                        <a:pos x="64" y="13"/>
                      </a:cxn>
                    </a:cxnLst>
                    <a:rect l="0" t="0" r="r" b="b"/>
                    <a:pathLst>
                      <a:path w="153" h="158">
                        <a:moveTo>
                          <a:pt x="64" y="10"/>
                        </a:moveTo>
                        <a:cubicBezTo>
                          <a:pt x="83" y="10"/>
                          <a:pt x="103" y="9"/>
                          <a:pt x="122" y="10"/>
                        </a:cubicBezTo>
                        <a:cubicBezTo>
                          <a:pt x="123" y="15"/>
                          <a:pt x="123" y="21"/>
                          <a:pt x="122" y="25"/>
                        </a:cubicBezTo>
                        <a:cubicBezTo>
                          <a:pt x="102" y="35"/>
                          <a:pt x="48" y="22"/>
                          <a:pt x="48" y="51"/>
                        </a:cubicBezTo>
                        <a:cubicBezTo>
                          <a:pt x="79" y="55"/>
                          <a:pt x="83" y="92"/>
                          <a:pt x="112" y="92"/>
                        </a:cubicBezTo>
                        <a:cubicBezTo>
                          <a:pt x="153" y="133"/>
                          <a:pt x="0" y="158"/>
                          <a:pt x="9" y="92"/>
                        </a:cubicBezTo>
                        <a:cubicBezTo>
                          <a:pt x="22" y="88"/>
                          <a:pt x="34" y="89"/>
                          <a:pt x="45" y="81"/>
                        </a:cubicBezTo>
                        <a:cubicBezTo>
                          <a:pt x="37" y="73"/>
                          <a:pt x="27" y="70"/>
                          <a:pt x="15" y="71"/>
                        </a:cubicBezTo>
                        <a:cubicBezTo>
                          <a:pt x="14" y="66"/>
                          <a:pt x="14" y="57"/>
                          <a:pt x="15" y="52"/>
                        </a:cubicBezTo>
                        <a:cubicBezTo>
                          <a:pt x="50" y="53"/>
                          <a:pt x="26" y="34"/>
                          <a:pt x="28" y="29"/>
                        </a:cubicBezTo>
                        <a:cubicBezTo>
                          <a:pt x="35" y="15"/>
                          <a:pt x="43" y="8"/>
                          <a:pt x="60" y="0"/>
                        </a:cubicBezTo>
                        <a:cubicBezTo>
                          <a:pt x="59" y="5"/>
                          <a:pt x="63" y="11"/>
                          <a:pt x="64" y="13"/>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7" name="Freeform 201">
                    <a:extLst>
                      <a:ext uri="{FF2B5EF4-FFF2-40B4-BE49-F238E27FC236}">
                        <a16:creationId xmlns:a16="http://schemas.microsoft.com/office/drawing/2014/main" id="{1E8B63DF-F598-46A2-B256-CFDDB7D08222}"/>
                      </a:ext>
                    </a:extLst>
                  </p:cNvPr>
                  <p:cNvSpPr>
                    <a:spLocks/>
                  </p:cNvSpPr>
                  <p:nvPr/>
                </p:nvSpPr>
                <p:spPr bwMode="auto">
                  <a:xfrm>
                    <a:off x="11102975" y="-315912"/>
                    <a:ext cx="877888" cy="452438"/>
                  </a:xfrm>
                  <a:custGeom>
                    <a:avLst/>
                    <a:gdLst/>
                    <a:ahLst/>
                    <a:cxnLst>
                      <a:cxn ang="0">
                        <a:pos x="115" y="79"/>
                      </a:cxn>
                      <a:cxn ang="0">
                        <a:pos x="80" y="105"/>
                      </a:cxn>
                      <a:cxn ang="0">
                        <a:pos x="228" y="90"/>
                      </a:cxn>
                      <a:cxn ang="0">
                        <a:pos x="139" y="63"/>
                      </a:cxn>
                      <a:cxn ang="0">
                        <a:pos x="95" y="67"/>
                      </a:cxn>
                      <a:cxn ang="0">
                        <a:pos x="86" y="86"/>
                      </a:cxn>
                    </a:cxnLst>
                    <a:rect l="0" t="0" r="r" b="b"/>
                    <a:pathLst>
                      <a:path w="234" h="121">
                        <a:moveTo>
                          <a:pt x="115" y="79"/>
                        </a:moveTo>
                        <a:cubicBezTo>
                          <a:pt x="104" y="90"/>
                          <a:pt x="86" y="93"/>
                          <a:pt x="80" y="105"/>
                        </a:cubicBezTo>
                        <a:cubicBezTo>
                          <a:pt x="107" y="107"/>
                          <a:pt x="234" y="121"/>
                          <a:pt x="228" y="90"/>
                        </a:cubicBezTo>
                        <a:cubicBezTo>
                          <a:pt x="198" y="83"/>
                          <a:pt x="166" y="74"/>
                          <a:pt x="139" y="63"/>
                        </a:cubicBezTo>
                        <a:cubicBezTo>
                          <a:pt x="153" y="0"/>
                          <a:pt x="0" y="62"/>
                          <a:pt x="95" y="67"/>
                        </a:cubicBezTo>
                        <a:cubicBezTo>
                          <a:pt x="84" y="71"/>
                          <a:pt x="90" y="77"/>
                          <a:pt x="86" y="86"/>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8" name="Freeform 202">
                    <a:extLst>
                      <a:ext uri="{FF2B5EF4-FFF2-40B4-BE49-F238E27FC236}">
                        <a16:creationId xmlns:a16="http://schemas.microsoft.com/office/drawing/2014/main" id="{C6420AEE-715E-491D-AA13-2E4CDCB823C2}"/>
                      </a:ext>
                    </a:extLst>
                  </p:cNvPr>
                  <p:cNvSpPr>
                    <a:spLocks/>
                  </p:cNvSpPr>
                  <p:nvPr/>
                </p:nvSpPr>
                <p:spPr bwMode="auto">
                  <a:xfrm>
                    <a:off x="10709275" y="-598487"/>
                    <a:ext cx="454025" cy="530225"/>
                  </a:xfrm>
                  <a:custGeom>
                    <a:avLst/>
                    <a:gdLst/>
                    <a:ahLst/>
                    <a:cxnLst>
                      <a:cxn ang="0">
                        <a:pos x="35" y="10"/>
                      </a:cxn>
                      <a:cxn ang="0">
                        <a:pos x="2" y="11"/>
                      </a:cxn>
                      <a:cxn ang="0">
                        <a:pos x="30" y="40"/>
                      </a:cxn>
                      <a:cxn ang="0">
                        <a:pos x="51" y="75"/>
                      </a:cxn>
                      <a:cxn ang="0">
                        <a:pos x="121" y="141"/>
                      </a:cxn>
                      <a:cxn ang="0">
                        <a:pos x="77" y="81"/>
                      </a:cxn>
                      <a:cxn ang="0">
                        <a:pos x="40" y="7"/>
                      </a:cxn>
                      <a:cxn ang="0">
                        <a:pos x="15" y="0"/>
                      </a:cxn>
                    </a:cxnLst>
                    <a:rect l="0" t="0" r="r" b="b"/>
                    <a:pathLst>
                      <a:path w="121" h="141">
                        <a:moveTo>
                          <a:pt x="35" y="10"/>
                        </a:moveTo>
                        <a:cubicBezTo>
                          <a:pt x="24" y="9"/>
                          <a:pt x="13" y="10"/>
                          <a:pt x="2" y="11"/>
                        </a:cubicBezTo>
                        <a:cubicBezTo>
                          <a:pt x="0" y="29"/>
                          <a:pt x="21" y="30"/>
                          <a:pt x="30" y="40"/>
                        </a:cubicBezTo>
                        <a:cubicBezTo>
                          <a:pt x="41" y="51"/>
                          <a:pt x="45" y="62"/>
                          <a:pt x="51" y="75"/>
                        </a:cubicBezTo>
                        <a:cubicBezTo>
                          <a:pt x="67" y="110"/>
                          <a:pt x="81" y="130"/>
                          <a:pt x="121" y="141"/>
                        </a:cubicBezTo>
                        <a:cubicBezTo>
                          <a:pt x="97" y="125"/>
                          <a:pt x="86" y="105"/>
                          <a:pt x="77" y="81"/>
                        </a:cubicBezTo>
                        <a:cubicBezTo>
                          <a:pt x="66" y="54"/>
                          <a:pt x="48" y="34"/>
                          <a:pt x="40" y="7"/>
                        </a:cubicBezTo>
                        <a:cubicBezTo>
                          <a:pt x="33" y="4"/>
                          <a:pt x="23" y="0"/>
                          <a:pt x="15" y="0"/>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69" name="Freeform 203">
                    <a:extLst>
                      <a:ext uri="{FF2B5EF4-FFF2-40B4-BE49-F238E27FC236}">
                        <a16:creationId xmlns:a16="http://schemas.microsoft.com/office/drawing/2014/main" id="{EE05D8ED-4561-4A6E-A720-302873A45A7F}"/>
                      </a:ext>
                    </a:extLst>
                  </p:cNvPr>
                  <p:cNvSpPr>
                    <a:spLocks/>
                  </p:cNvSpPr>
                  <p:nvPr/>
                </p:nvSpPr>
                <p:spPr bwMode="auto">
                  <a:xfrm>
                    <a:off x="7581900" y="-17659350"/>
                    <a:ext cx="1577975" cy="1000125"/>
                  </a:xfrm>
                  <a:custGeom>
                    <a:avLst/>
                    <a:gdLst/>
                    <a:ahLst/>
                    <a:cxnLst>
                      <a:cxn ang="0">
                        <a:pos x="0" y="57"/>
                      </a:cxn>
                      <a:cxn ang="0">
                        <a:pos x="109" y="220"/>
                      </a:cxn>
                      <a:cxn ang="0">
                        <a:pos x="323" y="207"/>
                      </a:cxn>
                      <a:cxn ang="0">
                        <a:pos x="421" y="0"/>
                      </a:cxn>
                    </a:cxnLst>
                    <a:rect l="0" t="0" r="r" b="b"/>
                    <a:pathLst>
                      <a:path w="421" h="267">
                        <a:moveTo>
                          <a:pt x="0" y="57"/>
                        </a:moveTo>
                        <a:cubicBezTo>
                          <a:pt x="21" y="139"/>
                          <a:pt x="39" y="178"/>
                          <a:pt x="109" y="220"/>
                        </a:cubicBezTo>
                        <a:cubicBezTo>
                          <a:pt x="175" y="260"/>
                          <a:pt x="256" y="267"/>
                          <a:pt x="323" y="207"/>
                        </a:cubicBezTo>
                        <a:cubicBezTo>
                          <a:pt x="390" y="147"/>
                          <a:pt x="417" y="88"/>
                          <a:pt x="421" y="0"/>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70" name="Freeform 204">
                    <a:extLst>
                      <a:ext uri="{FF2B5EF4-FFF2-40B4-BE49-F238E27FC236}">
                        <a16:creationId xmlns:a16="http://schemas.microsoft.com/office/drawing/2014/main" id="{D6DB9B7B-0417-4F55-A173-75D99079B761}"/>
                      </a:ext>
                    </a:extLst>
                  </p:cNvPr>
                  <p:cNvSpPr>
                    <a:spLocks/>
                  </p:cNvSpPr>
                  <p:nvPr/>
                </p:nvSpPr>
                <p:spPr bwMode="auto">
                  <a:xfrm>
                    <a:off x="6940550" y="-19770725"/>
                    <a:ext cx="2535238" cy="2894013"/>
                  </a:xfrm>
                  <a:custGeom>
                    <a:avLst/>
                    <a:gdLst/>
                    <a:ahLst/>
                    <a:cxnLst>
                      <a:cxn ang="0">
                        <a:pos x="137" y="429"/>
                      </a:cxn>
                      <a:cxn ang="0">
                        <a:pos x="127" y="550"/>
                      </a:cxn>
                      <a:cxn ang="0">
                        <a:pos x="279" y="726"/>
                      </a:cxn>
                      <a:cxn ang="0">
                        <a:pos x="493" y="713"/>
                      </a:cxn>
                      <a:cxn ang="0">
                        <a:pos x="609" y="511"/>
                      </a:cxn>
                      <a:cxn ang="0">
                        <a:pos x="640" y="503"/>
                      </a:cxn>
                      <a:cxn ang="0">
                        <a:pos x="674" y="380"/>
                      </a:cxn>
                      <a:cxn ang="0">
                        <a:pos x="627" y="306"/>
                      </a:cxn>
                      <a:cxn ang="0">
                        <a:pos x="597" y="140"/>
                      </a:cxn>
                      <a:cxn ang="0">
                        <a:pos x="472" y="30"/>
                      </a:cxn>
                      <a:cxn ang="0">
                        <a:pos x="345" y="8"/>
                      </a:cxn>
                      <a:cxn ang="0">
                        <a:pos x="86" y="299"/>
                      </a:cxn>
                      <a:cxn ang="0">
                        <a:pos x="87" y="307"/>
                      </a:cxn>
                      <a:cxn ang="0">
                        <a:pos x="82" y="497"/>
                      </a:cxn>
                      <a:cxn ang="0">
                        <a:pos x="127" y="550"/>
                      </a:cxn>
                    </a:cxnLst>
                    <a:rect l="0" t="0" r="r" b="b"/>
                    <a:pathLst>
                      <a:path w="676" h="772">
                        <a:moveTo>
                          <a:pt x="137" y="429"/>
                        </a:moveTo>
                        <a:cubicBezTo>
                          <a:pt x="137" y="516"/>
                          <a:pt x="88" y="476"/>
                          <a:pt x="127" y="550"/>
                        </a:cubicBezTo>
                        <a:cubicBezTo>
                          <a:pt x="171" y="635"/>
                          <a:pt x="209" y="684"/>
                          <a:pt x="279" y="726"/>
                        </a:cubicBezTo>
                        <a:cubicBezTo>
                          <a:pt x="345" y="766"/>
                          <a:pt x="427" y="772"/>
                          <a:pt x="493" y="713"/>
                        </a:cubicBezTo>
                        <a:cubicBezTo>
                          <a:pt x="561" y="652"/>
                          <a:pt x="604" y="600"/>
                          <a:pt x="609" y="511"/>
                        </a:cubicBezTo>
                        <a:cubicBezTo>
                          <a:pt x="617" y="501"/>
                          <a:pt x="631" y="502"/>
                          <a:pt x="640" y="503"/>
                        </a:cubicBezTo>
                        <a:cubicBezTo>
                          <a:pt x="662" y="461"/>
                          <a:pt x="673" y="435"/>
                          <a:pt x="674" y="380"/>
                        </a:cubicBezTo>
                        <a:cubicBezTo>
                          <a:pt x="676" y="305"/>
                          <a:pt x="627" y="306"/>
                          <a:pt x="627" y="306"/>
                        </a:cubicBezTo>
                        <a:cubicBezTo>
                          <a:pt x="625" y="263"/>
                          <a:pt x="614" y="176"/>
                          <a:pt x="597" y="140"/>
                        </a:cubicBezTo>
                        <a:cubicBezTo>
                          <a:pt x="565" y="70"/>
                          <a:pt x="521" y="50"/>
                          <a:pt x="472" y="30"/>
                        </a:cubicBezTo>
                        <a:cubicBezTo>
                          <a:pt x="430" y="13"/>
                          <a:pt x="386" y="6"/>
                          <a:pt x="345" y="8"/>
                        </a:cubicBezTo>
                        <a:cubicBezTo>
                          <a:pt x="179" y="0"/>
                          <a:pt x="83" y="115"/>
                          <a:pt x="86" y="299"/>
                        </a:cubicBezTo>
                        <a:cubicBezTo>
                          <a:pt x="86" y="302"/>
                          <a:pt x="86" y="305"/>
                          <a:pt x="87" y="307"/>
                        </a:cubicBezTo>
                        <a:cubicBezTo>
                          <a:pt x="0" y="325"/>
                          <a:pt x="58" y="453"/>
                          <a:pt x="82" y="497"/>
                        </a:cubicBezTo>
                        <a:cubicBezTo>
                          <a:pt x="111" y="499"/>
                          <a:pt x="124" y="524"/>
                          <a:pt x="127" y="550"/>
                        </a:cubicBezTo>
                      </a:path>
                    </a:pathLst>
                  </a:custGeom>
                  <a:solidFill>
                    <a:srgbClr val="F1D4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sp>
              <p:nvSpPr>
                <p:cNvPr id="15" name="Freihandform 410">
                  <a:extLst>
                    <a:ext uri="{FF2B5EF4-FFF2-40B4-BE49-F238E27FC236}">
                      <a16:creationId xmlns:a16="http://schemas.microsoft.com/office/drawing/2014/main" id="{8751229C-EEB1-43F4-9E8C-86F08638A806}"/>
                    </a:ext>
                  </a:extLst>
                </p:cNvPr>
                <p:cNvSpPr/>
                <p:nvPr/>
              </p:nvSpPr>
              <p:spPr bwMode="auto">
                <a:xfrm>
                  <a:off x="2137893" y="4595182"/>
                  <a:ext cx="23182" cy="64394"/>
                </a:xfrm>
                <a:custGeom>
                  <a:avLst/>
                  <a:gdLst>
                    <a:gd name="connsiteX0" fmla="*/ 10303 w 23182"/>
                    <a:gd name="connsiteY0" fmla="*/ 0 h 64394"/>
                    <a:gd name="connsiteX1" fmla="*/ 0 w 23182"/>
                    <a:gd name="connsiteY1" fmla="*/ 36061 h 64394"/>
                    <a:gd name="connsiteX2" fmla="*/ 23182 w 23182"/>
                    <a:gd name="connsiteY2" fmla="*/ 64394 h 64394"/>
                    <a:gd name="connsiteX3" fmla="*/ 10303 w 23182"/>
                    <a:gd name="connsiteY3" fmla="*/ 0 h 64394"/>
                  </a:gdLst>
                  <a:ahLst/>
                  <a:cxnLst>
                    <a:cxn ang="0">
                      <a:pos x="connsiteX0" y="connsiteY0"/>
                    </a:cxn>
                    <a:cxn ang="0">
                      <a:pos x="connsiteX1" y="connsiteY1"/>
                    </a:cxn>
                    <a:cxn ang="0">
                      <a:pos x="connsiteX2" y="connsiteY2"/>
                    </a:cxn>
                    <a:cxn ang="0">
                      <a:pos x="connsiteX3" y="connsiteY3"/>
                    </a:cxn>
                  </a:cxnLst>
                  <a:rect l="l" t="t" r="r" b="b"/>
                  <a:pathLst>
                    <a:path w="23182" h="64394">
                      <a:moveTo>
                        <a:pt x="10303" y="0"/>
                      </a:moveTo>
                      <a:lnTo>
                        <a:pt x="0" y="36061"/>
                      </a:lnTo>
                      <a:lnTo>
                        <a:pt x="23182" y="64394"/>
                      </a:lnTo>
                      <a:lnTo>
                        <a:pt x="10303" y="0"/>
                      </a:lnTo>
                      <a:close/>
                    </a:path>
                  </a:pathLst>
                </a:custGeom>
                <a:solidFill>
                  <a:srgbClr val="35343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grpSp>
            <p:nvGrpSpPr>
              <p:cNvPr id="8" name="Gruppieren 834">
                <a:extLst>
                  <a:ext uri="{FF2B5EF4-FFF2-40B4-BE49-F238E27FC236}">
                    <a16:creationId xmlns:a16="http://schemas.microsoft.com/office/drawing/2014/main" id="{5EBE8213-1FFE-446C-BD5E-4D203BE1692D}"/>
                  </a:ext>
                </a:extLst>
              </p:cNvPr>
              <p:cNvGrpSpPr/>
              <p:nvPr/>
            </p:nvGrpSpPr>
            <p:grpSpPr>
              <a:xfrm rot="185563">
                <a:off x="4822386" y="1494137"/>
                <a:ext cx="247830" cy="210127"/>
                <a:chOff x="5356540" y="2716091"/>
                <a:chExt cx="247830" cy="210127"/>
              </a:xfrm>
            </p:grpSpPr>
            <p:sp>
              <p:nvSpPr>
                <p:cNvPr id="9" name="Freeform 27">
                  <a:extLst>
                    <a:ext uri="{FF2B5EF4-FFF2-40B4-BE49-F238E27FC236}">
                      <a16:creationId xmlns:a16="http://schemas.microsoft.com/office/drawing/2014/main" id="{C87F12B7-6BD4-4533-B311-0E07C8E2C97F}"/>
                    </a:ext>
                  </a:extLst>
                </p:cNvPr>
                <p:cNvSpPr>
                  <a:spLocks/>
                </p:cNvSpPr>
                <p:nvPr/>
              </p:nvSpPr>
              <p:spPr bwMode="auto">
                <a:xfrm>
                  <a:off x="5356540" y="2716091"/>
                  <a:ext cx="247830" cy="210127"/>
                </a:xfrm>
                <a:custGeom>
                  <a:avLst/>
                  <a:gdLst/>
                  <a:ahLst/>
                  <a:cxnLst>
                    <a:cxn ang="0">
                      <a:pos x="103" y="251"/>
                    </a:cxn>
                    <a:cxn ang="0">
                      <a:pos x="91" y="393"/>
                    </a:cxn>
                    <a:cxn ang="0">
                      <a:pos x="75" y="531"/>
                    </a:cxn>
                    <a:cxn ang="0">
                      <a:pos x="69" y="531"/>
                    </a:cxn>
                    <a:cxn ang="0">
                      <a:pos x="54" y="504"/>
                    </a:cxn>
                    <a:cxn ang="0">
                      <a:pos x="53" y="445"/>
                    </a:cxn>
                    <a:cxn ang="0">
                      <a:pos x="14" y="405"/>
                    </a:cxn>
                    <a:cxn ang="0">
                      <a:pos x="14" y="343"/>
                    </a:cxn>
                    <a:cxn ang="0">
                      <a:pos x="1" y="288"/>
                    </a:cxn>
                    <a:cxn ang="0">
                      <a:pos x="75" y="92"/>
                    </a:cxn>
                    <a:cxn ang="0">
                      <a:pos x="282" y="8"/>
                    </a:cxn>
                    <a:cxn ang="0">
                      <a:pos x="423" y="32"/>
                    </a:cxn>
                    <a:cxn ang="0">
                      <a:pos x="530" y="92"/>
                    </a:cxn>
                    <a:cxn ang="0">
                      <a:pos x="587" y="175"/>
                    </a:cxn>
                    <a:cxn ang="0">
                      <a:pos x="612" y="221"/>
                    </a:cxn>
                    <a:cxn ang="0">
                      <a:pos x="599" y="271"/>
                    </a:cxn>
                    <a:cxn ang="0">
                      <a:pos x="621" y="377"/>
                    </a:cxn>
                    <a:cxn ang="0">
                      <a:pos x="602" y="380"/>
                    </a:cxn>
                    <a:cxn ang="0">
                      <a:pos x="606" y="394"/>
                    </a:cxn>
                    <a:cxn ang="0">
                      <a:pos x="584" y="440"/>
                    </a:cxn>
                    <a:cxn ang="0">
                      <a:pos x="571" y="494"/>
                    </a:cxn>
                    <a:cxn ang="0">
                      <a:pos x="535" y="269"/>
                    </a:cxn>
                    <a:cxn ang="0">
                      <a:pos x="514" y="217"/>
                    </a:cxn>
                    <a:cxn ang="0">
                      <a:pos x="480" y="192"/>
                    </a:cxn>
                    <a:cxn ang="0">
                      <a:pos x="436" y="211"/>
                    </a:cxn>
                    <a:cxn ang="0">
                      <a:pos x="383" y="224"/>
                    </a:cxn>
                    <a:cxn ang="0">
                      <a:pos x="227" y="216"/>
                    </a:cxn>
                    <a:cxn ang="0">
                      <a:pos x="98" y="254"/>
                    </a:cxn>
                  </a:cxnLst>
                  <a:rect l="0" t="0" r="r" b="b"/>
                  <a:pathLst>
                    <a:path w="626" h="531">
                      <a:moveTo>
                        <a:pt x="103" y="251"/>
                      </a:moveTo>
                      <a:cubicBezTo>
                        <a:pt x="99" y="293"/>
                        <a:pt x="93" y="347"/>
                        <a:pt x="91" y="393"/>
                      </a:cubicBezTo>
                      <a:cubicBezTo>
                        <a:pt x="89" y="442"/>
                        <a:pt x="78" y="483"/>
                        <a:pt x="75" y="531"/>
                      </a:cubicBezTo>
                      <a:cubicBezTo>
                        <a:pt x="74" y="531"/>
                        <a:pt x="70" y="531"/>
                        <a:pt x="69" y="531"/>
                      </a:cubicBezTo>
                      <a:cubicBezTo>
                        <a:pt x="63" y="521"/>
                        <a:pt x="62" y="511"/>
                        <a:pt x="54" y="504"/>
                      </a:cubicBezTo>
                      <a:cubicBezTo>
                        <a:pt x="48" y="486"/>
                        <a:pt x="60" y="462"/>
                        <a:pt x="53" y="445"/>
                      </a:cubicBezTo>
                      <a:cubicBezTo>
                        <a:pt x="45" y="428"/>
                        <a:pt x="20" y="423"/>
                        <a:pt x="14" y="405"/>
                      </a:cubicBezTo>
                      <a:cubicBezTo>
                        <a:pt x="7" y="386"/>
                        <a:pt x="19" y="362"/>
                        <a:pt x="14" y="343"/>
                      </a:cubicBezTo>
                      <a:cubicBezTo>
                        <a:pt x="8" y="323"/>
                        <a:pt x="0" y="313"/>
                        <a:pt x="1" y="288"/>
                      </a:cubicBezTo>
                      <a:cubicBezTo>
                        <a:pt x="4" y="215"/>
                        <a:pt x="23" y="141"/>
                        <a:pt x="75" y="92"/>
                      </a:cubicBezTo>
                      <a:cubicBezTo>
                        <a:pt x="134" y="35"/>
                        <a:pt x="205" y="20"/>
                        <a:pt x="282" y="8"/>
                      </a:cubicBezTo>
                      <a:cubicBezTo>
                        <a:pt x="335" y="0"/>
                        <a:pt x="374" y="21"/>
                        <a:pt x="423" y="32"/>
                      </a:cubicBezTo>
                      <a:cubicBezTo>
                        <a:pt x="470" y="42"/>
                        <a:pt x="496" y="56"/>
                        <a:pt x="530" y="92"/>
                      </a:cubicBezTo>
                      <a:cubicBezTo>
                        <a:pt x="539" y="101"/>
                        <a:pt x="626" y="174"/>
                        <a:pt x="587" y="175"/>
                      </a:cubicBezTo>
                      <a:cubicBezTo>
                        <a:pt x="595" y="190"/>
                        <a:pt x="609" y="201"/>
                        <a:pt x="612" y="221"/>
                      </a:cubicBezTo>
                      <a:cubicBezTo>
                        <a:pt x="615" y="246"/>
                        <a:pt x="603" y="252"/>
                        <a:pt x="599" y="271"/>
                      </a:cubicBezTo>
                      <a:cubicBezTo>
                        <a:pt x="592" y="309"/>
                        <a:pt x="615" y="346"/>
                        <a:pt x="621" y="377"/>
                      </a:cubicBezTo>
                      <a:cubicBezTo>
                        <a:pt x="614" y="377"/>
                        <a:pt x="609" y="381"/>
                        <a:pt x="602" y="380"/>
                      </a:cubicBezTo>
                      <a:cubicBezTo>
                        <a:pt x="604" y="383"/>
                        <a:pt x="604" y="391"/>
                        <a:pt x="606" y="394"/>
                      </a:cubicBezTo>
                      <a:cubicBezTo>
                        <a:pt x="574" y="404"/>
                        <a:pt x="586" y="416"/>
                        <a:pt x="584" y="440"/>
                      </a:cubicBezTo>
                      <a:cubicBezTo>
                        <a:pt x="583" y="458"/>
                        <a:pt x="573" y="473"/>
                        <a:pt x="571" y="494"/>
                      </a:cubicBezTo>
                      <a:cubicBezTo>
                        <a:pt x="546" y="423"/>
                        <a:pt x="553" y="342"/>
                        <a:pt x="535" y="269"/>
                      </a:cubicBezTo>
                      <a:cubicBezTo>
                        <a:pt x="530" y="250"/>
                        <a:pt x="525" y="233"/>
                        <a:pt x="514" y="217"/>
                      </a:cubicBezTo>
                      <a:cubicBezTo>
                        <a:pt x="503" y="200"/>
                        <a:pt x="497" y="189"/>
                        <a:pt x="480" y="192"/>
                      </a:cubicBezTo>
                      <a:cubicBezTo>
                        <a:pt x="466" y="194"/>
                        <a:pt x="449" y="207"/>
                        <a:pt x="436" y="211"/>
                      </a:cubicBezTo>
                      <a:cubicBezTo>
                        <a:pt x="419" y="217"/>
                        <a:pt x="401" y="221"/>
                        <a:pt x="383" y="224"/>
                      </a:cubicBezTo>
                      <a:cubicBezTo>
                        <a:pt x="329" y="232"/>
                        <a:pt x="278" y="219"/>
                        <a:pt x="227" y="216"/>
                      </a:cubicBezTo>
                      <a:cubicBezTo>
                        <a:pt x="192" y="215"/>
                        <a:pt x="123" y="229"/>
                        <a:pt x="98" y="254"/>
                      </a:cubicBezTo>
                    </a:path>
                  </a:pathLst>
                </a:custGeom>
                <a:solidFill>
                  <a:srgbClr val="7C5D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0" name="Freeform 28">
                  <a:extLst>
                    <a:ext uri="{FF2B5EF4-FFF2-40B4-BE49-F238E27FC236}">
                      <a16:creationId xmlns:a16="http://schemas.microsoft.com/office/drawing/2014/main" id="{45464048-1448-4207-9763-A5FE85A1B9C4}"/>
                    </a:ext>
                  </a:extLst>
                </p:cNvPr>
                <p:cNvSpPr>
                  <a:spLocks/>
                </p:cNvSpPr>
                <p:nvPr/>
              </p:nvSpPr>
              <p:spPr bwMode="auto">
                <a:xfrm>
                  <a:off x="5400945" y="2752453"/>
                  <a:ext cx="123161" cy="48259"/>
                </a:xfrm>
                <a:custGeom>
                  <a:avLst/>
                  <a:gdLst/>
                  <a:ahLst/>
                  <a:cxnLst>
                    <a:cxn ang="0">
                      <a:pos x="209" y="112"/>
                    </a:cxn>
                    <a:cxn ang="0">
                      <a:pos x="120" y="62"/>
                    </a:cxn>
                    <a:cxn ang="0">
                      <a:pos x="0" y="57"/>
                    </a:cxn>
                    <a:cxn ang="0">
                      <a:pos x="110" y="46"/>
                    </a:cxn>
                    <a:cxn ang="0">
                      <a:pos x="233" y="81"/>
                    </a:cxn>
                    <a:cxn ang="0">
                      <a:pos x="105" y="14"/>
                    </a:cxn>
                    <a:cxn ang="0">
                      <a:pos x="258" y="37"/>
                    </a:cxn>
                    <a:cxn ang="0">
                      <a:pos x="241" y="7"/>
                    </a:cxn>
                    <a:cxn ang="0">
                      <a:pos x="304" y="87"/>
                    </a:cxn>
                    <a:cxn ang="0">
                      <a:pos x="209" y="122"/>
                    </a:cxn>
                  </a:cxnLst>
                  <a:rect l="0" t="0" r="r" b="b"/>
                  <a:pathLst>
                    <a:path w="311" h="122">
                      <a:moveTo>
                        <a:pt x="209" y="112"/>
                      </a:moveTo>
                      <a:cubicBezTo>
                        <a:pt x="179" y="97"/>
                        <a:pt x="152" y="71"/>
                        <a:pt x="120" y="62"/>
                      </a:cubicBezTo>
                      <a:cubicBezTo>
                        <a:pt x="84" y="52"/>
                        <a:pt x="39" y="57"/>
                        <a:pt x="0" y="57"/>
                      </a:cubicBezTo>
                      <a:cubicBezTo>
                        <a:pt x="23" y="42"/>
                        <a:pt x="73" y="39"/>
                        <a:pt x="110" y="46"/>
                      </a:cubicBezTo>
                      <a:cubicBezTo>
                        <a:pt x="154" y="56"/>
                        <a:pt x="185" y="90"/>
                        <a:pt x="233" y="81"/>
                      </a:cubicBezTo>
                      <a:cubicBezTo>
                        <a:pt x="254" y="4"/>
                        <a:pt x="139" y="25"/>
                        <a:pt x="105" y="14"/>
                      </a:cubicBezTo>
                      <a:cubicBezTo>
                        <a:pt x="163" y="0"/>
                        <a:pt x="211" y="11"/>
                        <a:pt x="258" y="37"/>
                      </a:cubicBezTo>
                      <a:cubicBezTo>
                        <a:pt x="253" y="29"/>
                        <a:pt x="250" y="17"/>
                        <a:pt x="241" y="7"/>
                      </a:cubicBezTo>
                      <a:cubicBezTo>
                        <a:pt x="263" y="12"/>
                        <a:pt x="311" y="63"/>
                        <a:pt x="304" y="87"/>
                      </a:cubicBezTo>
                      <a:cubicBezTo>
                        <a:pt x="297" y="109"/>
                        <a:pt x="232" y="119"/>
                        <a:pt x="209" y="122"/>
                      </a:cubicBezTo>
                    </a:path>
                  </a:pathLst>
                </a:custGeom>
                <a:solidFill>
                  <a:srgbClr val="60484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1" name="Freeform 29">
                  <a:extLst>
                    <a:ext uri="{FF2B5EF4-FFF2-40B4-BE49-F238E27FC236}">
                      <a16:creationId xmlns:a16="http://schemas.microsoft.com/office/drawing/2014/main" id="{29780516-05AF-44F1-9A4B-5D86D912C6DB}"/>
                    </a:ext>
                  </a:extLst>
                </p:cNvPr>
                <p:cNvSpPr>
                  <a:spLocks/>
                </p:cNvSpPr>
                <p:nvPr/>
              </p:nvSpPr>
              <p:spPr bwMode="auto">
                <a:xfrm>
                  <a:off x="5535500" y="2754128"/>
                  <a:ext cx="25303" cy="27313"/>
                </a:xfrm>
                <a:custGeom>
                  <a:avLst/>
                  <a:gdLst/>
                  <a:ahLst/>
                  <a:cxnLst>
                    <a:cxn ang="0">
                      <a:pos x="3" y="48"/>
                    </a:cxn>
                    <a:cxn ang="0">
                      <a:pos x="12" y="0"/>
                    </a:cxn>
                    <a:cxn ang="0">
                      <a:pos x="14" y="38"/>
                    </a:cxn>
                    <a:cxn ang="0">
                      <a:pos x="64" y="19"/>
                    </a:cxn>
                    <a:cxn ang="0">
                      <a:pos x="8" y="69"/>
                    </a:cxn>
                    <a:cxn ang="0">
                      <a:pos x="3" y="53"/>
                    </a:cxn>
                  </a:cxnLst>
                  <a:rect l="0" t="0" r="r" b="b"/>
                  <a:pathLst>
                    <a:path w="64" h="69">
                      <a:moveTo>
                        <a:pt x="3" y="48"/>
                      </a:moveTo>
                      <a:cubicBezTo>
                        <a:pt x="1" y="31"/>
                        <a:pt x="4" y="15"/>
                        <a:pt x="12" y="0"/>
                      </a:cubicBezTo>
                      <a:cubicBezTo>
                        <a:pt x="10" y="11"/>
                        <a:pt x="14" y="26"/>
                        <a:pt x="14" y="38"/>
                      </a:cubicBezTo>
                      <a:cubicBezTo>
                        <a:pt x="30" y="29"/>
                        <a:pt x="48" y="12"/>
                        <a:pt x="64" y="19"/>
                      </a:cubicBezTo>
                      <a:cubicBezTo>
                        <a:pt x="48" y="34"/>
                        <a:pt x="22" y="47"/>
                        <a:pt x="8" y="69"/>
                      </a:cubicBezTo>
                      <a:cubicBezTo>
                        <a:pt x="0" y="65"/>
                        <a:pt x="4" y="61"/>
                        <a:pt x="3" y="53"/>
                      </a:cubicBezTo>
                    </a:path>
                  </a:pathLst>
                </a:custGeom>
                <a:solidFill>
                  <a:srgbClr val="60484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2" name="Freeform 30">
                  <a:extLst>
                    <a:ext uri="{FF2B5EF4-FFF2-40B4-BE49-F238E27FC236}">
                      <a16:creationId xmlns:a16="http://schemas.microsoft.com/office/drawing/2014/main" id="{D9B7B709-4034-4477-AFB5-7D1C389A7793}"/>
                    </a:ext>
                  </a:extLst>
                </p:cNvPr>
                <p:cNvSpPr>
                  <a:spLocks/>
                </p:cNvSpPr>
                <p:nvPr/>
              </p:nvSpPr>
              <p:spPr bwMode="auto">
                <a:xfrm>
                  <a:off x="5370113" y="2808755"/>
                  <a:ext cx="29324" cy="39043"/>
                </a:xfrm>
                <a:custGeom>
                  <a:avLst/>
                  <a:gdLst/>
                  <a:ahLst/>
                  <a:cxnLst>
                    <a:cxn ang="0">
                      <a:pos x="74" y="0"/>
                    </a:cxn>
                    <a:cxn ang="0">
                      <a:pos x="0" y="48"/>
                    </a:cxn>
                    <a:cxn ang="0">
                      <a:pos x="29" y="50"/>
                    </a:cxn>
                    <a:cxn ang="0">
                      <a:pos x="4" y="79"/>
                    </a:cxn>
                    <a:cxn ang="0">
                      <a:pos x="64" y="10"/>
                    </a:cxn>
                  </a:cxnLst>
                  <a:rect l="0" t="0" r="r" b="b"/>
                  <a:pathLst>
                    <a:path w="74" h="99">
                      <a:moveTo>
                        <a:pt x="74" y="0"/>
                      </a:moveTo>
                      <a:cubicBezTo>
                        <a:pt x="50" y="10"/>
                        <a:pt x="12" y="17"/>
                        <a:pt x="0" y="48"/>
                      </a:cubicBezTo>
                      <a:cubicBezTo>
                        <a:pt x="9" y="47"/>
                        <a:pt x="20" y="52"/>
                        <a:pt x="29" y="50"/>
                      </a:cubicBezTo>
                      <a:cubicBezTo>
                        <a:pt x="20" y="58"/>
                        <a:pt x="13" y="71"/>
                        <a:pt x="4" y="79"/>
                      </a:cubicBezTo>
                      <a:cubicBezTo>
                        <a:pt x="43" y="99"/>
                        <a:pt x="42" y="26"/>
                        <a:pt x="64" y="10"/>
                      </a:cubicBezTo>
                    </a:path>
                  </a:pathLst>
                </a:custGeom>
                <a:solidFill>
                  <a:srgbClr val="60484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13" name="Freeform 80">
                  <a:extLst>
                    <a:ext uri="{FF2B5EF4-FFF2-40B4-BE49-F238E27FC236}">
                      <a16:creationId xmlns:a16="http://schemas.microsoft.com/office/drawing/2014/main" id="{C83710A2-63C8-4AE2-9E28-2BE81BDDE9D8}"/>
                    </a:ext>
                  </a:extLst>
                </p:cNvPr>
                <p:cNvSpPr>
                  <a:spLocks/>
                </p:cNvSpPr>
                <p:nvPr/>
              </p:nvSpPr>
              <p:spPr bwMode="auto">
                <a:xfrm>
                  <a:off x="5545051" y="2790825"/>
                  <a:ext cx="35189" cy="87972"/>
                </a:xfrm>
                <a:custGeom>
                  <a:avLst/>
                  <a:gdLst/>
                  <a:ahLst/>
                  <a:cxnLst>
                    <a:cxn ang="0">
                      <a:pos x="24" y="5"/>
                    </a:cxn>
                    <a:cxn ang="0">
                      <a:pos x="88" y="79"/>
                    </a:cxn>
                    <a:cxn ang="0">
                      <a:pos x="69" y="75"/>
                    </a:cxn>
                    <a:cxn ang="0">
                      <a:pos x="77" y="138"/>
                    </a:cxn>
                    <a:cxn ang="0">
                      <a:pos x="79" y="222"/>
                    </a:cxn>
                    <a:cxn ang="0">
                      <a:pos x="59" y="109"/>
                    </a:cxn>
                    <a:cxn ang="0">
                      <a:pos x="0" y="6"/>
                    </a:cxn>
                    <a:cxn ang="0">
                      <a:pos x="24" y="0"/>
                    </a:cxn>
                  </a:cxnLst>
                  <a:rect l="0" t="0" r="r" b="b"/>
                  <a:pathLst>
                    <a:path w="89" h="222">
                      <a:moveTo>
                        <a:pt x="24" y="5"/>
                      </a:moveTo>
                      <a:cubicBezTo>
                        <a:pt x="56" y="5"/>
                        <a:pt x="89" y="49"/>
                        <a:pt x="88" y="79"/>
                      </a:cubicBezTo>
                      <a:cubicBezTo>
                        <a:pt x="82" y="77"/>
                        <a:pt x="75" y="77"/>
                        <a:pt x="69" y="75"/>
                      </a:cubicBezTo>
                      <a:cubicBezTo>
                        <a:pt x="69" y="97"/>
                        <a:pt x="73" y="116"/>
                        <a:pt x="77" y="138"/>
                      </a:cubicBezTo>
                      <a:cubicBezTo>
                        <a:pt x="63" y="156"/>
                        <a:pt x="79" y="193"/>
                        <a:pt x="79" y="222"/>
                      </a:cubicBezTo>
                      <a:cubicBezTo>
                        <a:pt x="60" y="187"/>
                        <a:pt x="68" y="148"/>
                        <a:pt x="59" y="109"/>
                      </a:cubicBezTo>
                      <a:cubicBezTo>
                        <a:pt x="49" y="66"/>
                        <a:pt x="8" y="42"/>
                        <a:pt x="0" y="6"/>
                      </a:cubicBezTo>
                      <a:cubicBezTo>
                        <a:pt x="8" y="0"/>
                        <a:pt x="15" y="0"/>
                        <a:pt x="24" y="0"/>
                      </a:cubicBezTo>
                    </a:path>
                  </a:pathLst>
                </a:custGeom>
                <a:solidFill>
                  <a:srgbClr val="60484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grpSp>
      </p:grpSp>
      <p:grpSp>
        <p:nvGrpSpPr>
          <p:cNvPr id="215" name="Gruppieren 181">
            <a:extLst>
              <a:ext uri="{FF2B5EF4-FFF2-40B4-BE49-F238E27FC236}">
                <a16:creationId xmlns:a16="http://schemas.microsoft.com/office/drawing/2014/main" id="{93D9872C-77AD-4484-8E05-270DD72EAC14}"/>
              </a:ext>
            </a:extLst>
          </p:cNvPr>
          <p:cNvGrpSpPr/>
          <p:nvPr/>
        </p:nvGrpSpPr>
        <p:grpSpPr>
          <a:xfrm flipH="1">
            <a:off x="8470541" y="1969721"/>
            <a:ext cx="1401654" cy="2698788"/>
            <a:chOff x="2413905" y="2160394"/>
            <a:chExt cx="1432386" cy="2718928"/>
          </a:xfrm>
        </p:grpSpPr>
        <p:pic>
          <p:nvPicPr>
            <p:cNvPr id="216" name="_effect" descr="C:\Users\marc.h\Desktop\Schatten-TEST.png">
              <a:extLst>
                <a:ext uri="{FF2B5EF4-FFF2-40B4-BE49-F238E27FC236}">
                  <a16:creationId xmlns:a16="http://schemas.microsoft.com/office/drawing/2014/main" id="{0FB935BA-83D3-434A-9C34-8932C24426A9}"/>
                </a:ext>
              </a:extLst>
            </p:cNvPr>
            <p:cNvPicPr>
              <a:picLocks noChangeAspect="1" noChangeArrowheads="1"/>
            </p:cNvPicPr>
            <p:nvPr/>
          </p:nvPicPr>
          <p:blipFill>
            <a:blip r:embed="rId3" cstate="print"/>
            <a:srcRect/>
            <a:stretch>
              <a:fillRect/>
            </a:stretch>
          </p:blipFill>
          <p:spPr bwMode="auto">
            <a:xfrm>
              <a:off x="2413905" y="4292298"/>
              <a:ext cx="1432386" cy="587024"/>
            </a:xfrm>
            <a:prstGeom prst="rect">
              <a:avLst/>
            </a:prstGeom>
            <a:noFill/>
          </p:spPr>
        </p:pic>
        <p:grpSp>
          <p:nvGrpSpPr>
            <p:cNvPr id="217" name="Gruppieren 327">
              <a:extLst>
                <a:ext uri="{FF2B5EF4-FFF2-40B4-BE49-F238E27FC236}">
                  <a16:creationId xmlns:a16="http://schemas.microsoft.com/office/drawing/2014/main" id="{A93F8CBE-DCE3-4EE7-AB40-C60D62F9412E}"/>
                </a:ext>
              </a:extLst>
            </p:cNvPr>
            <p:cNvGrpSpPr/>
            <p:nvPr/>
          </p:nvGrpSpPr>
          <p:grpSpPr>
            <a:xfrm>
              <a:off x="2850245" y="2160405"/>
              <a:ext cx="656748" cy="2591957"/>
              <a:chOff x="-12514263" y="5757863"/>
              <a:chExt cx="5384800" cy="21251863"/>
            </a:xfrm>
            <a:effectLst>
              <a:outerShdw blurRad="76200" dist="127000" dir="18900000" sy="23000" kx="-1200000" algn="bl" rotWithShape="0">
                <a:prstClr val="black">
                  <a:alpha val="20000"/>
                </a:prstClr>
              </a:outerShdw>
            </a:effectLst>
          </p:grpSpPr>
          <p:sp>
            <p:nvSpPr>
              <p:cNvPr id="218" name="Freeform 205">
                <a:extLst>
                  <a:ext uri="{FF2B5EF4-FFF2-40B4-BE49-F238E27FC236}">
                    <a16:creationId xmlns:a16="http://schemas.microsoft.com/office/drawing/2014/main" id="{550F56EC-3C46-4A38-B7BE-A6FCD4A406A1}"/>
                  </a:ext>
                </a:extLst>
              </p:cNvPr>
              <p:cNvSpPr>
                <a:spLocks/>
              </p:cNvSpPr>
              <p:nvPr/>
            </p:nvSpPr>
            <p:spPr bwMode="auto">
              <a:xfrm>
                <a:off x="-11737975" y="23155276"/>
                <a:ext cx="2659063" cy="2005013"/>
              </a:xfrm>
              <a:custGeom>
                <a:avLst/>
                <a:gdLst/>
                <a:ahLst/>
                <a:cxnLst>
                  <a:cxn ang="0">
                    <a:pos x="290" y="257"/>
                  </a:cxn>
                  <a:cxn ang="0">
                    <a:pos x="277" y="298"/>
                  </a:cxn>
                  <a:cxn ang="0">
                    <a:pos x="0" y="426"/>
                  </a:cxn>
                  <a:cxn ang="0">
                    <a:pos x="604" y="217"/>
                  </a:cxn>
                  <a:cxn ang="0">
                    <a:pos x="534" y="72"/>
                  </a:cxn>
                  <a:cxn ang="0">
                    <a:pos x="300" y="267"/>
                  </a:cxn>
                </a:cxnLst>
                <a:rect l="0" t="0" r="r" b="b"/>
                <a:pathLst>
                  <a:path w="709" h="535">
                    <a:moveTo>
                      <a:pt x="290" y="257"/>
                    </a:moveTo>
                    <a:cubicBezTo>
                      <a:pt x="287" y="272"/>
                      <a:pt x="284" y="284"/>
                      <a:pt x="277" y="298"/>
                    </a:cubicBezTo>
                    <a:cubicBezTo>
                      <a:pt x="216" y="301"/>
                      <a:pt x="45" y="386"/>
                      <a:pt x="0" y="426"/>
                    </a:cubicBezTo>
                    <a:cubicBezTo>
                      <a:pt x="256" y="535"/>
                      <a:pt x="433" y="357"/>
                      <a:pt x="604" y="217"/>
                    </a:cubicBezTo>
                    <a:cubicBezTo>
                      <a:pt x="709" y="131"/>
                      <a:pt x="678" y="0"/>
                      <a:pt x="534" y="72"/>
                    </a:cubicBezTo>
                    <a:cubicBezTo>
                      <a:pt x="444" y="117"/>
                      <a:pt x="385" y="213"/>
                      <a:pt x="300" y="267"/>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19" name="Freeform 206">
                <a:extLst>
                  <a:ext uri="{FF2B5EF4-FFF2-40B4-BE49-F238E27FC236}">
                    <a16:creationId xmlns:a16="http://schemas.microsoft.com/office/drawing/2014/main" id="{0AE01BD6-9729-4F6D-B17F-8B1E07F8C8E4}"/>
                  </a:ext>
                </a:extLst>
              </p:cNvPr>
              <p:cNvSpPr>
                <a:spLocks/>
              </p:cNvSpPr>
              <p:nvPr/>
            </p:nvSpPr>
            <p:spPr bwMode="auto">
              <a:xfrm>
                <a:off x="-10729913" y="24560213"/>
                <a:ext cx="1092200" cy="2449513"/>
              </a:xfrm>
              <a:custGeom>
                <a:avLst/>
                <a:gdLst/>
                <a:ahLst/>
                <a:cxnLst>
                  <a:cxn ang="0">
                    <a:pos x="104" y="43"/>
                  </a:cxn>
                  <a:cxn ang="0">
                    <a:pos x="7" y="355"/>
                  </a:cxn>
                  <a:cxn ang="0">
                    <a:pos x="179" y="559"/>
                  </a:cxn>
                  <a:cxn ang="0">
                    <a:pos x="276" y="226"/>
                  </a:cxn>
                  <a:cxn ang="0">
                    <a:pos x="241" y="45"/>
                  </a:cxn>
                  <a:cxn ang="0">
                    <a:pos x="93" y="64"/>
                  </a:cxn>
                </a:cxnLst>
                <a:rect l="0" t="0" r="r" b="b"/>
                <a:pathLst>
                  <a:path w="291" h="653">
                    <a:moveTo>
                      <a:pt x="104" y="43"/>
                    </a:moveTo>
                    <a:cubicBezTo>
                      <a:pt x="75" y="149"/>
                      <a:pt x="14" y="245"/>
                      <a:pt x="7" y="355"/>
                    </a:cubicBezTo>
                    <a:cubicBezTo>
                      <a:pt x="0" y="471"/>
                      <a:pt x="45" y="653"/>
                      <a:pt x="179" y="559"/>
                    </a:cubicBezTo>
                    <a:cubicBezTo>
                      <a:pt x="291" y="480"/>
                      <a:pt x="276" y="353"/>
                      <a:pt x="276" y="226"/>
                    </a:cubicBezTo>
                    <a:cubicBezTo>
                      <a:pt x="276" y="170"/>
                      <a:pt x="287" y="86"/>
                      <a:pt x="241" y="45"/>
                    </a:cubicBezTo>
                    <a:cubicBezTo>
                      <a:pt x="200" y="7"/>
                      <a:pt x="103" y="0"/>
                      <a:pt x="93" y="64"/>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0" name="Freeform 208">
                <a:extLst>
                  <a:ext uri="{FF2B5EF4-FFF2-40B4-BE49-F238E27FC236}">
                    <a16:creationId xmlns:a16="http://schemas.microsoft.com/office/drawing/2014/main" id="{719C87A1-682C-4F05-A319-322277E63BA2}"/>
                  </a:ext>
                </a:extLst>
              </p:cNvPr>
              <p:cNvSpPr>
                <a:spLocks/>
              </p:cNvSpPr>
              <p:nvPr/>
            </p:nvSpPr>
            <p:spPr bwMode="auto">
              <a:xfrm>
                <a:off x="-10890250" y="20656551"/>
                <a:ext cx="1382713" cy="4429125"/>
              </a:xfrm>
              <a:custGeom>
                <a:avLst/>
                <a:gdLst/>
                <a:ahLst/>
                <a:cxnLst>
                  <a:cxn ang="0">
                    <a:pos x="107" y="95"/>
                  </a:cxn>
                  <a:cxn ang="0">
                    <a:pos x="150" y="600"/>
                  </a:cxn>
                  <a:cxn ang="0">
                    <a:pos x="104" y="834"/>
                  </a:cxn>
                  <a:cxn ang="0">
                    <a:pos x="10" y="1020"/>
                  </a:cxn>
                  <a:cxn ang="0">
                    <a:pos x="303" y="818"/>
                  </a:cxn>
                  <a:cxn ang="0">
                    <a:pos x="311" y="331"/>
                  </a:cxn>
                  <a:cxn ang="0">
                    <a:pos x="128" y="84"/>
                  </a:cxn>
                </a:cxnLst>
                <a:rect l="0" t="0" r="r" b="b"/>
                <a:pathLst>
                  <a:path w="369" h="1181">
                    <a:moveTo>
                      <a:pt x="107" y="95"/>
                    </a:moveTo>
                    <a:cubicBezTo>
                      <a:pt x="88" y="263"/>
                      <a:pt x="141" y="436"/>
                      <a:pt x="150" y="600"/>
                    </a:cubicBezTo>
                    <a:cubicBezTo>
                      <a:pt x="154" y="691"/>
                      <a:pt x="139" y="756"/>
                      <a:pt x="104" y="834"/>
                    </a:cubicBezTo>
                    <a:cubicBezTo>
                      <a:pt x="88" y="868"/>
                      <a:pt x="0" y="986"/>
                      <a:pt x="10" y="1020"/>
                    </a:cubicBezTo>
                    <a:cubicBezTo>
                      <a:pt x="55" y="1181"/>
                      <a:pt x="284" y="864"/>
                      <a:pt x="303" y="818"/>
                    </a:cubicBezTo>
                    <a:cubicBezTo>
                      <a:pt x="369" y="655"/>
                      <a:pt x="311" y="508"/>
                      <a:pt x="311" y="331"/>
                    </a:cubicBezTo>
                    <a:cubicBezTo>
                      <a:pt x="311" y="185"/>
                      <a:pt x="325" y="0"/>
                      <a:pt x="128" y="84"/>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1" name="Freeform 209">
                <a:extLst>
                  <a:ext uri="{FF2B5EF4-FFF2-40B4-BE49-F238E27FC236}">
                    <a16:creationId xmlns:a16="http://schemas.microsoft.com/office/drawing/2014/main" id="{3DB37001-0CE9-4BC3-9334-A163CF30B815}"/>
                  </a:ext>
                </a:extLst>
              </p:cNvPr>
              <p:cNvSpPr>
                <a:spLocks/>
              </p:cNvSpPr>
              <p:nvPr/>
            </p:nvSpPr>
            <p:spPr bwMode="auto">
              <a:xfrm>
                <a:off x="-10534650" y="19604038"/>
                <a:ext cx="1924050" cy="6808788"/>
              </a:xfrm>
              <a:custGeom>
                <a:avLst/>
                <a:gdLst/>
                <a:ahLst/>
                <a:cxnLst>
                  <a:cxn ang="0">
                    <a:pos x="33" y="107"/>
                  </a:cxn>
                  <a:cxn ang="0">
                    <a:pos x="72" y="128"/>
                  </a:cxn>
                  <a:cxn ang="0">
                    <a:pos x="55" y="527"/>
                  </a:cxn>
                  <a:cxn ang="0">
                    <a:pos x="74" y="927"/>
                  </a:cxn>
                  <a:cxn ang="0">
                    <a:pos x="84" y="1333"/>
                  </a:cxn>
                  <a:cxn ang="0">
                    <a:pos x="13" y="1718"/>
                  </a:cxn>
                  <a:cxn ang="0">
                    <a:pos x="227" y="1419"/>
                  </a:cxn>
                  <a:cxn ang="0">
                    <a:pos x="323" y="913"/>
                  </a:cxn>
                  <a:cxn ang="0">
                    <a:pos x="152" y="10"/>
                  </a:cxn>
                  <a:cxn ang="0">
                    <a:pos x="22" y="107"/>
                  </a:cxn>
                </a:cxnLst>
                <a:rect l="0" t="0" r="r" b="b"/>
                <a:pathLst>
                  <a:path w="513" h="1816">
                    <a:moveTo>
                      <a:pt x="33" y="107"/>
                    </a:moveTo>
                    <a:cubicBezTo>
                      <a:pt x="50" y="111"/>
                      <a:pt x="61" y="111"/>
                      <a:pt x="72" y="128"/>
                    </a:cubicBezTo>
                    <a:cubicBezTo>
                      <a:pt x="2" y="236"/>
                      <a:pt x="61" y="405"/>
                      <a:pt x="55" y="527"/>
                    </a:cubicBezTo>
                    <a:cubicBezTo>
                      <a:pt x="48" y="663"/>
                      <a:pt x="39" y="794"/>
                      <a:pt x="74" y="927"/>
                    </a:cubicBezTo>
                    <a:cubicBezTo>
                      <a:pt x="106" y="1049"/>
                      <a:pt x="115" y="1208"/>
                      <a:pt x="84" y="1333"/>
                    </a:cubicBezTo>
                    <a:cubicBezTo>
                      <a:pt x="53" y="1461"/>
                      <a:pt x="0" y="1580"/>
                      <a:pt x="13" y="1718"/>
                    </a:cubicBezTo>
                    <a:cubicBezTo>
                      <a:pt x="257" y="1816"/>
                      <a:pt x="225" y="1584"/>
                      <a:pt x="227" y="1419"/>
                    </a:cubicBezTo>
                    <a:cubicBezTo>
                      <a:pt x="228" y="1237"/>
                      <a:pt x="298" y="1084"/>
                      <a:pt x="323" y="913"/>
                    </a:cubicBezTo>
                    <a:cubicBezTo>
                      <a:pt x="356" y="690"/>
                      <a:pt x="513" y="59"/>
                      <a:pt x="152" y="10"/>
                    </a:cubicBezTo>
                    <a:cubicBezTo>
                      <a:pt x="82" y="0"/>
                      <a:pt x="13" y="27"/>
                      <a:pt x="22" y="107"/>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2" name="Freeform 210">
                <a:extLst>
                  <a:ext uri="{FF2B5EF4-FFF2-40B4-BE49-F238E27FC236}">
                    <a16:creationId xmlns:a16="http://schemas.microsoft.com/office/drawing/2014/main" id="{F195B4F3-4BA8-49D0-9B5D-CF3CA7CADD23}"/>
                  </a:ext>
                </a:extLst>
              </p:cNvPr>
              <p:cNvSpPr>
                <a:spLocks/>
              </p:cNvSpPr>
              <p:nvPr/>
            </p:nvSpPr>
            <p:spPr bwMode="auto">
              <a:xfrm>
                <a:off x="-10474325" y="20915313"/>
                <a:ext cx="1395413" cy="682625"/>
              </a:xfrm>
              <a:custGeom>
                <a:avLst/>
                <a:gdLst/>
                <a:ahLst/>
                <a:cxnLst>
                  <a:cxn ang="0">
                    <a:pos x="39" y="182"/>
                  </a:cxn>
                  <a:cxn ang="0">
                    <a:pos x="190" y="115"/>
                  </a:cxn>
                  <a:cxn ang="0">
                    <a:pos x="368" y="76"/>
                  </a:cxn>
                  <a:cxn ang="0">
                    <a:pos x="360" y="6"/>
                  </a:cxn>
                  <a:cxn ang="0">
                    <a:pos x="22" y="174"/>
                  </a:cxn>
                </a:cxnLst>
                <a:rect l="0" t="0" r="r" b="b"/>
                <a:pathLst>
                  <a:path w="372" h="182">
                    <a:moveTo>
                      <a:pt x="39" y="182"/>
                    </a:moveTo>
                    <a:cubicBezTo>
                      <a:pt x="68" y="131"/>
                      <a:pt x="139" y="128"/>
                      <a:pt x="190" y="115"/>
                    </a:cubicBezTo>
                    <a:cubicBezTo>
                      <a:pt x="243" y="102"/>
                      <a:pt x="313" y="78"/>
                      <a:pt x="368" y="76"/>
                    </a:cubicBezTo>
                    <a:cubicBezTo>
                      <a:pt x="372" y="55"/>
                      <a:pt x="368" y="24"/>
                      <a:pt x="360" y="6"/>
                    </a:cubicBezTo>
                    <a:cubicBezTo>
                      <a:pt x="289" y="0"/>
                      <a:pt x="0" y="91"/>
                      <a:pt x="22" y="174"/>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3" name="Freeform 211">
                <a:extLst>
                  <a:ext uri="{FF2B5EF4-FFF2-40B4-BE49-F238E27FC236}">
                    <a16:creationId xmlns:a16="http://schemas.microsoft.com/office/drawing/2014/main" id="{2938AFD0-76A0-43DB-9AD4-4C98A40ED944}"/>
                  </a:ext>
                </a:extLst>
              </p:cNvPr>
              <p:cNvSpPr>
                <a:spLocks/>
              </p:cNvSpPr>
              <p:nvPr/>
            </p:nvSpPr>
            <p:spPr bwMode="auto">
              <a:xfrm>
                <a:off x="-11891963" y="14690726"/>
                <a:ext cx="3630613" cy="6772275"/>
              </a:xfrm>
              <a:custGeom>
                <a:avLst/>
                <a:gdLst/>
                <a:ahLst/>
                <a:cxnLst>
                  <a:cxn ang="0">
                    <a:pos x="42" y="334"/>
                  </a:cxn>
                  <a:cxn ang="0">
                    <a:pos x="13" y="540"/>
                  </a:cxn>
                  <a:cxn ang="0">
                    <a:pos x="24" y="745"/>
                  </a:cxn>
                  <a:cxn ang="0">
                    <a:pos x="67" y="934"/>
                  </a:cxn>
                  <a:cxn ang="0">
                    <a:pos x="107" y="1131"/>
                  </a:cxn>
                  <a:cxn ang="0">
                    <a:pos x="111" y="1148"/>
                  </a:cxn>
                  <a:cxn ang="0">
                    <a:pos x="175" y="1326"/>
                  </a:cxn>
                  <a:cxn ang="0">
                    <a:pos x="187" y="1544"/>
                  </a:cxn>
                  <a:cxn ang="0">
                    <a:pos x="198" y="1649"/>
                  </a:cxn>
                  <a:cxn ang="0">
                    <a:pos x="264" y="1720"/>
                  </a:cxn>
                  <a:cxn ang="0">
                    <a:pos x="438" y="1780"/>
                  </a:cxn>
                  <a:cxn ang="0">
                    <a:pos x="551" y="1757"/>
                  </a:cxn>
                  <a:cxn ang="0">
                    <a:pos x="670" y="1729"/>
                  </a:cxn>
                  <a:cxn ang="0">
                    <a:pos x="812" y="1652"/>
                  </a:cxn>
                  <a:cxn ang="0">
                    <a:pos x="787" y="1427"/>
                  </a:cxn>
                  <a:cxn ang="0">
                    <a:pos x="821" y="1210"/>
                  </a:cxn>
                  <a:cxn ang="0">
                    <a:pos x="901" y="960"/>
                  </a:cxn>
                  <a:cxn ang="0">
                    <a:pos x="908" y="958"/>
                  </a:cxn>
                  <a:cxn ang="0">
                    <a:pos x="946" y="496"/>
                  </a:cxn>
                  <a:cxn ang="0">
                    <a:pos x="887" y="275"/>
                  </a:cxn>
                  <a:cxn ang="0">
                    <a:pos x="792" y="194"/>
                  </a:cxn>
                  <a:cxn ang="0">
                    <a:pos x="615" y="71"/>
                  </a:cxn>
                  <a:cxn ang="0">
                    <a:pos x="221" y="8"/>
                  </a:cxn>
                  <a:cxn ang="0">
                    <a:pos x="73" y="64"/>
                  </a:cxn>
                  <a:cxn ang="0">
                    <a:pos x="50" y="221"/>
                  </a:cxn>
                  <a:cxn ang="0">
                    <a:pos x="46" y="346"/>
                  </a:cxn>
                </a:cxnLst>
                <a:rect l="0" t="0" r="r" b="b"/>
                <a:pathLst>
                  <a:path w="968" h="1806">
                    <a:moveTo>
                      <a:pt x="42" y="334"/>
                    </a:moveTo>
                    <a:cubicBezTo>
                      <a:pt x="0" y="373"/>
                      <a:pt x="13" y="485"/>
                      <a:pt x="13" y="540"/>
                    </a:cubicBezTo>
                    <a:cubicBezTo>
                      <a:pt x="13" y="610"/>
                      <a:pt x="12" y="679"/>
                      <a:pt x="24" y="745"/>
                    </a:cubicBezTo>
                    <a:cubicBezTo>
                      <a:pt x="37" y="811"/>
                      <a:pt x="42" y="875"/>
                      <a:pt x="67" y="934"/>
                    </a:cubicBezTo>
                    <a:cubicBezTo>
                      <a:pt x="94" y="997"/>
                      <a:pt x="83" y="1069"/>
                      <a:pt x="107" y="1131"/>
                    </a:cubicBezTo>
                    <a:cubicBezTo>
                      <a:pt x="109" y="1137"/>
                      <a:pt x="110" y="1141"/>
                      <a:pt x="111" y="1148"/>
                    </a:cubicBezTo>
                    <a:cubicBezTo>
                      <a:pt x="145" y="1153"/>
                      <a:pt x="172" y="1293"/>
                      <a:pt x="175" y="1326"/>
                    </a:cubicBezTo>
                    <a:cubicBezTo>
                      <a:pt x="181" y="1397"/>
                      <a:pt x="190" y="1472"/>
                      <a:pt x="187" y="1544"/>
                    </a:cubicBezTo>
                    <a:cubicBezTo>
                      <a:pt x="185" y="1580"/>
                      <a:pt x="176" y="1620"/>
                      <a:pt x="198" y="1649"/>
                    </a:cubicBezTo>
                    <a:cubicBezTo>
                      <a:pt x="216" y="1673"/>
                      <a:pt x="244" y="1699"/>
                      <a:pt x="264" y="1720"/>
                    </a:cubicBezTo>
                    <a:cubicBezTo>
                      <a:pt x="316" y="1774"/>
                      <a:pt x="365" y="1806"/>
                      <a:pt x="438" y="1780"/>
                    </a:cubicBezTo>
                    <a:cubicBezTo>
                      <a:pt x="475" y="1767"/>
                      <a:pt x="511" y="1762"/>
                      <a:pt x="551" y="1757"/>
                    </a:cubicBezTo>
                    <a:cubicBezTo>
                      <a:pt x="594" y="1753"/>
                      <a:pt x="630" y="1737"/>
                      <a:pt x="670" y="1729"/>
                    </a:cubicBezTo>
                    <a:cubicBezTo>
                      <a:pt x="734" y="1716"/>
                      <a:pt x="793" y="1731"/>
                      <a:pt x="812" y="1652"/>
                    </a:cubicBezTo>
                    <a:cubicBezTo>
                      <a:pt x="829" y="1577"/>
                      <a:pt x="803" y="1495"/>
                      <a:pt x="787" y="1427"/>
                    </a:cubicBezTo>
                    <a:cubicBezTo>
                      <a:pt x="770" y="1350"/>
                      <a:pt x="788" y="1278"/>
                      <a:pt x="821" y="1210"/>
                    </a:cubicBezTo>
                    <a:cubicBezTo>
                      <a:pt x="858" y="1131"/>
                      <a:pt x="876" y="1045"/>
                      <a:pt x="901" y="960"/>
                    </a:cubicBezTo>
                    <a:cubicBezTo>
                      <a:pt x="903" y="959"/>
                      <a:pt x="905" y="959"/>
                      <a:pt x="908" y="958"/>
                    </a:cubicBezTo>
                    <a:cubicBezTo>
                      <a:pt x="953" y="813"/>
                      <a:pt x="968" y="648"/>
                      <a:pt x="946" y="496"/>
                    </a:cubicBezTo>
                    <a:cubicBezTo>
                      <a:pt x="935" y="423"/>
                      <a:pt x="924" y="342"/>
                      <a:pt x="887" y="275"/>
                    </a:cubicBezTo>
                    <a:cubicBezTo>
                      <a:pt x="868" y="241"/>
                      <a:pt x="824" y="214"/>
                      <a:pt x="792" y="194"/>
                    </a:cubicBezTo>
                    <a:cubicBezTo>
                      <a:pt x="733" y="157"/>
                      <a:pt x="680" y="98"/>
                      <a:pt x="615" y="71"/>
                    </a:cubicBezTo>
                    <a:cubicBezTo>
                      <a:pt x="493" y="20"/>
                      <a:pt x="350" y="18"/>
                      <a:pt x="221" y="8"/>
                    </a:cubicBezTo>
                    <a:cubicBezTo>
                      <a:pt x="159" y="3"/>
                      <a:pt x="96" y="0"/>
                      <a:pt x="73" y="64"/>
                    </a:cubicBezTo>
                    <a:cubicBezTo>
                      <a:pt x="57" y="110"/>
                      <a:pt x="54" y="170"/>
                      <a:pt x="50" y="221"/>
                    </a:cubicBezTo>
                    <a:cubicBezTo>
                      <a:pt x="46" y="260"/>
                      <a:pt x="27" y="311"/>
                      <a:pt x="46" y="346"/>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4" name="Freeform 212">
                <a:extLst>
                  <a:ext uri="{FF2B5EF4-FFF2-40B4-BE49-F238E27FC236}">
                    <a16:creationId xmlns:a16="http://schemas.microsoft.com/office/drawing/2014/main" id="{37D65A1A-4414-4A30-B338-59FB4474109F}"/>
                  </a:ext>
                </a:extLst>
              </p:cNvPr>
              <p:cNvSpPr>
                <a:spLocks/>
              </p:cNvSpPr>
              <p:nvPr/>
            </p:nvSpPr>
            <p:spPr bwMode="auto">
              <a:xfrm>
                <a:off x="-12514263" y="9583738"/>
                <a:ext cx="4768850" cy="6877050"/>
              </a:xfrm>
              <a:custGeom>
                <a:avLst/>
                <a:gdLst/>
                <a:ahLst/>
                <a:cxnLst>
                  <a:cxn ang="0">
                    <a:pos x="284" y="116"/>
                  </a:cxn>
                  <a:cxn ang="0">
                    <a:pos x="119" y="164"/>
                  </a:cxn>
                  <a:cxn ang="0">
                    <a:pos x="19" y="304"/>
                  </a:cxn>
                  <a:cxn ang="0">
                    <a:pos x="15" y="605"/>
                  </a:cxn>
                  <a:cxn ang="0">
                    <a:pos x="11" y="836"/>
                  </a:cxn>
                  <a:cxn ang="0">
                    <a:pos x="34" y="954"/>
                  </a:cxn>
                  <a:cxn ang="0">
                    <a:pos x="49" y="1111"/>
                  </a:cxn>
                  <a:cxn ang="0">
                    <a:pos x="102" y="1211"/>
                  </a:cxn>
                  <a:cxn ang="0">
                    <a:pos x="159" y="1322"/>
                  </a:cxn>
                  <a:cxn ang="0">
                    <a:pos x="140" y="1413"/>
                  </a:cxn>
                  <a:cxn ang="0">
                    <a:pos x="172" y="1411"/>
                  </a:cxn>
                  <a:cxn ang="0">
                    <a:pos x="163" y="1623"/>
                  </a:cxn>
                  <a:cxn ang="0">
                    <a:pos x="163" y="1697"/>
                  </a:cxn>
                  <a:cxn ang="0">
                    <a:pos x="259" y="1725"/>
                  </a:cxn>
                  <a:cxn ang="0">
                    <a:pos x="458" y="1520"/>
                  </a:cxn>
                  <a:cxn ang="0">
                    <a:pos x="611" y="1769"/>
                  </a:cxn>
                  <a:cxn ang="0">
                    <a:pos x="958" y="1761"/>
                  </a:cxn>
                  <a:cxn ang="0">
                    <a:pos x="1130" y="1711"/>
                  </a:cxn>
                  <a:cxn ang="0">
                    <a:pos x="1098" y="1515"/>
                  </a:cxn>
                  <a:cxn ang="0">
                    <a:pos x="1075" y="1401"/>
                  </a:cxn>
                  <a:cxn ang="0">
                    <a:pos x="1031" y="1297"/>
                  </a:cxn>
                  <a:cxn ang="0">
                    <a:pos x="1014" y="1091"/>
                  </a:cxn>
                  <a:cxn ang="0">
                    <a:pos x="1019" y="1052"/>
                  </a:cxn>
                  <a:cxn ang="0">
                    <a:pos x="1041" y="1026"/>
                  </a:cxn>
                  <a:cxn ang="0">
                    <a:pos x="1062" y="857"/>
                  </a:cxn>
                  <a:cxn ang="0">
                    <a:pos x="1094" y="840"/>
                  </a:cxn>
                  <a:cxn ang="0">
                    <a:pos x="1114" y="785"/>
                  </a:cxn>
                  <a:cxn ang="0">
                    <a:pos x="1158" y="692"/>
                  </a:cxn>
                  <a:cxn ang="0">
                    <a:pos x="1252" y="249"/>
                  </a:cxn>
                  <a:cxn ang="0">
                    <a:pos x="973" y="56"/>
                  </a:cxn>
                  <a:cxn ang="0">
                    <a:pos x="507" y="45"/>
                  </a:cxn>
                  <a:cxn ang="0">
                    <a:pos x="276" y="124"/>
                  </a:cxn>
                </a:cxnLst>
                <a:rect l="0" t="0" r="r" b="b"/>
                <a:pathLst>
                  <a:path w="1272" h="1834">
                    <a:moveTo>
                      <a:pt x="284" y="116"/>
                    </a:moveTo>
                    <a:cubicBezTo>
                      <a:pt x="230" y="134"/>
                      <a:pt x="174" y="145"/>
                      <a:pt x="119" y="164"/>
                    </a:cubicBezTo>
                    <a:cubicBezTo>
                      <a:pt x="55" y="185"/>
                      <a:pt x="27" y="234"/>
                      <a:pt x="19" y="304"/>
                    </a:cubicBezTo>
                    <a:cubicBezTo>
                      <a:pt x="7" y="403"/>
                      <a:pt x="27" y="506"/>
                      <a:pt x="15" y="605"/>
                    </a:cubicBezTo>
                    <a:cubicBezTo>
                      <a:pt x="6" y="680"/>
                      <a:pt x="0" y="761"/>
                      <a:pt x="11" y="836"/>
                    </a:cubicBezTo>
                    <a:cubicBezTo>
                      <a:pt x="16" y="875"/>
                      <a:pt x="30" y="914"/>
                      <a:pt x="34" y="954"/>
                    </a:cubicBezTo>
                    <a:cubicBezTo>
                      <a:pt x="39" y="1004"/>
                      <a:pt x="25" y="1066"/>
                      <a:pt x="49" y="1111"/>
                    </a:cubicBezTo>
                    <a:cubicBezTo>
                      <a:pt x="68" y="1147"/>
                      <a:pt x="85" y="1170"/>
                      <a:pt x="102" y="1211"/>
                    </a:cubicBezTo>
                    <a:cubicBezTo>
                      <a:pt x="116" y="1246"/>
                      <a:pt x="122" y="1303"/>
                      <a:pt x="159" y="1322"/>
                    </a:cubicBezTo>
                    <a:cubicBezTo>
                      <a:pt x="166" y="1350"/>
                      <a:pt x="134" y="1377"/>
                      <a:pt x="140" y="1413"/>
                    </a:cubicBezTo>
                    <a:cubicBezTo>
                      <a:pt x="150" y="1411"/>
                      <a:pt x="161" y="1416"/>
                      <a:pt x="172" y="1411"/>
                    </a:cubicBezTo>
                    <a:cubicBezTo>
                      <a:pt x="170" y="1482"/>
                      <a:pt x="175" y="1554"/>
                      <a:pt x="163" y="1623"/>
                    </a:cubicBezTo>
                    <a:cubicBezTo>
                      <a:pt x="158" y="1657"/>
                      <a:pt x="142" y="1682"/>
                      <a:pt x="163" y="1697"/>
                    </a:cubicBezTo>
                    <a:cubicBezTo>
                      <a:pt x="184" y="1711"/>
                      <a:pt x="234" y="1719"/>
                      <a:pt x="259" y="1725"/>
                    </a:cubicBezTo>
                    <a:cubicBezTo>
                      <a:pt x="380" y="1756"/>
                      <a:pt x="441" y="1620"/>
                      <a:pt x="458" y="1520"/>
                    </a:cubicBezTo>
                    <a:cubicBezTo>
                      <a:pt x="497" y="1620"/>
                      <a:pt x="504" y="1720"/>
                      <a:pt x="611" y="1769"/>
                    </a:cubicBezTo>
                    <a:cubicBezTo>
                      <a:pt x="683" y="1803"/>
                      <a:pt x="904" y="1834"/>
                      <a:pt x="958" y="1761"/>
                    </a:cubicBezTo>
                    <a:cubicBezTo>
                      <a:pt x="995" y="1754"/>
                      <a:pt x="1116" y="1737"/>
                      <a:pt x="1130" y="1711"/>
                    </a:cubicBezTo>
                    <a:cubicBezTo>
                      <a:pt x="1156" y="1664"/>
                      <a:pt x="1107" y="1562"/>
                      <a:pt x="1098" y="1515"/>
                    </a:cubicBezTo>
                    <a:cubicBezTo>
                      <a:pt x="1090" y="1476"/>
                      <a:pt x="1086" y="1438"/>
                      <a:pt x="1075" y="1401"/>
                    </a:cubicBezTo>
                    <a:cubicBezTo>
                      <a:pt x="1064" y="1365"/>
                      <a:pt x="1045" y="1333"/>
                      <a:pt x="1031" y="1297"/>
                    </a:cubicBezTo>
                    <a:cubicBezTo>
                      <a:pt x="1005" y="1233"/>
                      <a:pt x="1006" y="1160"/>
                      <a:pt x="1014" y="1091"/>
                    </a:cubicBezTo>
                    <a:cubicBezTo>
                      <a:pt x="1016" y="1077"/>
                      <a:pt x="1017" y="1066"/>
                      <a:pt x="1019" y="1052"/>
                    </a:cubicBezTo>
                    <a:cubicBezTo>
                      <a:pt x="1033" y="1046"/>
                      <a:pt x="1034" y="1039"/>
                      <a:pt x="1041" y="1026"/>
                    </a:cubicBezTo>
                    <a:cubicBezTo>
                      <a:pt x="1007" y="987"/>
                      <a:pt x="1028" y="886"/>
                      <a:pt x="1062" y="857"/>
                    </a:cubicBezTo>
                    <a:cubicBezTo>
                      <a:pt x="1071" y="850"/>
                      <a:pt x="1084" y="851"/>
                      <a:pt x="1094" y="840"/>
                    </a:cubicBezTo>
                    <a:cubicBezTo>
                      <a:pt x="1103" y="830"/>
                      <a:pt x="1108" y="798"/>
                      <a:pt x="1114" y="785"/>
                    </a:cubicBezTo>
                    <a:cubicBezTo>
                      <a:pt x="1128" y="751"/>
                      <a:pt x="1144" y="725"/>
                      <a:pt x="1158" y="692"/>
                    </a:cubicBezTo>
                    <a:cubicBezTo>
                      <a:pt x="1218" y="547"/>
                      <a:pt x="1272" y="410"/>
                      <a:pt x="1252" y="249"/>
                    </a:cubicBezTo>
                    <a:cubicBezTo>
                      <a:pt x="1237" y="131"/>
                      <a:pt x="1073" y="71"/>
                      <a:pt x="973" y="56"/>
                    </a:cubicBezTo>
                    <a:cubicBezTo>
                      <a:pt x="820" y="34"/>
                      <a:pt x="664" y="0"/>
                      <a:pt x="507" y="45"/>
                    </a:cubicBezTo>
                    <a:cubicBezTo>
                      <a:pt x="436" y="65"/>
                      <a:pt x="326" y="68"/>
                      <a:pt x="276" y="124"/>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5" name="Freeform 213">
                <a:extLst>
                  <a:ext uri="{FF2B5EF4-FFF2-40B4-BE49-F238E27FC236}">
                    <a16:creationId xmlns:a16="http://schemas.microsoft.com/office/drawing/2014/main" id="{C9785A1C-3D4C-4424-B936-FA92940B8438}"/>
                  </a:ext>
                </a:extLst>
              </p:cNvPr>
              <p:cNvSpPr>
                <a:spLocks/>
              </p:cNvSpPr>
              <p:nvPr/>
            </p:nvSpPr>
            <p:spPr bwMode="auto">
              <a:xfrm>
                <a:off x="-8805863" y="10167938"/>
                <a:ext cx="1676400" cy="5910263"/>
              </a:xfrm>
              <a:custGeom>
                <a:avLst/>
                <a:gdLst/>
                <a:ahLst/>
                <a:cxnLst>
                  <a:cxn ang="0">
                    <a:pos x="190" y="4"/>
                  </a:cxn>
                  <a:cxn ang="0">
                    <a:pos x="286" y="141"/>
                  </a:cxn>
                  <a:cxn ang="0">
                    <a:pos x="308" y="225"/>
                  </a:cxn>
                  <a:cxn ang="0">
                    <a:pos x="348" y="290"/>
                  </a:cxn>
                  <a:cxn ang="0">
                    <a:pos x="323" y="322"/>
                  </a:cxn>
                  <a:cxn ang="0">
                    <a:pos x="338" y="364"/>
                  </a:cxn>
                  <a:cxn ang="0">
                    <a:pos x="373" y="438"/>
                  </a:cxn>
                  <a:cxn ang="0">
                    <a:pos x="388" y="605"/>
                  </a:cxn>
                  <a:cxn ang="0">
                    <a:pos x="412" y="681"/>
                  </a:cxn>
                  <a:cxn ang="0">
                    <a:pos x="412" y="782"/>
                  </a:cxn>
                  <a:cxn ang="0">
                    <a:pos x="444" y="959"/>
                  </a:cxn>
                  <a:cxn ang="0">
                    <a:pos x="444" y="1012"/>
                  </a:cxn>
                  <a:cxn ang="0">
                    <a:pos x="421" y="1053"/>
                  </a:cxn>
                  <a:cxn ang="0">
                    <a:pos x="396" y="1145"/>
                  </a:cxn>
                  <a:cxn ang="0">
                    <a:pos x="365" y="1230"/>
                  </a:cxn>
                  <a:cxn ang="0">
                    <a:pos x="328" y="1327"/>
                  </a:cxn>
                  <a:cxn ang="0">
                    <a:pos x="238" y="1434"/>
                  </a:cxn>
                  <a:cxn ang="0">
                    <a:pos x="149" y="1555"/>
                  </a:cxn>
                  <a:cxn ang="0">
                    <a:pos x="98" y="1572"/>
                  </a:cxn>
                  <a:cxn ang="0">
                    <a:pos x="53" y="1504"/>
                  </a:cxn>
                  <a:cxn ang="0">
                    <a:pos x="33" y="1399"/>
                  </a:cxn>
                  <a:cxn ang="0">
                    <a:pos x="98" y="1226"/>
                  </a:cxn>
                  <a:cxn ang="0">
                    <a:pos x="150" y="1068"/>
                  </a:cxn>
                  <a:cxn ang="0">
                    <a:pos x="163" y="968"/>
                  </a:cxn>
                  <a:cxn ang="0">
                    <a:pos x="170" y="927"/>
                  </a:cxn>
                  <a:cxn ang="0">
                    <a:pos x="146" y="895"/>
                  </a:cxn>
                  <a:cxn ang="0">
                    <a:pos x="89" y="730"/>
                  </a:cxn>
                  <a:cxn ang="0">
                    <a:pos x="1" y="560"/>
                  </a:cxn>
                  <a:cxn ang="0">
                    <a:pos x="36" y="449"/>
                  </a:cxn>
                  <a:cxn ang="0">
                    <a:pos x="77" y="288"/>
                  </a:cxn>
                  <a:cxn ang="0">
                    <a:pos x="117" y="55"/>
                  </a:cxn>
                  <a:cxn ang="0">
                    <a:pos x="186" y="0"/>
                  </a:cxn>
                </a:cxnLst>
                <a:rect l="0" t="0" r="r" b="b"/>
                <a:pathLst>
                  <a:path w="447" h="1576">
                    <a:moveTo>
                      <a:pt x="190" y="4"/>
                    </a:moveTo>
                    <a:cubicBezTo>
                      <a:pt x="243" y="37"/>
                      <a:pt x="273" y="80"/>
                      <a:pt x="286" y="141"/>
                    </a:cubicBezTo>
                    <a:cubicBezTo>
                      <a:pt x="295" y="183"/>
                      <a:pt x="280" y="198"/>
                      <a:pt x="308" y="225"/>
                    </a:cubicBezTo>
                    <a:cubicBezTo>
                      <a:pt x="325" y="242"/>
                      <a:pt x="356" y="253"/>
                      <a:pt x="348" y="290"/>
                    </a:cubicBezTo>
                    <a:cubicBezTo>
                      <a:pt x="344" y="306"/>
                      <a:pt x="325" y="309"/>
                      <a:pt x="323" y="322"/>
                    </a:cubicBezTo>
                    <a:cubicBezTo>
                      <a:pt x="320" y="342"/>
                      <a:pt x="332" y="347"/>
                      <a:pt x="338" y="364"/>
                    </a:cubicBezTo>
                    <a:cubicBezTo>
                      <a:pt x="349" y="393"/>
                      <a:pt x="356" y="414"/>
                      <a:pt x="373" y="438"/>
                    </a:cubicBezTo>
                    <a:cubicBezTo>
                      <a:pt x="413" y="497"/>
                      <a:pt x="381" y="536"/>
                      <a:pt x="388" y="605"/>
                    </a:cubicBezTo>
                    <a:cubicBezTo>
                      <a:pt x="391" y="638"/>
                      <a:pt x="408" y="653"/>
                      <a:pt x="412" y="681"/>
                    </a:cubicBezTo>
                    <a:cubicBezTo>
                      <a:pt x="417" y="714"/>
                      <a:pt x="403" y="748"/>
                      <a:pt x="412" y="782"/>
                    </a:cubicBezTo>
                    <a:cubicBezTo>
                      <a:pt x="427" y="838"/>
                      <a:pt x="444" y="898"/>
                      <a:pt x="444" y="959"/>
                    </a:cubicBezTo>
                    <a:cubicBezTo>
                      <a:pt x="444" y="976"/>
                      <a:pt x="447" y="996"/>
                      <a:pt x="444" y="1012"/>
                    </a:cubicBezTo>
                    <a:cubicBezTo>
                      <a:pt x="439" y="1035"/>
                      <a:pt x="431" y="1035"/>
                      <a:pt x="421" y="1053"/>
                    </a:cubicBezTo>
                    <a:cubicBezTo>
                      <a:pt x="404" y="1082"/>
                      <a:pt x="401" y="1111"/>
                      <a:pt x="396" y="1145"/>
                    </a:cubicBezTo>
                    <a:cubicBezTo>
                      <a:pt x="390" y="1181"/>
                      <a:pt x="382" y="1200"/>
                      <a:pt x="365" y="1230"/>
                    </a:cubicBezTo>
                    <a:cubicBezTo>
                      <a:pt x="344" y="1266"/>
                      <a:pt x="341" y="1288"/>
                      <a:pt x="328" y="1327"/>
                    </a:cubicBezTo>
                    <a:cubicBezTo>
                      <a:pt x="312" y="1374"/>
                      <a:pt x="273" y="1403"/>
                      <a:pt x="238" y="1434"/>
                    </a:cubicBezTo>
                    <a:cubicBezTo>
                      <a:pt x="203" y="1465"/>
                      <a:pt x="173" y="1514"/>
                      <a:pt x="149" y="1555"/>
                    </a:cubicBezTo>
                    <a:cubicBezTo>
                      <a:pt x="131" y="1561"/>
                      <a:pt x="119" y="1576"/>
                      <a:pt x="98" y="1572"/>
                    </a:cubicBezTo>
                    <a:cubicBezTo>
                      <a:pt x="95" y="1541"/>
                      <a:pt x="66" y="1528"/>
                      <a:pt x="53" y="1504"/>
                    </a:cubicBezTo>
                    <a:cubicBezTo>
                      <a:pt x="36" y="1472"/>
                      <a:pt x="31" y="1436"/>
                      <a:pt x="33" y="1399"/>
                    </a:cubicBezTo>
                    <a:cubicBezTo>
                      <a:pt x="37" y="1332"/>
                      <a:pt x="75" y="1284"/>
                      <a:pt x="98" y="1226"/>
                    </a:cubicBezTo>
                    <a:cubicBezTo>
                      <a:pt x="118" y="1176"/>
                      <a:pt x="141" y="1118"/>
                      <a:pt x="150" y="1068"/>
                    </a:cubicBezTo>
                    <a:cubicBezTo>
                      <a:pt x="156" y="1034"/>
                      <a:pt x="157" y="999"/>
                      <a:pt x="163" y="968"/>
                    </a:cubicBezTo>
                    <a:cubicBezTo>
                      <a:pt x="166" y="955"/>
                      <a:pt x="174" y="944"/>
                      <a:pt x="170" y="927"/>
                    </a:cubicBezTo>
                    <a:cubicBezTo>
                      <a:pt x="165" y="905"/>
                      <a:pt x="157" y="910"/>
                      <a:pt x="146" y="895"/>
                    </a:cubicBezTo>
                    <a:cubicBezTo>
                      <a:pt x="108" y="841"/>
                      <a:pt x="108" y="790"/>
                      <a:pt x="89" y="730"/>
                    </a:cubicBezTo>
                    <a:cubicBezTo>
                      <a:pt x="70" y="666"/>
                      <a:pt x="2" y="640"/>
                      <a:pt x="1" y="560"/>
                    </a:cubicBezTo>
                    <a:cubicBezTo>
                      <a:pt x="0" y="517"/>
                      <a:pt x="20" y="487"/>
                      <a:pt x="36" y="449"/>
                    </a:cubicBezTo>
                    <a:cubicBezTo>
                      <a:pt x="58" y="398"/>
                      <a:pt x="72" y="345"/>
                      <a:pt x="77" y="288"/>
                    </a:cubicBezTo>
                    <a:cubicBezTo>
                      <a:pt x="85" y="209"/>
                      <a:pt x="60" y="115"/>
                      <a:pt x="117" y="55"/>
                    </a:cubicBezTo>
                    <a:cubicBezTo>
                      <a:pt x="138" y="34"/>
                      <a:pt x="164" y="18"/>
                      <a:pt x="186" y="0"/>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6" name="Freeform 214">
                <a:extLst>
                  <a:ext uri="{FF2B5EF4-FFF2-40B4-BE49-F238E27FC236}">
                    <a16:creationId xmlns:a16="http://schemas.microsoft.com/office/drawing/2014/main" id="{FB955001-0EB8-42A1-A165-AB4389EF0EAC}"/>
                  </a:ext>
                </a:extLst>
              </p:cNvPr>
              <p:cNvSpPr>
                <a:spLocks/>
              </p:cNvSpPr>
              <p:nvPr/>
            </p:nvSpPr>
            <p:spPr bwMode="auto">
              <a:xfrm>
                <a:off x="-12274550" y="11315701"/>
                <a:ext cx="1162050" cy="2009775"/>
              </a:xfrm>
              <a:custGeom>
                <a:avLst/>
                <a:gdLst/>
                <a:ahLst/>
                <a:cxnLst>
                  <a:cxn ang="0">
                    <a:pos x="148" y="0"/>
                  </a:cxn>
                  <a:cxn ang="0">
                    <a:pos x="154" y="269"/>
                  </a:cxn>
                  <a:cxn ang="0">
                    <a:pos x="310" y="452"/>
                  </a:cxn>
                  <a:cxn ang="0">
                    <a:pos x="131" y="0"/>
                  </a:cxn>
                </a:cxnLst>
                <a:rect l="0" t="0" r="r" b="b"/>
                <a:pathLst>
                  <a:path w="310" h="536">
                    <a:moveTo>
                      <a:pt x="148" y="0"/>
                    </a:moveTo>
                    <a:cubicBezTo>
                      <a:pt x="148" y="85"/>
                      <a:pt x="124" y="195"/>
                      <a:pt x="154" y="269"/>
                    </a:cubicBezTo>
                    <a:cubicBezTo>
                      <a:pt x="182" y="338"/>
                      <a:pt x="254" y="405"/>
                      <a:pt x="310" y="452"/>
                    </a:cubicBezTo>
                    <a:cubicBezTo>
                      <a:pt x="222" y="536"/>
                      <a:pt x="0" y="98"/>
                      <a:pt x="131" y="0"/>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7" name="Freeform 215">
                <a:extLst>
                  <a:ext uri="{FF2B5EF4-FFF2-40B4-BE49-F238E27FC236}">
                    <a16:creationId xmlns:a16="http://schemas.microsoft.com/office/drawing/2014/main" id="{B9A42D3D-0F87-4289-8703-B84CE5A94DF4}"/>
                  </a:ext>
                </a:extLst>
              </p:cNvPr>
              <p:cNvSpPr>
                <a:spLocks/>
              </p:cNvSpPr>
              <p:nvPr/>
            </p:nvSpPr>
            <p:spPr bwMode="auto">
              <a:xfrm>
                <a:off x="-10691813" y="10321926"/>
                <a:ext cx="1900238" cy="2689225"/>
              </a:xfrm>
              <a:custGeom>
                <a:avLst/>
                <a:gdLst/>
                <a:ahLst/>
                <a:cxnLst>
                  <a:cxn ang="0">
                    <a:pos x="8" y="701"/>
                  </a:cxn>
                  <a:cxn ang="0">
                    <a:pos x="292" y="372"/>
                  </a:cxn>
                  <a:cxn ang="0">
                    <a:pos x="507" y="0"/>
                  </a:cxn>
                  <a:cxn ang="0">
                    <a:pos x="466" y="56"/>
                  </a:cxn>
                  <a:cxn ang="0">
                    <a:pos x="428" y="121"/>
                  </a:cxn>
                  <a:cxn ang="0">
                    <a:pos x="365" y="251"/>
                  </a:cxn>
                  <a:cxn ang="0">
                    <a:pos x="232" y="514"/>
                  </a:cxn>
                  <a:cxn ang="0">
                    <a:pos x="0" y="717"/>
                  </a:cxn>
                </a:cxnLst>
                <a:rect l="0" t="0" r="r" b="b"/>
                <a:pathLst>
                  <a:path w="507" h="717">
                    <a:moveTo>
                      <a:pt x="8" y="701"/>
                    </a:moveTo>
                    <a:cubicBezTo>
                      <a:pt x="126" y="642"/>
                      <a:pt x="212" y="486"/>
                      <a:pt x="292" y="372"/>
                    </a:cubicBezTo>
                    <a:cubicBezTo>
                      <a:pt x="352" y="287"/>
                      <a:pt x="402" y="8"/>
                      <a:pt x="507" y="0"/>
                    </a:cubicBezTo>
                    <a:cubicBezTo>
                      <a:pt x="502" y="35"/>
                      <a:pt x="481" y="30"/>
                      <a:pt x="466" y="56"/>
                    </a:cubicBezTo>
                    <a:cubicBezTo>
                      <a:pt x="456" y="72"/>
                      <a:pt x="439" y="102"/>
                      <a:pt x="428" y="121"/>
                    </a:cubicBezTo>
                    <a:cubicBezTo>
                      <a:pt x="400" y="166"/>
                      <a:pt x="384" y="201"/>
                      <a:pt x="365" y="251"/>
                    </a:cubicBezTo>
                    <a:cubicBezTo>
                      <a:pt x="327" y="350"/>
                      <a:pt x="276" y="423"/>
                      <a:pt x="232" y="514"/>
                    </a:cubicBezTo>
                    <a:cubicBezTo>
                      <a:pt x="135" y="568"/>
                      <a:pt x="118" y="700"/>
                      <a:pt x="0" y="717"/>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8" name="Freeform 216">
                <a:extLst>
                  <a:ext uri="{FF2B5EF4-FFF2-40B4-BE49-F238E27FC236}">
                    <a16:creationId xmlns:a16="http://schemas.microsoft.com/office/drawing/2014/main" id="{BE9A5C42-D472-4F2F-9A6A-371E8582BAFD}"/>
                  </a:ext>
                </a:extLst>
              </p:cNvPr>
              <p:cNvSpPr>
                <a:spLocks/>
              </p:cNvSpPr>
              <p:nvPr/>
            </p:nvSpPr>
            <p:spPr bwMode="auto">
              <a:xfrm>
                <a:off x="-12109450" y="8926513"/>
                <a:ext cx="3465513" cy="3694113"/>
              </a:xfrm>
              <a:custGeom>
                <a:avLst/>
                <a:gdLst/>
                <a:ahLst/>
                <a:cxnLst>
                  <a:cxn ang="0">
                    <a:pos x="657" y="363"/>
                  </a:cxn>
                  <a:cxn ang="0">
                    <a:pos x="462" y="673"/>
                  </a:cxn>
                  <a:cxn ang="0">
                    <a:pos x="333" y="985"/>
                  </a:cxn>
                  <a:cxn ang="0">
                    <a:pos x="236" y="354"/>
                  </a:cxn>
                  <a:cxn ang="0">
                    <a:pos x="0" y="385"/>
                  </a:cxn>
                  <a:cxn ang="0">
                    <a:pos x="155" y="269"/>
                  </a:cxn>
                  <a:cxn ang="0">
                    <a:pos x="272" y="118"/>
                  </a:cxn>
                  <a:cxn ang="0">
                    <a:pos x="655" y="53"/>
                  </a:cxn>
                  <a:cxn ang="0">
                    <a:pos x="924" y="405"/>
                  </a:cxn>
                  <a:cxn ang="0">
                    <a:pos x="647" y="374"/>
                  </a:cxn>
                </a:cxnLst>
                <a:rect l="0" t="0" r="r" b="b"/>
                <a:pathLst>
                  <a:path w="924" h="985">
                    <a:moveTo>
                      <a:pt x="657" y="363"/>
                    </a:moveTo>
                    <a:cubicBezTo>
                      <a:pt x="602" y="466"/>
                      <a:pt x="523" y="569"/>
                      <a:pt x="462" y="673"/>
                    </a:cubicBezTo>
                    <a:cubicBezTo>
                      <a:pt x="412" y="727"/>
                      <a:pt x="334" y="908"/>
                      <a:pt x="333" y="985"/>
                    </a:cubicBezTo>
                    <a:cubicBezTo>
                      <a:pt x="183" y="931"/>
                      <a:pt x="225" y="479"/>
                      <a:pt x="236" y="354"/>
                    </a:cubicBezTo>
                    <a:cubicBezTo>
                      <a:pt x="139" y="320"/>
                      <a:pt x="90" y="383"/>
                      <a:pt x="0" y="385"/>
                    </a:cubicBezTo>
                    <a:cubicBezTo>
                      <a:pt x="25" y="359"/>
                      <a:pt x="111" y="310"/>
                      <a:pt x="155" y="269"/>
                    </a:cubicBezTo>
                    <a:cubicBezTo>
                      <a:pt x="203" y="225"/>
                      <a:pt x="232" y="156"/>
                      <a:pt x="272" y="118"/>
                    </a:cubicBezTo>
                    <a:cubicBezTo>
                      <a:pt x="370" y="25"/>
                      <a:pt x="531" y="0"/>
                      <a:pt x="655" y="53"/>
                    </a:cubicBezTo>
                    <a:cubicBezTo>
                      <a:pt x="729" y="164"/>
                      <a:pt x="911" y="267"/>
                      <a:pt x="924" y="405"/>
                    </a:cubicBezTo>
                    <a:cubicBezTo>
                      <a:pt x="842" y="413"/>
                      <a:pt x="739" y="374"/>
                      <a:pt x="647" y="374"/>
                    </a:cubicBezTo>
                  </a:path>
                </a:pathLst>
              </a:custGeom>
              <a:solidFill>
                <a:srgbClr val="EDEBE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29" name="Freeform 217">
                <a:extLst>
                  <a:ext uri="{FF2B5EF4-FFF2-40B4-BE49-F238E27FC236}">
                    <a16:creationId xmlns:a16="http://schemas.microsoft.com/office/drawing/2014/main" id="{118FD11E-3D47-49D1-9F97-5355E9766D70}"/>
                  </a:ext>
                </a:extLst>
              </p:cNvPr>
              <p:cNvSpPr>
                <a:spLocks/>
              </p:cNvSpPr>
              <p:nvPr/>
            </p:nvSpPr>
            <p:spPr bwMode="auto">
              <a:xfrm>
                <a:off x="-10977563" y="7891463"/>
                <a:ext cx="1387475" cy="3170238"/>
              </a:xfrm>
              <a:custGeom>
                <a:avLst/>
                <a:gdLst/>
                <a:ahLst/>
                <a:cxnLst>
                  <a:cxn ang="0">
                    <a:pos x="65" y="209"/>
                  </a:cxn>
                  <a:cxn ang="0">
                    <a:pos x="15" y="456"/>
                  </a:cxn>
                  <a:cxn ang="0">
                    <a:pos x="76" y="845"/>
                  </a:cxn>
                  <a:cxn ang="0">
                    <a:pos x="347" y="411"/>
                  </a:cxn>
                  <a:cxn ang="0">
                    <a:pos x="313" y="166"/>
                  </a:cxn>
                  <a:cxn ang="0">
                    <a:pos x="65" y="209"/>
                  </a:cxn>
                </a:cxnLst>
                <a:rect l="0" t="0" r="r" b="b"/>
                <a:pathLst>
                  <a:path w="370" h="845">
                    <a:moveTo>
                      <a:pt x="65" y="209"/>
                    </a:moveTo>
                    <a:cubicBezTo>
                      <a:pt x="37" y="364"/>
                      <a:pt x="31" y="299"/>
                      <a:pt x="15" y="456"/>
                    </a:cubicBezTo>
                    <a:cubicBezTo>
                      <a:pt x="0" y="610"/>
                      <a:pt x="23" y="766"/>
                      <a:pt x="76" y="845"/>
                    </a:cubicBezTo>
                    <a:cubicBezTo>
                      <a:pt x="198" y="720"/>
                      <a:pt x="370" y="495"/>
                      <a:pt x="347" y="411"/>
                    </a:cubicBezTo>
                    <a:cubicBezTo>
                      <a:pt x="326" y="334"/>
                      <a:pt x="333" y="247"/>
                      <a:pt x="313" y="166"/>
                    </a:cubicBezTo>
                    <a:cubicBezTo>
                      <a:pt x="270" y="0"/>
                      <a:pt x="129" y="113"/>
                      <a:pt x="65" y="209"/>
                    </a:cubicBezTo>
                  </a:path>
                </a:pathLst>
              </a:custGeom>
              <a:solidFill>
                <a:srgbClr val="F1D4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0" name="Freeform 218">
                <a:extLst>
                  <a:ext uri="{FF2B5EF4-FFF2-40B4-BE49-F238E27FC236}">
                    <a16:creationId xmlns:a16="http://schemas.microsoft.com/office/drawing/2014/main" id="{652102FD-2668-4355-B103-D374F1C3F027}"/>
                  </a:ext>
                </a:extLst>
              </p:cNvPr>
              <p:cNvSpPr>
                <a:spLocks/>
              </p:cNvSpPr>
              <p:nvPr/>
            </p:nvSpPr>
            <p:spPr bwMode="auto">
              <a:xfrm>
                <a:off x="-11336338" y="6861176"/>
                <a:ext cx="1660525" cy="2741613"/>
              </a:xfrm>
              <a:custGeom>
                <a:avLst/>
                <a:gdLst/>
                <a:ahLst/>
                <a:cxnLst>
                  <a:cxn ang="0">
                    <a:pos x="34" y="0"/>
                  </a:cxn>
                  <a:cxn ang="0">
                    <a:pos x="151" y="571"/>
                  </a:cxn>
                  <a:cxn ang="0">
                    <a:pos x="423" y="467"/>
                  </a:cxn>
                </a:cxnLst>
                <a:rect l="0" t="0" r="r" b="b"/>
                <a:pathLst>
                  <a:path w="443" h="731">
                    <a:moveTo>
                      <a:pt x="34" y="0"/>
                    </a:moveTo>
                    <a:cubicBezTo>
                      <a:pt x="0" y="121"/>
                      <a:pt x="95" y="464"/>
                      <a:pt x="151" y="571"/>
                    </a:cubicBezTo>
                    <a:cubicBezTo>
                      <a:pt x="202" y="731"/>
                      <a:pt x="443" y="654"/>
                      <a:pt x="423" y="467"/>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1" name="Freeform 219">
                <a:extLst>
                  <a:ext uri="{FF2B5EF4-FFF2-40B4-BE49-F238E27FC236}">
                    <a16:creationId xmlns:a16="http://schemas.microsoft.com/office/drawing/2014/main" id="{1B267BE9-50C2-4C32-910A-C5300B21767F}"/>
                  </a:ext>
                </a:extLst>
              </p:cNvPr>
              <p:cNvSpPr>
                <a:spLocks/>
              </p:cNvSpPr>
              <p:nvPr/>
            </p:nvSpPr>
            <p:spPr bwMode="auto">
              <a:xfrm>
                <a:off x="-11385550" y="5757863"/>
                <a:ext cx="2643188" cy="3578225"/>
              </a:xfrm>
              <a:custGeom>
                <a:avLst/>
                <a:gdLst/>
                <a:ahLst/>
                <a:cxnLst>
                  <a:cxn ang="0">
                    <a:pos x="540" y="466"/>
                  </a:cxn>
                  <a:cxn ang="0">
                    <a:pos x="379" y="71"/>
                  </a:cxn>
                  <a:cxn ang="0">
                    <a:pos x="34" y="284"/>
                  </a:cxn>
                  <a:cxn ang="0">
                    <a:pos x="77" y="757"/>
                  </a:cxn>
                  <a:cxn ang="0">
                    <a:pos x="411" y="821"/>
                  </a:cxn>
                  <a:cxn ang="0">
                    <a:pos x="541" y="486"/>
                  </a:cxn>
                  <a:cxn ang="0">
                    <a:pos x="529" y="456"/>
                  </a:cxn>
                </a:cxnLst>
                <a:rect l="0" t="0" r="r" b="b"/>
                <a:pathLst>
                  <a:path w="705" h="954">
                    <a:moveTo>
                      <a:pt x="540" y="466"/>
                    </a:moveTo>
                    <a:cubicBezTo>
                      <a:pt x="583" y="312"/>
                      <a:pt x="527" y="143"/>
                      <a:pt x="379" y="71"/>
                    </a:cubicBezTo>
                    <a:cubicBezTo>
                      <a:pt x="233" y="0"/>
                      <a:pt x="70" y="158"/>
                      <a:pt x="34" y="284"/>
                    </a:cubicBezTo>
                    <a:cubicBezTo>
                      <a:pt x="0" y="404"/>
                      <a:pt x="21" y="650"/>
                      <a:pt x="77" y="757"/>
                    </a:cubicBezTo>
                    <a:cubicBezTo>
                      <a:pt x="152" y="900"/>
                      <a:pt x="298" y="954"/>
                      <a:pt x="411" y="821"/>
                    </a:cubicBezTo>
                    <a:cubicBezTo>
                      <a:pt x="450" y="776"/>
                      <a:pt x="705" y="503"/>
                      <a:pt x="541" y="486"/>
                    </a:cubicBezTo>
                    <a:cubicBezTo>
                      <a:pt x="544" y="469"/>
                      <a:pt x="538" y="463"/>
                      <a:pt x="529" y="456"/>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2" name="Freeform 220">
                <a:extLst>
                  <a:ext uri="{FF2B5EF4-FFF2-40B4-BE49-F238E27FC236}">
                    <a16:creationId xmlns:a16="http://schemas.microsoft.com/office/drawing/2014/main" id="{4F8CC3CA-2527-4EEC-AD90-AE820C7C9BA0}"/>
                  </a:ext>
                </a:extLst>
              </p:cNvPr>
              <p:cNvSpPr>
                <a:spLocks/>
              </p:cNvSpPr>
              <p:nvPr/>
            </p:nvSpPr>
            <p:spPr bwMode="auto">
              <a:xfrm>
                <a:off x="-10306050" y="5870576"/>
                <a:ext cx="1131888" cy="1927225"/>
              </a:xfrm>
              <a:custGeom>
                <a:avLst/>
                <a:gdLst/>
                <a:ahLst/>
                <a:cxnLst>
                  <a:cxn ang="0">
                    <a:pos x="78" y="130"/>
                  </a:cxn>
                  <a:cxn ang="0">
                    <a:pos x="216" y="282"/>
                  </a:cxn>
                  <a:cxn ang="0">
                    <a:pos x="232" y="496"/>
                  </a:cxn>
                  <a:cxn ang="0">
                    <a:pos x="284" y="336"/>
                  </a:cxn>
                  <a:cxn ang="0">
                    <a:pos x="256" y="153"/>
                  </a:cxn>
                  <a:cxn ang="0">
                    <a:pos x="135" y="36"/>
                  </a:cxn>
                  <a:cxn ang="0">
                    <a:pos x="38" y="13"/>
                  </a:cxn>
                  <a:cxn ang="0">
                    <a:pos x="10" y="98"/>
                  </a:cxn>
                  <a:cxn ang="0">
                    <a:pos x="78" y="130"/>
                  </a:cxn>
                </a:cxnLst>
                <a:rect l="0" t="0" r="r" b="b"/>
                <a:pathLst>
                  <a:path w="302" h="514">
                    <a:moveTo>
                      <a:pt x="78" y="130"/>
                    </a:moveTo>
                    <a:cubicBezTo>
                      <a:pt x="136" y="173"/>
                      <a:pt x="189" y="210"/>
                      <a:pt x="216" y="282"/>
                    </a:cubicBezTo>
                    <a:cubicBezTo>
                      <a:pt x="240" y="345"/>
                      <a:pt x="241" y="427"/>
                      <a:pt x="232" y="496"/>
                    </a:cubicBezTo>
                    <a:cubicBezTo>
                      <a:pt x="289" y="514"/>
                      <a:pt x="276" y="368"/>
                      <a:pt x="284" y="336"/>
                    </a:cubicBezTo>
                    <a:cubicBezTo>
                      <a:pt x="302" y="266"/>
                      <a:pt x="300" y="217"/>
                      <a:pt x="256" y="153"/>
                    </a:cubicBezTo>
                    <a:cubicBezTo>
                      <a:pt x="224" y="105"/>
                      <a:pt x="184" y="67"/>
                      <a:pt x="135" y="36"/>
                    </a:cubicBezTo>
                    <a:cubicBezTo>
                      <a:pt x="112" y="22"/>
                      <a:pt x="65" y="0"/>
                      <a:pt x="38" y="13"/>
                    </a:cubicBezTo>
                    <a:cubicBezTo>
                      <a:pt x="14" y="25"/>
                      <a:pt x="0" y="74"/>
                      <a:pt x="10" y="98"/>
                    </a:cubicBezTo>
                    <a:cubicBezTo>
                      <a:pt x="20" y="121"/>
                      <a:pt x="56" y="129"/>
                      <a:pt x="78" y="130"/>
                    </a:cubicBezTo>
                  </a:path>
                </a:pathLst>
              </a:custGeom>
              <a:solidFill>
                <a:srgbClr val="38291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3" name="Freeform 221">
                <a:extLst>
                  <a:ext uri="{FF2B5EF4-FFF2-40B4-BE49-F238E27FC236}">
                    <a16:creationId xmlns:a16="http://schemas.microsoft.com/office/drawing/2014/main" id="{FA0754E5-BBC4-4F53-A273-807D1221619E}"/>
                  </a:ext>
                </a:extLst>
              </p:cNvPr>
              <p:cNvSpPr>
                <a:spLocks/>
              </p:cNvSpPr>
              <p:nvPr/>
            </p:nvSpPr>
            <p:spPr bwMode="auto">
              <a:xfrm>
                <a:off x="-11415713" y="5799138"/>
                <a:ext cx="1690688" cy="2160588"/>
              </a:xfrm>
              <a:custGeom>
                <a:avLst/>
                <a:gdLst/>
                <a:ahLst/>
                <a:cxnLst>
                  <a:cxn ang="0">
                    <a:pos x="370" y="157"/>
                  </a:cxn>
                  <a:cxn ang="0">
                    <a:pos x="151" y="329"/>
                  </a:cxn>
                  <a:cxn ang="0">
                    <a:pos x="23" y="576"/>
                  </a:cxn>
                  <a:cxn ang="0">
                    <a:pos x="11" y="500"/>
                  </a:cxn>
                  <a:cxn ang="0">
                    <a:pos x="0" y="499"/>
                  </a:cxn>
                  <a:cxn ang="0">
                    <a:pos x="56" y="165"/>
                  </a:cxn>
                  <a:cxn ang="0">
                    <a:pos x="330" y="16"/>
                  </a:cxn>
                  <a:cxn ang="0">
                    <a:pos x="370" y="157"/>
                  </a:cxn>
                </a:cxnLst>
                <a:rect l="0" t="0" r="r" b="b"/>
                <a:pathLst>
                  <a:path w="451" h="576">
                    <a:moveTo>
                      <a:pt x="370" y="157"/>
                    </a:moveTo>
                    <a:cubicBezTo>
                      <a:pt x="280" y="183"/>
                      <a:pt x="205" y="258"/>
                      <a:pt x="151" y="329"/>
                    </a:cubicBezTo>
                    <a:cubicBezTo>
                      <a:pt x="104" y="393"/>
                      <a:pt x="34" y="493"/>
                      <a:pt x="23" y="576"/>
                    </a:cubicBezTo>
                    <a:cubicBezTo>
                      <a:pt x="6" y="557"/>
                      <a:pt x="12" y="526"/>
                      <a:pt x="11" y="500"/>
                    </a:cubicBezTo>
                    <a:cubicBezTo>
                      <a:pt x="7" y="499"/>
                      <a:pt x="4" y="500"/>
                      <a:pt x="0" y="499"/>
                    </a:cubicBezTo>
                    <a:cubicBezTo>
                      <a:pt x="18" y="386"/>
                      <a:pt x="1" y="273"/>
                      <a:pt x="56" y="165"/>
                    </a:cubicBezTo>
                    <a:cubicBezTo>
                      <a:pt x="100" y="77"/>
                      <a:pt x="228" y="0"/>
                      <a:pt x="330" y="16"/>
                    </a:cubicBezTo>
                    <a:cubicBezTo>
                      <a:pt x="408" y="28"/>
                      <a:pt x="451" y="128"/>
                      <a:pt x="370" y="157"/>
                    </a:cubicBezTo>
                  </a:path>
                </a:pathLst>
              </a:custGeom>
              <a:solidFill>
                <a:srgbClr val="4C392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4" name="Freeform 222">
                <a:extLst>
                  <a:ext uri="{FF2B5EF4-FFF2-40B4-BE49-F238E27FC236}">
                    <a16:creationId xmlns:a16="http://schemas.microsoft.com/office/drawing/2014/main" id="{F12615B4-A358-410C-827A-B8E3AAE403EC}"/>
                  </a:ext>
                </a:extLst>
              </p:cNvPr>
              <p:cNvSpPr>
                <a:spLocks/>
              </p:cNvSpPr>
              <p:nvPr/>
            </p:nvSpPr>
            <p:spPr bwMode="auto">
              <a:xfrm>
                <a:off x="-11168063" y="12928601"/>
                <a:ext cx="393700" cy="363538"/>
              </a:xfrm>
              <a:custGeom>
                <a:avLst/>
                <a:gdLst/>
                <a:ahLst/>
                <a:cxnLst>
                  <a:cxn ang="0">
                    <a:pos x="95" y="22"/>
                  </a:cxn>
                  <a:cxn ang="0">
                    <a:pos x="93" y="77"/>
                  </a:cxn>
                  <a:cxn ang="0">
                    <a:pos x="95" y="30"/>
                  </a:cxn>
                </a:cxnLst>
                <a:rect l="0" t="0" r="r" b="b"/>
                <a:pathLst>
                  <a:path w="105" h="97">
                    <a:moveTo>
                      <a:pt x="95" y="22"/>
                    </a:moveTo>
                    <a:cubicBezTo>
                      <a:pt x="0" y="0"/>
                      <a:pt x="11" y="97"/>
                      <a:pt x="93" y="77"/>
                    </a:cubicBezTo>
                    <a:cubicBezTo>
                      <a:pt x="105" y="57"/>
                      <a:pt x="101" y="43"/>
                      <a:pt x="95" y="30"/>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5" name="Freeform 223">
                <a:extLst>
                  <a:ext uri="{FF2B5EF4-FFF2-40B4-BE49-F238E27FC236}">
                    <a16:creationId xmlns:a16="http://schemas.microsoft.com/office/drawing/2014/main" id="{DC295FA2-10E4-4E8E-9DA3-003F3CF8B2F3}"/>
                  </a:ext>
                </a:extLst>
              </p:cNvPr>
              <p:cNvSpPr>
                <a:spLocks/>
              </p:cNvSpPr>
              <p:nvPr/>
            </p:nvSpPr>
            <p:spPr bwMode="auto">
              <a:xfrm>
                <a:off x="-10966450" y="13839826"/>
                <a:ext cx="225425" cy="292100"/>
              </a:xfrm>
              <a:custGeom>
                <a:avLst/>
                <a:gdLst/>
                <a:ahLst/>
                <a:cxnLst>
                  <a:cxn ang="0">
                    <a:pos x="57" y="21"/>
                  </a:cxn>
                  <a:cxn ang="0">
                    <a:pos x="18" y="6"/>
                  </a:cxn>
                  <a:cxn ang="0">
                    <a:pos x="40" y="78"/>
                  </a:cxn>
                  <a:cxn ang="0">
                    <a:pos x="57" y="37"/>
                  </a:cxn>
                </a:cxnLst>
                <a:rect l="0" t="0" r="r" b="b"/>
                <a:pathLst>
                  <a:path w="60" h="78">
                    <a:moveTo>
                      <a:pt x="57" y="21"/>
                    </a:moveTo>
                    <a:cubicBezTo>
                      <a:pt x="45" y="10"/>
                      <a:pt x="38" y="0"/>
                      <a:pt x="18" y="6"/>
                    </a:cubicBezTo>
                    <a:cubicBezTo>
                      <a:pt x="0" y="35"/>
                      <a:pt x="9" y="63"/>
                      <a:pt x="40" y="78"/>
                    </a:cubicBezTo>
                    <a:cubicBezTo>
                      <a:pt x="60" y="68"/>
                      <a:pt x="57" y="57"/>
                      <a:pt x="57" y="37"/>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6" name="Freeform 224">
                <a:extLst>
                  <a:ext uri="{FF2B5EF4-FFF2-40B4-BE49-F238E27FC236}">
                    <a16:creationId xmlns:a16="http://schemas.microsoft.com/office/drawing/2014/main" id="{6190301E-2491-4AFA-967C-D27B567B6EA5}"/>
                  </a:ext>
                </a:extLst>
              </p:cNvPr>
              <p:cNvSpPr>
                <a:spLocks/>
              </p:cNvSpPr>
              <p:nvPr/>
            </p:nvSpPr>
            <p:spPr bwMode="auto">
              <a:xfrm>
                <a:off x="-9634538" y="14068426"/>
                <a:ext cx="1173163" cy="1057275"/>
              </a:xfrm>
              <a:custGeom>
                <a:avLst/>
                <a:gdLst/>
                <a:ahLst/>
                <a:cxnLst>
                  <a:cxn ang="0">
                    <a:pos x="8" y="0"/>
                  </a:cxn>
                  <a:cxn ang="0">
                    <a:pos x="112" y="180"/>
                  </a:cxn>
                  <a:cxn ang="0">
                    <a:pos x="313" y="273"/>
                  </a:cxn>
                  <a:cxn ang="0">
                    <a:pos x="111" y="212"/>
                  </a:cxn>
                  <a:cxn ang="0">
                    <a:pos x="0" y="16"/>
                  </a:cxn>
                </a:cxnLst>
                <a:rect l="0" t="0" r="r" b="b"/>
                <a:pathLst>
                  <a:path w="313" h="282">
                    <a:moveTo>
                      <a:pt x="8" y="0"/>
                    </a:moveTo>
                    <a:cubicBezTo>
                      <a:pt x="64" y="63"/>
                      <a:pt x="12" y="138"/>
                      <a:pt x="112" y="180"/>
                    </a:cubicBezTo>
                    <a:cubicBezTo>
                      <a:pt x="169" y="203"/>
                      <a:pt x="302" y="196"/>
                      <a:pt x="313" y="273"/>
                    </a:cubicBezTo>
                    <a:cubicBezTo>
                      <a:pt x="272" y="282"/>
                      <a:pt x="151" y="228"/>
                      <a:pt x="111" y="212"/>
                    </a:cubicBezTo>
                    <a:cubicBezTo>
                      <a:pt x="27" y="178"/>
                      <a:pt x="7" y="101"/>
                      <a:pt x="0" y="16"/>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37" name="Freeform 225">
                <a:extLst>
                  <a:ext uri="{FF2B5EF4-FFF2-40B4-BE49-F238E27FC236}">
                    <a16:creationId xmlns:a16="http://schemas.microsoft.com/office/drawing/2014/main" id="{43978D66-5051-4BB8-B4F3-4E14FB35E929}"/>
                  </a:ext>
                </a:extLst>
              </p:cNvPr>
              <p:cNvSpPr>
                <a:spLocks/>
              </p:cNvSpPr>
              <p:nvPr/>
            </p:nvSpPr>
            <p:spPr bwMode="auto">
              <a:xfrm>
                <a:off x="-12042775" y="14008101"/>
                <a:ext cx="646113" cy="919163"/>
              </a:xfrm>
              <a:custGeom>
                <a:avLst/>
                <a:gdLst/>
                <a:ahLst/>
                <a:cxnLst>
                  <a:cxn ang="0">
                    <a:pos x="110" y="0"/>
                  </a:cxn>
                  <a:cxn ang="0">
                    <a:pos x="0" y="226"/>
                  </a:cxn>
                  <a:cxn ang="0">
                    <a:pos x="118" y="16"/>
                  </a:cxn>
                </a:cxnLst>
                <a:rect l="0" t="0" r="r" b="b"/>
                <a:pathLst>
                  <a:path w="172" h="245">
                    <a:moveTo>
                      <a:pt x="110" y="0"/>
                    </a:moveTo>
                    <a:cubicBezTo>
                      <a:pt x="115" y="91"/>
                      <a:pt x="69" y="180"/>
                      <a:pt x="0" y="226"/>
                    </a:cubicBezTo>
                    <a:cubicBezTo>
                      <a:pt x="97" y="245"/>
                      <a:pt x="172" y="88"/>
                      <a:pt x="118" y="16"/>
                    </a:cubicBezTo>
                  </a:path>
                </a:pathLst>
              </a:custGeom>
              <a:solidFill>
                <a:srgbClr val="666666"/>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grpSp>
      <p:grpSp>
        <p:nvGrpSpPr>
          <p:cNvPr id="238" name="Gruppieren 350">
            <a:extLst>
              <a:ext uri="{FF2B5EF4-FFF2-40B4-BE49-F238E27FC236}">
                <a16:creationId xmlns:a16="http://schemas.microsoft.com/office/drawing/2014/main" id="{302494BE-4C3A-436F-AAA7-A184A3B0AA8F}"/>
              </a:ext>
            </a:extLst>
          </p:cNvPr>
          <p:cNvGrpSpPr/>
          <p:nvPr/>
        </p:nvGrpSpPr>
        <p:grpSpPr>
          <a:xfrm flipH="1">
            <a:off x="7365800" y="1960014"/>
            <a:ext cx="1337374" cy="2669739"/>
            <a:chOff x="4634840" y="2060802"/>
            <a:chExt cx="982049" cy="1915134"/>
          </a:xfrm>
        </p:grpSpPr>
        <p:pic>
          <p:nvPicPr>
            <p:cNvPr id="239" name="_effect" descr="C:\Users\marc.h\Desktop\Schatten-TEST.png">
              <a:extLst>
                <a:ext uri="{FF2B5EF4-FFF2-40B4-BE49-F238E27FC236}">
                  <a16:creationId xmlns:a16="http://schemas.microsoft.com/office/drawing/2014/main" id="{AF0EBB5E-F22C-4438-9584-9B973A8DAAEC}"/>
                </a:ext>
              </a:extLst>
            </p:cNvPr>
            <p:cNvPicPr>
              <a:picLocks noChangeAspect="1" noChangeArrowheads="1"/>
            </p:cNvPicPr>
            <p:nvPr/>
          </p:nvPicPr>
          <p:blipFill>
            <a:blip r:embed="rId3" cstate="print"/>
            <a:srcRect/>
            <a:stretch>
              <a:fillRect/>
            </a:stretch>
          </p:blipFill>
          <p:spPr bwMode="auto">
            <a:xfrm flipH="1">
              <a:off x="4634840" y="3573470"/>
              <a:ext cx="982049" cy="402466"/>
            </a:xfrm>
            <a:prstGeom prst="rect">
              <a:avLst/>
            </a:prstGeom>
            <a:noFill/>
          </p:spPr>
        </p:pic>
        <p:grpSp>
          <p:nvGrpSpPr>
            <p:cNvPr id="240" name="Gruppieren 112">
              <a:extLst>
                <a:ext uri="{FF2B5EF4-FFF2-40B4-BE49-F238E27FC236}">
                  <a16:creationId xmlns:a16="http://schemas.microsoft.com/office/drawing/2014/main" id="{A71BEB9D-55B0-4792-9B9C-BC9190BD892D}"/>
                </a:ext>
              </a:extLst>
            </p:cNvPr>
            <p:cNvGrpSpPr/>
            <p:nvPr/>
          </p:nvGrpSpPr>
          <p:grpSpPr>
            <a:xfrm>
              <a:off x="4869728" y="2060803"/>
              <a:ext cx="464282" cy="1793072"/>
              <a:chOff x="15849600" y="5499101"/>
              <a:chExt cx="5478462" cy="21158200"/>
            </a:xfrm>
            <a:effectLst>
              <a:outerShdw blurRad="76200" dist="127000" dir="18900000" sy="23000" kx="-1200000" algn="bl" rotWithShape="0">
                <a:prstClr val="black">
                  <a:alpha val="20000"/>
                </a:prstClr>
              </a:outerShdw>
            </a:effectLst>
          </p:grpSpPr>
          <p:sp>
            <p:nvSpPr>
              <p:cNvPr id="241" name="Freeform 346">
                <a:extLst>
                  <a:ext uri="{FF2B5EF4-FFF2-40B4-BE49-F238E27FC236}">
                    <a16:creationId xmlns:a16="http://schemas.microsoft.com/office/drawing/2014/main" id="{7F7F6425-7CE9-4144-A6B8-3BE60E856833}"/>
                  </a:ext>
                </a:extLst>
              </p:cNvPr>
              <p:cNvSpPr>
                <a:spLocks/>
              </p:cNvSpPr>
              <p:nvPr/>
            </p:nvSpPr>
            <p:spPr bwMode="auto">
              <a:xfrm>
                <a:off x="17341850" y="15898813"/>
                <a:ext cx="3443288" cy="4878388"/>
              </a:xfrm>
              <a:custGeom>
                <a:avLst/>
                <a:gdLst/>
                <a:ahLst/>
                <a:cxnLst>
                  <a:cxn ang="0">
                    <a:pos x="0" y="1226"/>
                  </a:cxn>
                  <a:cxn ang="0">
                    <a:pos x="513" y="1294"/>
                  </a:cxn>
                  <a:cxn ang="0">
                    <a:pos x="762" y="1286"/>
                  </a:cxn>
                  <a:cxn ang="0">
                    <a:pos x="871" y="1202"/>
                  </a:cxn>
                  <a:cxn ang="0">
                    <a:pos x="904" y="1174"/>
                  </a:cxn>
                  <a:cxn ang="0">
                    <a:pos x="904" y="1004"/>
                  </a:cxn>
                  <a:cxn ang="0">
                    <a:pos x="866" y="652"/>
                  </a:cxn>
                  <a:cxn ang="0">
                    <a:pos x="795" y="271"/>
                  </a:cxn>
                  <a:cxn ang="0">
                    <a:pos x="755" y="131"/>
                  </a:cxn>
                  <a:cxn ang="0">
                    <a:pos x="690" y="19"/>
                  </a:cxn>
                  <a:cxn ang="0">
                    <a:pos x="295" y="0"/>
                  </a:cxn>
                  <a:cxn ang="0">
                    <a:pos x="193" y="49"/>
                  </a:cxn>
                  <a:cxn ang="0">
                    <a:pos x="89" y="484"/>
                  </a:cxn>
                  <a:cxn ang="0">
                    <a:pos x="85" y="693"/>
                  </a:cxn>
                  <a:cxn ang="0">
                    <a:pos x="60" y="887"/>
                  </a:cxn>
                  <a:cxn ang="0">
                    <a:pos x="57" y="1065"/>
                  </a:cxn>
                  <a:cxn ang="0">
                    <a:pos x="69" y="1210"/>
                  </a:cxn>
                </a:cxnLst>
                <a:rect l="0" t="0" r="r" b="b"/>
                <a:pathLst>
                  <a:path w="918" h="1301">
                    <a:moveTo>
                      <a:pt x="0" y="1226"/>
                    </a:moveTo>
                    <a:cubicBezTo>
                      <a:pt x="131" y="1266"/>
                      <a:pt x="372" y="1301"/>
                      <a:pt x="513" y="1294"/>
                    </a:cubicBezTo>
                    <a:cubicBezTo>
                      <a:pt x="592" y="1290"/>
                      <a:pt x="685" y="1301"/>
                      <a:pt x="762" y="1286"/>
                    </a:cubicBezTo>
                    <a:cubicBezTo>
                      <a:pt x="795" y="1280"/>
                      <a:pt x="838" y="1212"/>
                      <a:pt x="871" y="1202"/>
                    </a:cubicBezTo>
                    <a:cubicBezTo>
                      <a:pt x="898" y="1193"/>
                      <a:pt x="894" y="1200"/>
                      <a:pt x="904" y="1174"/>
                    </a:cubicBezTo>
                    <a:cubicBezTo>
                      <a:pt x="918" y="1133"/>
                      <a:pt x="905" y="1047"/>
                      <a:pt x="904" y="1004"/>
                    </a:cubicBezTo>
                    <a:cubicBezTo>
                      <a:pt x="900" y="887"/>
                      <a:pt x="880" y="767"/>
                      <a:pt x="866" y="652"/>
                    </a:cubicBezTo>
                    <a:cubicBezTo>
                      <a:pt x="852" y="530"/>
                      <a:pt x="842" y="383"/>
                      <a:pt x="795" y="271"/>
                    </a:cubicBezTo>
                    <a:cubicBezTo>
                      <a:pt x="777" y="228"/>
                      <a:pt x="766" y="178"/>
                      <a:pt x="755" y="131"/>
                    </a:cubicBezTo>
                    <a:cubicBezTo>
                      <a:pt x="742" y="75"/>
                      <a:pt x="756" y="26"/>
                      <a:pt x="690" y="19"/>
                    </a:cubicBezTo>
                    <a:cubicBezTo>
                      <a:pt x="558" y="6"/>
                      <a:pt x="427" y="1"/>
                      <a:pt x="295" y="0"/>
                    </a:cubicBezTo>
                    <a:cubicBezTo>
                      <a:pt x="246" y="0"/>
                      <a:pt x="214" y="3"/>
                      <a:pt x="193" y="49"/>
                    </a:cubicBezTo>
                    <a:cubicBezTo>
                      <a:pt x="134" y="185"/>
                      <a:pt x="107" y="336"/>
                      <a:pt x="89" y="484"/>
                    </a:cubicBezTo>
                    <a:cubicBezTo>
                      <a:pt x="81" y="552"/>
                      <a:pt x="86" y="623"/>
                      <a:pt x="85" y="693"/>
                    </a:cubicBezTo>
                    <a:cubicBezTo>
                      <a:pt x="85" y="760"/>
                      <a:pt x="67" y="821"/>
                      <a:pt x="60" y="887"/>
                    </a:cubicBezTo>
                    <a:cubicBezTo>
                      <a:pt x="54" y="947"/>
                      <a:pt x="51" y="1005"/>
                      <a:pt x="57" y="1065"/>
                    </a:cubicBezTo>
                    <a:cubicBezTo>
                      <a:pt x="61" y="1111"/>
                      <a:pt x="72" y="1165"/>
                      <a:pt x="69" y="1210"/>
                    </a:cubicBezTo>
                  </a:path>
                </a:pathLst>
              </a:custGeom>
              <a:solidFill>
                <a:srgbClr val="00000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2" name="Freeform 347">
                <a:extLst>
                  <a:ext uri="{FF2B5EF4-FFF2-40B4-BE49-F238E27FC236}">
                    <a16:creationId xmlns:a16="http://schemas.microsoft.com/office/drawing/2014/main" id="{A7CD51B0-23D2-407D-8C87-8B9799989C8B}"/>
                  </a:ext>
                </a:extLst>
              </p:cNvPr>
              <p:cNvSpPr>
                <a:spLocks/>
              </p:cNvSpPr>
              <p:nvPr/>
            </p:nvSpPr>
            <p:spPr bwMode="auto">
              <a:xfrm>
                <a:off x="16719550" y="15301913"/>
                <a:ext cx="2633663" cy="10912475"/>
              </a:xfrm>
              <a:custGeom>
                <a:avLst/>
                <a:gdLst/>
                <a:ahLst/>
                <a:cxnLst>
                  <a:cxn ang="0">
                    <a:pos x="691" y="256"/>
                  </a:cxn>
                  <a:cxn ang="0">
                    <a:pos x="658" y="957"/>
                  </a:cxn>
                  <a:cxn ang="0">
                    <a:pos x="634" y="1207"/>
                  </a:cxn>
                  <a:cxn ang="0">
                    <a:pos x="610" y="1401"/>
                  </a:cxn>
                  <a:cxn ang="0">
                    <a:pos x="578" y="1816"/>
                  </a:cxn>
                  <a:cxn ang="0">
                    <a:pos x="521" y="1990"/>
                  </a:cxn>
                  <a:cxn ang="0">
                    <a:pos x="481" y="2171"/>
                  </a:cxn>
                  <a:cxn ang="0">
                    <a:pos x="444" y="2344"/>
                  </a:cxn>
                  <a:cxn ang="0">
                    <a:pos x="488" y="2510"/>
                  </a:cxn>
                  <a:cxn ang="0">
                    <a:pos x="411" y="2646"/>
                  </a:cxn>
                  <a:cxn ang="0">
                    <a:pos x="279" y="2781"/>
                  </a:cxn>
                  <a:cxn ang="0">
                    <a:pos x="187" y="2842"/>
                  </a:cxn>
                  <a:cxn ang="0">
                    <a:pos x="87" y="2904"/>
                  </a:cxn>
                  <a:cxn ang="0">
                    <a:pos x="63" y="2892"/>
                  </a:cxn>
                  <a:cxn ang="0">
                    <a:pos x="18" y="2860"/>
                  </a:cxn>
                  <a:cxn ang="0">
                    <a:pos x="93" y="2722"/>
                  </a:cxn>
                  <a:cxn ang="0">
                    <a:pos x="166" y="2578"/>
                  </a:cxn>
                  <a:cxn ang="0">
                    <a:pos x="251" y="2227"/>
                  </a:cxn>
                  <a:cxn ang="0">
                    <a:pos x="276" y="1797"/>
                  </a:cxn>
                  <a:cxn ang="0">
                    <a:pos x="304" y="1392"/>
                  </a:cxn>
                  <a:cxn ang="0">
                    <a:pos x="276" y="1134"/>
                  </a:cxn>
                  <a:cxn ang="0">
                    <a:pos x="280" y="781"/>
                  </a:cxn>
                  <a:cxn ang="0">
                    <a:pos x="303" y="476"/>
                  </a:cxn>
                  <a:cxn ang="0">
                    <a:pos x="340" y="227"/>
                  </a:cxn>
                  <a:cxn ang="0">
                    <a:pos x="401" y="43"/>
                  </a:cxn>
                  <a:cxn ang="0">
                    <a:pos x="578" y="6"/>
                  </a:cxn>
                  <a:cxn ang="0">
                    <a:pos x="667" y="70"/>
                  </a:cxn>
                  <a:cxn ang="0">
                    <a:pos x="691" y="264"/>
                  </a:cxn>
                </a:cxnLst>
                <a:rect l="0" t="0" r="r" b="b"/>
                <a:pathLst>
                  <a:path w="702" h="2910">
                    <a:moveTo>
                      <a:pt x="691" y="256"/>
                    </a:moveTo>
                    <a:cubicBezTo>
                      <a:pt x="691" y="491"/>
                      <a:pt x="670" y="724"/>
                      <a:pt x="658" y="957"/>
                    </a:cubicBezTo>
                    <a:cubicBezTo>
                      <a:pt x="654" y="1045"/>
                      <a:pt x="650" y="1125"/>
                      <a:pt x="634" y="1207"/>
                    </a:cubicBezTo>
                    <a:cubicBezTo>
                      <a:pt x="622" y="1271"/>
                      <a:pt x="610" y="1331"/>
                      <a:pt x="610" y="1401"/>
                    </a:cubicBezTo>
                    <a:cubicBezTo>
                      <a:pt x="610" y="1544"/>
                      <a:pt x="617" y="1684"/>
                      <a:pt x="578" y="1816"/>
                    </a:cubicBezTo>
                    <a:cubicBezTo>
                      <a:pt x="560" y="1877"/>
                      <a:pt x="533" y="1928"/>
                      <a:pt x="521" y="1990"/>
                    </a:cubicBezTo>
                    <a:cubicBezTo>
                      <a:pt x="509" y="2049"/>
                      <a:pt x="496" y="2113"/>
                      <a:pt x="481" y="2171"/>
                    </a:cubicBezTo>
                    <a:cubicBezTo>
                      <a:pt x="467" y="2226"/>
                      <a:pt x="452" y="2288"/>
                      <a:pt x="444" y="2344"/>
                    </a:cubicBezTo>
                    <a:cubicBezTo>
                      <a:pt x="434" y="2410"/>
                      <a:pt x="479" y="2447"/>
                      <a:pt x="488" y="2510"/>
                    </a:cubicBezTo>
                    <a:cubicBezTo>
                      <a:pt x="500" y="2590"/>
                      <a:pt x="475" y="2613"/>
                      <a:pt x="411" y="2646"/>
                    </a:cubicBezTo>
                    <a:cubicBezTo>
                      <a:pt x="345" y="2679"/>
                      <a:pt x="339" y="2742"/>
                      <a:pt x="279" y="2781"/>
                    </a:cubicBezTo>
                    <a:cubicBezTo>
                      <a:pt x="248" y="2801"/>
                      <a:pt x="215" y="2818"/>
                      <a:pt x="187" y="2842"/>
                    </a:cubicBezTo>
                    <a:cubicBezTo>
                      <a:pt x="163" y="2861"/>
                      <a:pt x="118" y="2910"/>
                      <a:pt x="87" y="2904"/>
                    </a:cubicBezTo>
                    <a:cubicBezTo>
                      <a:pt x="81" y="2902"/>
                      <a:pt x="73" y="2895"/>
                      <a:pt x="63" y="2892"/>
                    </a:cubicBezTo>
                    <a:cubicBezTo>
                      <a:pt x="68" y="2865"/>
                      <a:pt x="38" y="2862"/>
                      <a:pt x="18" y="2860"/>
                    </a:cubicBezTo>
                    <a:cubicBezTo>
                      <a:pt x="0" y="2821"/>
                      <a:pt x="71" y="2754"/>
                      <a:pt x="93" y="2722"/>
                    </a:cubicBezTo>
                    <a:cubicBezTo>
                      <a:pt x="123" y="2677"/>
                      <a:pt x="137" y="2625"/>
                      <a:pt x="166" y="2578"/>
                    </a:cubicBezTo>
                    <a:cubicBezTo>
                      <a:pt x="233" y="2468"/>
                      <a:pt x="251" y="2360"/>
                      <a:pt x="251" y="2227"/>
                    </a:cubicBezTo>
                    <a:cubicBezTo>
                      <a:pt x="251" y="2082"/>
                      <a:pt x="255" y="1938"/>
                      <a:pt x="276" y="1797"/>
                    </a:cubicBezTo>
                    <a:cubicBezTo>
                      <a:pt x="296" y="1665"/>
                      <a:pt x="297" y="1528"/>
                      <a:pt x="304" y="1392"/>
                    </a:cubicBezTo>
                    <a:cubicBezTo>
                      <a:pt x="308" y="1301"/>
                      <a:pt x="285" y="1222"/>
                      <a:pt x="276" y="1134"/>
                    </a:cubicBezTo>
                    <a:cubicBezTo>
                      <a:pt x="263" y="1018"/>
                      <a:pt x="269" y="896"/>
                      <a:pt x="280" y="781"/>
                    </a:cubicBezTo>
                    <a:cubicBezTo>
                      <a:pt x="289" y="679"/>
                      <a:pt x="289" y="577"/>
                      <a:pt x="303" y="476"/>
                    </a:cubicBezTo>
                    <a:cubicBezTo>
                      <a:pt x="315" y="393"/>
                      <a:pt x="326" y="307"/>
                      <a:pt x="340" y="227"/>
                    </a:cubicBezTo>
                    <a:cubicBezTo>
                      <a:pt x="350" y="167"/>
                      <a:pt x="355" y="88"/>
                      <a:pt x="401" y="43"/>
                    </a:cubicBezTo>
                    <a:cubicBezTo>
                      <a:pt x="441" y="4"/>
                      <a:pt x="525" y="0"/>
                      <a:pt x="578" y="6"/>
                    </a:cubicBezTo>
                    <a:cubicBezTo>
                      <a:pt x="618" y="10"/>
                      <a:pt x="648" y="35"/>
                      <a:pt x="667" y="70"/>
                    </a:cubicBezTo>
                    <a:cubicBezTo>
                      <a:pt x="690" y="112"/>
                      <a:pt x="702" y="224"/>
                      <a:pt x="691" y="264"/>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3" name="Freeform 348">
                <a:extLst>
                  <a:ext uri="{FF2B5EF4-FFF2-40B4-BE49-F238E27FC236}">
                    <a16:creationId xmlns:a16="http://schemas.microsoft.com/office/drawing/2014/main" id="{BE40F80E-CFD4-456A-A46A-9ADD68F1AF1D}"/>
                  </a:ext>
                </a:extLst>
              </p:cNvPr>
              <p:cNvSpPr>
                <a:spLocks/>
              </p:cNvSpPr>
              <p:nvPr/>
            </p:nvSpPr>
            <p:spPr bwMode="auto">
              <a:xfrm>
                <a:off x="19705637" y="17146588"/>
                <a:ext cx="1473200" cy="9048750"/>
              </a:xfrm>
              <a:custGeom>
                <a:avLst/>
                <a:gdLst/>
                <a:ahLst/>
                <a:cxnLst>
                  <a:cxn ang="0">
                    <a:pos x="346" y="812"/>
                  </a:cxn>
                  <a:cxn ang="0">
                    <a:pos x="362" y="1014"/>
                  </a:cxn>
                  <a:cxn ang="0">
                    <a:pos x="378" y="1380"/>
                  </a:cxn>
                  <a:cxn ang="0">
                    <a:pos x="334" y="1586"/>
                  </a:cxn>
                  <a:cxn ang="0">
                    <a:pos x="310" y="1828"/>
                  </a:cxn>
                  <a:cxn ang="0">
                    <a:pos x="314" y="2042"/>
                  </a:cxn>
                  <a:cxn ang="0">
                    <a:pos x="276" y="2234"/>
                  </a:cxn>
                  <a:cxn ang="0">
                    <a:pos x="161" y="2386"/>
                  </a:cxn>
                  <a:cxn ang="0">
                    <a:pos x="16" y="2316"/>
                  </a:cxn>
                  <a:cxn ang="0">
                    <a:pos x="72" y="2143"/>
                  </a:cxn>
                  <a:cxn ang="0">
                    <a:pos x="120" y="1731"/>
                  </a:cxn>
                  <a:cxn ang="0">
                    <a:pos x="92" y="1522"/>
                  </a:cxn>
                  <a:cxn ang="0">
                    <a:pos x="67" y="1324"/>
                  </a:cxn>
                  <a:cxn ang="0">
                    <a:pos x="56" y="1106"/>
                  </a:cxn>
                  <a:cxn ang="0">
                    <a:pos x="14" y="330"/>
                  </a:cxn>
                  <a:cxn ang="0">
                    <a:pos x="7" y="90"/>
                  </a:cxn>
                  <a:cxn ang="0">
                    <a:pos x="12" y="19"/>
                  </a:cxn>
                  <a:cxn ang="0">
                    <a:pos x="132" y="15"/>
                  </a:cxn>
                  <a:cxn ang="0">
                    <a:pos x="270" y="168"/>
                  </a:cxn>
                  <a:cxn ang="0">
                    <a:pos x="278" y="513"/>
                  </a:cxn>
                  <a:cxn ang="0">
                    <a:pos x="298" y="727"/>
                  </a:cxn>
                  <a:cxn ang="0">
                    <a:pos x="346" y="808"/>
                  </a:cxn>
                </a:cxnLst>
                <a:rect l="0" t="0" r="r" b="b"/>
                <a:pathLst>
                  <a:path w="393" h="2413">
                    <a:moveTo>
                      <a:pt x="346" y="812"/>
                    </a:moveTo>
                    <a:cubicBezTo>
                      <a:pt x="341" y="877"/>
                      <a:pt x="357" y="948"/>
                      <a:pt x="362" y="1014"/>
                    </a:cubicBezTo>
                    <a:cubicBezTo>
                      <a:pt x="372" y="1138"/>
                      <a:pt x="393" y="1259"/>
                      <a:pt x="378" y="1380"/>
                    </a:cubicBezTo>
                    <a:cubicBezTo>
                      <a:pt x="370" y="1450"/>
                      <a:pt x="348" y="1520"/>
                      <a:pt x="334" y="1586"/>
                    </a:cubicBezTo>
                    <a:cubicBezTo>
                      <a:pt x="318" y="1663"/>
                      <a:pt x="317" y="1750"/>
                      <a:pt x="310" y="1828"/>
                    </a:cubicBezTo>
                    <a:cubicBezTo>
                      <a:pt x="303" y="1896"/>
                      <a:pt x="298" y="1977"/>
                      <a:pt x="314" y="2042"/>
                    </a:cubicBezTo>
                    <a:cubicBezTo>
                      <a:pt x="333" y="2124"/>
                      <a:pt x="320" y="2165"/>
                      <a:pt x="276" y="2234"/>
                    </a:cubicBezTo>
                    <a:cubicBezTo>
                      <a:pt x="245" y="2283"/>
                      <a:pt x="220" y="2356"/>
                      <a:pt x="161" y="2386"/>
                    </a:cubicBezTo>
                    <a:cubicBezTo>
                      <a:pt x="105" y="2413"/>
                      <a:pt x="21" y="2378"/>
                      <a:pt x="16" y="2316"/>
                    </a:cubicBezTo>
                    <a:cubicBezTo>
                      <a:pt x="10" y="2256"/>
                      <a:pt x="58" y="2197"/>
                      <a:pt x="72" y="2143"/>
                    </a:cubicBezTo>
                    <a:cubicBezTo>
                      <a:pt x="89" y="2078"/>
                      <a:pt x="120" y="1809"/>
                      <a:pt x="120" y="1731"/>
                    </a:cubicBezTo>
                    <a:cubicBezTo>
                      <a:pt x="120" y="1659"/>
                      <a:pt x="103" y="1590"/>
                      <a:pt x="92" y="1522"/>
                    </a:cubicBezTo>
                    <a:cubicBezTo>
                      <a:pt x="81" y="1457"/>
                      <a:pt x="70" y="1392"/>
                      <a:pt x="67" y="1324"/>
                    </a:cubicBezTo>
                    <a:cubicBezTo>
                      <a:pt x="64" y="1252"/>
                      <a:pt x="66" y="1174"/>
                      <a:pt x="56" y="1106"/>
                    </a:cubicBezTo>
                    <a:cubicBezTo>
                      <a:pt x="19" y="855"/>
                      <a:pt x="38" y="589"/>
                      <a:pt x="14" y="330"/>
                    </a:cubicBezTo>
                    <a:cubicBezTo>
                      <a:pt x="7" y="250"/>
                      <a:pt x="7" y="170"/>
                      <a:pt x="7" y="90"/>
                    </a:cubicBezTo>
                    <a:cubicBezTo>
                      <a:pt x="7" y="74"/>
                      <a:pt x="0" y="32"/>
                      <a:pt x="12" y="19"/>
                    </a:cubicBezTo>
                    <a:cubicBezTo>
                      <a:pt x="31" y="0"/>
                      <a:pt x="109" y="9"/>
                      <a:pt x="132" y="15"/>
                    </a:cubicBezTo>
                    <a:cubicBezTo>
                      <a:pt x="206" y="33"/>
                      <a:pt x="260" y="96"/>
                      <a:pt x="270" y="168"/>
                    </a:cubicBezTo>
                    <a:cubicBezTo>
                      <a:pt x="287" y="279"/>
                      <a:pt x="278" y="399"/>
                      <a:pt x="278" y="513"/>
                    </a:cubicBezTo>
                    <a:cubicBezTo>
                      <a:pt x="278" y="584"/>
                      <a:pt x="270" y="661"/>
                      <a:pt x="298" y="727"/>
                    </a:cubicBezTo>
                    <a:cubicBezTo>
                      <a:pt x="310" y="757"/>
                      <a:pt x="334" y="782"/>
                      <a:pt x="346" y="808"/>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4" name="Freeform 349">
                <a:extLst>
                  <a:ext uri="{FF2B5EF4-FFF2-40B4-BE49-F238E27FC236}">
                    <a16:creationId xmlns:a16="http://schemas.microsoft.com/office/drawing/2014/main" id="{B4A09CA7-77A6-4648-9EEA-DB8860B5612A}"/>
                  </a:ext>
                </a:extLst>
              </p:cNvPr>
              <p:cNvSpPr>
                <a:spLocks/>
              </p:cNvSpPr>
              <p:nvPr/>
            </p:nvSpPr>
            <p:spPr bwMode="auto">
              <a:xfrm>
                <a:off x="17795875" y="20162838"/>
                <a:ext cx="1320800" cy="1423988"/>
              </a:xfrm>
              <a:custGeom>
                <a:avLst/>
                <a:gdLst/>
                <a:ahLst/>
                <a:cxnLst>
                  <a:cxn ang="0">
                    <a:pos x="15" y="63"/>
                  </a:cxn>
                  <a:cxn ang="0">
                    <a:pos x="204" y="186"/>
                  </a:cxn>
                  <a:cxn ang="0">
                    <a:pos x="315" y="380"/>
                  </a:cxn>
                  <a:cxn ang="0">
                    <a:pos x="296" y="78"/>
                  </a:cxn>
                  <a:cxn ang="0">
                    <a:pos x="15" y="69"/>
                  </a:cxn>
                </a:cxnLst>
                <a:rect l="0" t="0" r="r" b="b"/>
                <a:pathLst>
                  <a:path w="352" h="380">
                    <a:moveTo>
                      <a:pt x="15" y="63"/>
                    </a:moveTo>
                    <a:cubicBezTo>
                      <a:pt x="0" y="154"/>
                      <a:pt x="148" y="159"/>
                      <a:pt x="204" y="186"/>
                    </a:cubicBezTo>
                    <a:cubicBezTo>
                      <a:pt x="282" y="225"/>
                      <a:pt x="298" y="310"/>
                      <a:pt x="315" y="380"/>
                    </a:cubicBezTo>
                    <a:cubicBezTo>
                      <a:pt x="336" y="298"/>
                      <a:pt x="352" y="147"/>
                      <a:pt x="296" y="78"/>
                    </a:cubicBezTo>
                    <a:cubicBezTo>
                      <a:pt x="244" y="14"/>
                      <a:pt x="61" y="0"/>
                      <a:pt x="15" y="69"/>
                    </a:cubicBezTo>
                  </a:path>
                </a:pathLst>
              </a:custGeom>
              <a:solidFill>
                <a:srgbClr val="E9BB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5" name="Freeform 350">
                <a:extLst>
                  <a:ext uri="{FF2B5EF4-FFF2-40B4-BE49-F238E27FC236}">
                    <a16:creationId xmlns:a16="http://schemas.microsoft.com/office/drawing/2014/main" id="{45E0F094-69F6-4C1D-9ADA-167ECB4FB2CD}"/>
                  </a:ext>
                </a:extLst>
              </p:cNvPr>
              <p:cNvSpPr>
                <a:spLocks/>
              </p:cNvSpPr>
              <p:nvPr/>
            </p:nvSpPr>
            <p:spPr bwMode="auto">
              <a:xfrm>
                <a:off x="19705637" y="20245388"/>
                <a:ext cx="1387475" cy="595313"/>
              </a:xfrm>
              <a:custGeom>
                <a:avLst/>
                <a:gdLst/>
                <a:ahLst/>
                <a:cxnLst>
                  <a:cxn ang="0">
                    <a:pos x="44" y="159"/>
                  </a:cxn>
                  <a:cxn ang="0">
                    <a:pos x="194" y="95"/>
                  </a:cxn>
                  <a:cxn ang="0">
                    <a:pos x="329" y="32"/>
                  </a:cxn>
                  <a:cxn ang="0">
                    <a:pos x="108" y="14"/>
                  </a:cxn>
                  <a:cxn ang="0">
                    <a:pos x="44" y="154"/>
                  </a:cxn>
                </a:cxnLst>
                <a:rect l="0" t="0" r="r" b="b"/>
                <a:pathLst>
                  <a:path w="370" h="159">
                    <a:moveTo>
                      <a:pt x="44" y="159"/>
                    </a:moveTo>
                    <a:cubicBezTo>
                      <a:pt x="72" y="95"/>
                      <a:pt x="127" y="101"/>
                      <a:pt x="194" y="95"/>
                    </a:cubicBezTo>
                    <a:cubicBezTo>
                      <a:pt x="224" y="92"/>
                      <a:pt x="370" y="74"/>
                      <a:pt x="329" y="32"/>
                    </a:cubicBezTo>
                    <a:cubicBezTo>
                      <a:pt x="298" y="0"/>
                      <a:pt x="152" y="9"/>
                      <a:pt x="108" y="14"/>
                    </a:cubicBezTo>
                    <a:cubicBezTo>
                      <a:pt x="0" y="27"/>
                      <a:pt x="48" y="76"/>
                      <a:pt x="44" y="154"/>
                    </a:cubicBezTo>
                  </a:path>
                </a:pathLst>
              </a:custGeom>
              <a:solidFill>
                <a:srgbClr val="E9BB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6" name="Freeform 351">
                <a:extLst>
                  <a:ext uri="{FF2B5EF4-FFF2-40B4-BE49-F238E27FC236}">
                    <a16:creationId xmlns:a16="http://schemas.microsoft.com/office/drawing/2014/main" id="{C9DA6BB9-6C06-4494-BA1F-B67C5E48D832}"/>
                  </a:ext>
                </a:extLst>
              </p:cNvPr>
              <p:cNvSpPr>
                <a:spLocks/>
              </p:cNvSpPr>
              <p:nvPr/>
            </p:nvSpPr>
            <p:spPr bwMode="auto">
              <a:xfrm>
                <a:off x="17289462" y="13547726"/>
                <a:ext cx="3724275" cy="7132638"/>
              </a:xfrm>
              <a:custGeom>
                <a:avLst/>
                <a:gdLst/>
                <a:ahLst/>
                <a:cxnLst>
                  <a:cxn ang="0">
                    <a:pos x="99" y="228"/>
                  </a:cxn>
                  <a:cxn ang="0">
                    <a:pos x="81" y="631"/>
                  </a:cxn>
                  <a:cxn ang="0">
                    <a:pos x="35" y="1041"/>
                  </a:cxn>
                  <a:cxn ang="0">
                    <a:pos x="27" y="1438"/>
                  </a:cxn>
                  <a:cxn ang="0">
                    <a:pos x="27" y="1647"/>
                  </a:cxn>
                  <a:cxn ang="0">
                    <a:pos x="12" y="1856"/>
                  </a:cxn>
                  <a:cxn ang="0">
                    <a:pos x="464" y="1902"/>
                  </a:cxn>
                  <a:cxn ang="0">
                    <a:pos x="762" y="1851"/>
                  </a:cxn>
                  <a:cxn ang="0">
                    <a:pos x="993" y="1823"/>
                  </a:cxn>
                  <a:cxn ang="0">
                    <a:pos x="962" y="1413"/>
                  </a:cxn>
                  <a:cxn ang="0">
                    <a:pos x="954" y="970"/>
                  </a:cxn>
                  <a:cxn ang="0">
                    <a:pos x="978" y="543"/>
                  </a:cxn>
                  <a:cxn ang="0">
                    <a:pos x="857" y="214"/>
                  </a:cxn>
                  <a:cxn ang="0">
                    <a:pos x="99" y="228"/>
                  </a:cxn>
                </a:cxnLst>
                <a:rect l="0" t="0" r="r" b="b"/>
                <a:pathLst>
                  <a:path w="993" h="1902">
                    <a:moveTo>
                      <a:pt x="99" y="228"/>
                    </a:moveTo>
                    <a:cubicBezTo>
                      <a:pt x="164" y="335"/>
                      <a:pt x="100" y="516"/>
                      <a:pt x="81" y="631"/>
                    </a:cubicBezTo>
                    <a:cubicBezTo>
                      <a:pt x="59" y="768"/>
                      <a:pt x="35" y="896"/>
                      <a:pt x="35" y="1041"/>
                    </a:cubicBezTo>
                    <a:cubicBezTo>
                      <a:pt x="35" y="1172"/>
                      <a:pt x="27" y="1303"/>
                      <a:pt x="27" y="1438"/>
                    </a:cubicBezTo>
                    <a:cubicBezTo>
                      <a:pt x="27" y="1507"/>
                      <a:pt x="27" y="1577"/>
                      <a:pt x="27" y="1647"/>
                    </a:cubicBezTo>
                    <a:cubicBezTo>
                      <a:pt x="27" y="1715"/>
                      <a:pt x="0" y="1796"/>
                      <a:pt x="12" y="1856"/>
                    </a:cubicBezTo>
                    <a:cubicBezTo>
                      <a:pt x="135" y="1862"/>
                      <a:pt x="360" y="1846"/>
                      <a:pt x="464" y="1902"/>
                    </a:cubicBezTo>
                    <a:cubicBezTo>
                      <a:pt x="518" y="1868"/>
                      <a:pt x="698" y="1856"/>
                      <a:pt x="762" y="1851"/>
                    </a:cubicBezTo>
                    <a:cubicBezTo>
                      <a:pt x="835" y="1844"/>
                      <a:pt x="926" y="1850"/>
                      <a:pt x="993" y="1823"/>
                    </a:cubicBezTo>
                    <a:cubicBezTo>
                      <a:pt x="982" y="1688"/>
                      <a:pt x="962" y="1558"/>
                      <a:pt x="962" y="1413"/>
                    </a:cubicBezTo>
                    <a:cubicBezTo>
                      <a:pt x="962" y="1266"/>
                      <a:pt x="954" y="1119"/>
                      <a:pt x="954" y="970"/>
                    </a:cubicBezTo>
                    <a:cubicBezTo>
                      <a:pt x="954" y="823"/>
                      <a:pt x="974" y="686"/>
                      <a:pt x="978" y="543"/>
                    </a:cubicBezTo>
                    <a:cubicBezTo>
                      <a:pt x="982" y="401"/>
                      <a:pt x="951" y="315"/>
                      <a:pt x="857" y="214"/>
                    </a:cubicBezTo>
                    <a:cubicBezTo>
                      <a:pt x="657" y="0"/>
                      <a:pt x="281" y="14"/>
                      <a:pt x="99" y="228"/>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7" name="Freeform 352">
                <a:extLst>
                  <a:ext uri="{FF2B5EF4-FFF2-40B4-BE49-F238E27FC236}">
                    <a16:creationId xmlns:a16="http://schemas.microsoft.com/office/drawing/2014/main" id="{CE261077-DCD7-4F12-8E66-9087AB9C3165}"/>
                  </a:ext>
                </a:extLst>
              </p:cNvPr>
              <p:cNvSpPr>
                <a:spLocks/>
              </p:cNvSpPr>
              <p:nvPr/>
            </p:nvSpPr>
            <p:spPr bwMode="auto">
              <a:xfrm>
                <a:off x="17822862" y="14387513"/>
                <a:ext cx="2879725" cy="5778500"/>
              </a:xfrm>
              <a:custGeom>
                <a:avLst/>
                <a:gdLst/>
                <a:ahLst/>
                <a:cxnLst>
                  <a:cxn ang="0">
                    <a:pos x="3" y="58"/>
                  </a:cxn>
                  <a:cxn ang="0">
                    <a:pos x="95" y="111"/>
                  </a:cxn>
                  <a:cxn ang="0">
                    <a:pos x="242" y="146"/>
                  </a:cxn>
                  <a:cxn ang="0">
                    <a:pos x="462" y="163"/>
                  </a:cxn>
                  <a:cxn ang="0">
                    <a:pos x="604" y="147"/>
                  </a:cxn>
                  <a:cxn ang="0">
                    <a:pos x="642" y="286"/>
                  </a:cxn>
                  <a:cxn ang="0">
                    <a:pos x="645" y="457"/>
                  </a:cxn>
                  <a:cxn ang="0">
                    <a:pos x="656" y="558"/>
                  </a:cxn>
                  <a:cxn ang="0">
                    <a:pos x="677" y="670"/>
                  </a:cxn>
                  <a:cxn ang="0">
                    <a:pos x="691" y="870"/>
                  </a:cxn>
                  <a:cxn ang="0">
                    <a:pos x="726" y="1233"/>
                  </a:cxn>
                  <a:cxn ang="0">
                    <a:pos x="712" y="1423"/>
                  </a:cxn>
                  <a:cxn ang="0">
                    <a:pos x="715" y="1541"/>
                  </a:cxn>
                  <a:cxn ang="0">
                    <a:pos x="722" y="1417"/>
                  </a:cxn>
                  <a:cxn ang="0">
                    <a:pos x="734" y="1281"/>
                  </a:cxn>
                  <a:cxn ang="0">
                    <a:pos x="699" y="991"/>
                  </a:cxn>
                  <a:cxn ang="0">
                    <a:pos x="696" y="689"/>
                  </a:cxn>
                  <a:cxn ang="0">
                    <a:pos x="664" y="574"/>
                  </a:cxn>
                  <a:cxn ang="0">
                    <a:pos x="659" y="510"/>
                  </a:cxn>
                  <a:cxn ang="0">
                    <a:pos x="648" y="439"/>
                  </a:cxn>
                  <a:cxn ang="0">
                    <a:pos x="648" y="281"/>
                  </a:cxn>
                  <a:cxn ang="0">
                    <a:pos x="619" y="139"/>
                  </a:cxn>
                  <a:cxn ang="0">
                    <a:pos x="669" y="117"/>
                  </a:cxn>
                  <a:cxn ang="0">
                    <a:pos x="726" y="98"/>
                  </a:cxn>
                  <a:cxn ang="0">
                    <a:pos x="763" y="66"/>
                  </a:cxn>
                  <a:cxn ang="0">
                    <a:pos x="674" y="47"/>
                  </a:cxn>
                  <a:cxn ang="0">
                    <a:pos x="441" y="25"/>
                  </a:cxn>
                  <a:cxn ang="0">
                    <a:pos x="158" y="4"/>
                  </a:cxn>
                  <a:cxn ang="0">
                    <a:pos x="27" y="34"/>
                  </a:cxn>
                  <a:cxn ang="0">
                    <a:pos x="22" y="34"/>
                  </a:cxn>
                  <a:cxn ang="0">
                    <a:pos x="0" y="55"/>
                  </a:cxn>
                </a:cxnLst>
                <a:rect l="0" t="0" r="r" b="b"/>
                <a:pathLst>
                  <a:path w="768" h="1541">
                    <a:moveTo>
                      <a:pt x="3" y="58"/>
                    </a:moveTo>
                    <a:cubicBezTo>
                      <a:pt x="23" y="92"/>
                      <a:pt x="59" y="99"/>
                      <a:pt x="95" y="111"/>
                    </a:cubicBezTo>
                    <a:cubicBezTo>
                      <a:pt x="141" y="128"/>
                      <a:pt x="195" y="139"/>
                      <a:pt x="242" y="146"/>
                    </a:cubicBezTo>
                    <a:cubicBezTo>
                      <a:pt x="315" y="158"/>
                      <a:pt x="387" y="163"/>
                      <a:pt x="462" y="163"/>
                    </a:cubicBezTo>
                    <a:cubicBezTo>
                      <a:pt x="511" y="162"/>
                      <a:pt x="556" y="144"/>
                      <a:pt x="604" y="147"/>
                    </a:cubicBezTo>
                    <a:cubicBezTo>
                      <a:pt x="611" y="195"/>
                      <a:pt x="636" y="238"/>
                      <a:pt x="642" y="286"/>
                    </a:cubicBezTo>
                    <a:cubicBezTo>
                      <a:pt x="649" y="342"/>
                      <a:pt x="641" y="400"/>
                      <a:pt x="645" y="457"/>
                    </a:cubicBezTo>
                    <a:cubicBezTo>
                      <a:pt x="648" y="491"/>
                      <a:pt x="656" y="523"/>
                      <a:pt x="656" y="558"/>
                    </a:cubicBezTo>
                    <a:cubicBezTo>
                      <a:pt x="656" y="598"/>
                      <a:pt x="670" y="631"/>
                      <a:pt x="677" y="670"/>
                    </a:cubicBezTo>
                    <a:cubicBezTo>
                      <a:pt x="690" y="735"/>
                      <a:pt x="691" y="802"/>
                      <a:pt x="691" y="870"/>
                    </a:cubicBezTo>
                    <a:cubicBezTo>
                      <a:pt x="691" y="994"/>
                      <a:pt x="721" y="1111"/>
                      <a:pt x="726" y="1233"/>
                    </a:cubicBezTo>
                    <a:cubicBezTo>
                      <a:pt x="728" y="1297"/>
                      <a:pt x="721" y="1361"/>
                      <a:pt x="712" y="1423"/>
                    </a:cubicBezTo>
                    <a:cubicBezTo>
                      <a:pt x="709" y="1450"/>
                      <a:pt x="688" y="1521"/>
                      <a:pt x="715" y="1541"/>
                    </a:cubicBezTo>
                    <a:cubicBezTo>
                      <a:pt x="717" y="1497"/>
                      <a:pt x="709" y="1458"/>
                      <a:pt x="722" y="1417"/>
                    </a:cubicBezTo>
                    <a:cubicBezTo>
                      <a:pt x="735" y="1378"/>
                      <a:pt x="734" y="1323"/>
                      <a:pt x="734" y="1281"/>
                    </a:cubicBezTo>
                    <a:cubicBezTo>
                      <a:pt x="734" y="1180"/>
                      <a:pt x="710" y="1088"/>
                      <a:pt x="699" y="991"/>
                    </a:cubicBezTo>
                    <a:cubicBezTo>
                      <a:pt x="688" y="894"/>
                      <a:pt x="710" y="789"/>
                      <a:pt x="696" y="689"/>
                    </a:cubicBezTo>
                    <a:cubicBezTo>
                      <a:pt x="690" y="646"/>
                      <a:pt x="677" y="614"/>
                      <a:pt x="664" y="574"/>
                    </a:cubicBezTo>
                    <a:cubicBezTo>
                      <a:pt x="657" y="554"/>
                      <a:pt x="660" y="532"/>
                      <a:pt x="659" y="510"/>
                    </a:cubicBezTo>
                    <a:cubicBezTo>
                      <a:pt x="657" y="485"/>
                      <a:pt x="650" y="464"/>
                      <a:pt x="648" y="439"/>
                    </a:cubicBezTo>
                    <a:cubicBezTo>
                      <a:pt x="643" y="387"/>
                      <a:pt x="648" y="333"/>
                      <a:pt x="648" y="281"/>
                    </a:cubicBezTo>
                    <a:cubicBezTo>
                      <a:pt x="647" y="231"/>
                      <a:pt x="620" y="186"/>
                      <a:pt x="619" y="139"/>
                    </a:cubicBezTo>
                    <a:cubicBezTo>
                      <a:pt x="636" y="135"/>
                      <a:pt x="653" y="122"/>
                      <a:pt x="669" y="117"/>
                    </a:cubicBezTo>
                    <a:cubicBezTo>
                      <a:pt x="688" y="111"/>
                      <a:pt x="709" y="106"/>
                      <a:pt x="726" y="98"/>
                    </a:cubicBezTo>
                    <a:cubicBezTo>
                      <a:pt x="739" y="93"/>
                      <a:pt x="768" y="86"/>
                      <a:pt x="763" y="66"/>
                    </a:cubicBezTo>
                    <a:cubicBezTo>
                      <a:pt x="756" y="42"/>
                      <a:pt x="692" y="49"/>
                      <a:pt x="674" y="47"/>
                    </a:cubicBezTo>
                    <a:cubicBezTo>
                      <a:pt x="597" y="41"/>
                      <a:pt x="519" y="29"/>
                      <a:pt x="441" y="25"/>
                    </a:cubicBezTo>
                    <a:cubicBezTo>
                      <a:pt x="347" y="20"/>
                      <a:pt x="252" y="0"/>
                      <a:pt x="158" y="4"/>
                    </a:cubicBezTo>
                    <a:cubicBezTo>
                      <a:pt x="117" y="6"/>
                      <a:pt x="62" y="15"/>
                      <a:pt x="27" y="34"/>
                    </a:cubicBezTo>
                    <a:cubicBezTo>
                      <a:pt x="25" y="33"/>
                      <a:pt x="24" y="33"/>
                      <a:pt x="22" y="34"/>
                    </a:cubicBezTo>
                    <a:cubicBezTo>
                      <a:pt x="16" y="42"/>
                      <a:pt x="8" y="48"/>
                      <a:pt x="0" y="55"/>
                    </a:cubicBezTo>
                  </a:path>
                </a:pathLst>
              </a:custGeom>
              <a:solidFill>
                <a:srgbClr val="1A1A1A"/>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8" name="Freeform 353">
                <a:extLst>
                  <a:ext uri="{FF2B5EF4-FFF2-40B4-BE49-F238E27FC236}">
                    <a16:creationId xmlns:a16="http://schemas.microsoft.com/office/drawing/2014/main" id="{D10294E5-5539-4516-9BD7-C02263866325}"/>
                  </a:ext>
                </a:extLst>
              </p:cNvPr>
              <p:cNvSpPr>
                <a:spLocks/>
              </p:cNvSpPr>
              <p:nvPr/>
            </p:nvSpPr>
            <p:spPr bwMode="auto">
              <a:xfrm>
                <a:off x="15849600" y="24485601"/>
                <a:ext cx="3049588" cy="1905000"/>
              </a:xfrm>
              <a:custGeom>
                <a:avLst/>
                <a:gdLst/>
                <a:ahLst/>
                <a:cxnLst>
                  <a:cxn ang="0">
                    <a:pos x="709" y="0"/>
                  </a:cxn>
                  <a:cxn ang="0">
                    <a:pos x="617" y="122"/>
                  </a:cxn>
                  <a:cxn ang="0">
                    <a:pos x="500" y="227"/>
                  </a:cxn>
                  <a:cxn ang="0">
                    <a:pos x="385" y="334"/>
                  </a:cxn>
                  <a:cxn ang="0">
                    <a:pos x="291" y="342"/>
                  </a:cxn>
                  <a:cxn ang="0">
                    <a:pos x="209" y="355"/>
                  </a:cxn>
                  <a:cxn ang="0">
                    <a:pos x="20" y="404"/>
                  </a:cxn>
                  <a:cxn ang="0">
                    <a:pos x="378" y="468"/>
                  </a:cxn>
                  <a:cxn ang="0">
                    <a:pos x="637" y="255"/>
                  </a:cxn>
                  <a:cxn ang="0">
                    <a:pos x="688" y="251"/>
                  </a:cxn>
                  <a:cxn ang="0">
                    <a:pos x="681" y="447"/>
                  </a:cxn>
                  <a:cxn ang="0">
                    <a:pos x="724" y="447"/>
                  </a:cxn>
                  <a:cxn ang="0">
                    <a:pos x="725" y="306"/>
                  </a:cxn>
                  <a:cxn ang="0">
                    <a:pos x="769" y="202"/>
                  </a:cxn>
                  <a:cxn ang="0">
                    <a:pos x="713" y="0"/>
                  </a:cxn>
                </a:cxnLst>
                <a:rect l="0" t="0" r="r" b="b"/>
                <a:pathLst>
                  <a:path w="813" h="508">
                    <a:moveTo>
                      <a:pt x="709" y="0"/>
                    </a:moveTo>
                    <a:cubicBezTo>
                      <a:pt x="668" y="32"/>
                      <a:pt x="651" y="82"/>
                      <a:pt x="617" y="122"/>
                    </a:cubicBezTo>
                    <a:cubicBezTo>
                      <a:pt x="584" y="162"/>
                      <a:pt x="543" y="196"/>
                      <a:pt x="500" y="227"/>
                    </a:cubicBezTo>
                    <a:cubicBezTo>
                      <a:pt x="459" y="258"/>
                      <a:pt x="435" y="311"/>
                      <a:pt x="385" y="334"/>
                    </a:cubicBezTo>
                    <a:cubicBezTo>
                      <a:pt x="359" y="346"/>
                      <a:pt x="320" y="345"/>
                      <a:pt x="291" y="342"/>
                    </a:cubicBezTo>
                    <a:cubicBezTo>
                      <a:pt x="254" y="338"/>
                      <a:pt x="244" y="339"/>
                      <a:pt x="209" y="355"/>
                    </a:cubicBezTo>
                    <a:cubicBezTo>
                      <a:pt x="150" y="381"/>
                      <a:pt x="75" y="374"/>
                      <a:pt x="20" y="404"/>
                    </a:cubicBezTo>
                    <a:cubicBezTo>
                      <a:pt x="0" y="508"/>
                      <a:pt x="327" y="481"/>
                      <a:pt x="378" y="468"/>
                    </a:cubicBezTo>
                    <a:cubicBezTo>
                      <a:pt x="492" y="437"/>
                      <a:pt x="525" y="301"/>
                      <a:pt x="637" y="255"/>
                    </a:cubicBezTo>
                    <a:cubicBezTo>
                      <a:pt x="651" y="249"/>
                      <a:pt x="673" y="248"/>
                      <a:pt x="688" y="251"/>
                    </a:cubicBezTo>
                    <a:cubicBezTo>
                      <a:pt x="708" y="319"/>
                      <a:pt x="673" y="380"/>
                      <a:pt x="681" y="447"/>
                    </a:cubicBezTo>
                    <a:cubicBezTo>
                      <a:pt x="695" y="448"/>
                      <a:pt x="710" y="448"/>
                      <a:pt x="724" y="447"/>
                    </a:cubicBezTo>
                    <a:cubicBezTo>
                      <a:pt x="727" y="400"/>
                      <a:pt x="723" y="353"/>
                      <a:pt x="725" y="306"/>
                    </a:cubicBezTo>
                    <a:cubicBezTo>
                      <a:pt x="727" y="256"/>
                      <a:pt x="745" y="240"/>
                      <a:pt x="769" y="202"/>
                    </a:cubicBezTo>
                    <a:cubicBezTo>
                      <a:pt x="813" y="134"/>
                      <a:pt x="780" y="45"/>
                      <a:pt x="713" y="0"/>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49" name="Freeform 354">
                <a:extLst>
                  <a:ext uri="{FF2B5EF4-FFF2-40B4-BE49-F238E27FC236}">
                    <a16:creationId xmlns:a16="http://schemas.microsoft.com/office/drawing/2014/main" id="{4F18A8D3-DE9F-4903-B297-8D4E94917B09}"/>
                  </a:ext>
                </a:extLst>
              </p:cNvPr>
              <p:cNvSpPr>
                <a:spLocks/>
              </p:cNvSpPr>
              <p:nvPr/>
            </p:nvSpPr>
            <p:spPr bwMode="auto">
              <a:xfrm>
                <a:off x="19262725" y="24395113"/>
                <a:ext cx="1874838" cy="2262188"/>
              </a:xfrm>
              <a:custGeom>
                <a:avLst/>
                <a:gdLst/>
                <a:ahLst/>
                <a:cxnLst>
                  <a:cxn ang="0">
                    <a:pos x="138" y="363"/>
                  </a:cxn>
                  <a:cxn ang="0">
                    <a:pos x="279" y="407"/>
                  </a:cxn>
                  <a:cxn ang="0">
                    <a:pos x="378" y="330"/>
                  </a:cxn>
                  <a:cxn ang="0">
                    <a:pos x="412" y="13"/>
                  </a:cxn>
                  <a:cxn ang="0">
                    <a:pos x="484" y="230"/>
                  </a:cxn>
                  <a:cxn ang="0">
                    <a:pos x="448" y="326"/>
                  </a:cxn>
                  <a:cxn ang="0">
                    <a:pos x="443" y="459"/>
                  </a:cxn>
                  <a:cxn ang="0">
                    <a:pos x="412" y="459"/>
                  </a:cxn>
                  <a:cxn ang="0">
                    <a:pos x="391" y="362"/>
                  </a:cxn>
                  <a:cxn ang="0">
                    <a:pos x="368" y="500"/>
                  </a:cxn>
                  <a:cxn ang="0">
                    <a:pos x="271" y="569"/>
                  </a:cxn>
                  <a:cxn ang="0">
                    <a:pos x="0" y="528"/>
                  </a:cxn>
                  <a:cxn ang="0">
                    <a:pos x="137" y="355"/>
                  </a:cxn>
                  <a:cxn ang="0">
                    <a:pos x="138" y="367"/>
                  </a:cxn>
                </a:cxnLst>
                <a:rect l="0" t="0" r="r" b="b"/>
                <a:pathLst>
                  <a:path w="500" h="603">
                    <a:moveTo>
                      <a:pt x="138" y="363"/>
                    </a:moveTo>
                    <a:cubicBezTo>
                      <a:pt x="149" y="408"/>
                      <a:pt x="238" y="416"/>
                      <a:pt x="279" y="407"/>
                    </a:cubicBezTo>
                    <a:cubicBezTo>
                      <a:pt x="318" y="399"/>
                      <a:pt x="359" y="361"/>
                      <a:pt x="378" y="330"/>
                    </a:cubicBezTo>
                    <a:cubicBezTo>
                      <a:pt x="434" y="240"/>
                      <a:pt x="404" y="115"/>
                      <a:pt x="412" y="13"/>
                    </a:cubicBezTo>
                    <a:cubicBezTo>
                      <a:pt x="469" y="0"/>
                      <a:pt x="500" y="193"/>
                      <a:pt x="484" y="230"/>
                    </a:cubicBezTo>
                    <a:cubicBezTo>
                      <a:pt x="468" y="267"/>
                      <a:pt x="448" y="276"/>
                      <a:pt x="448" y="326"/>
                    </a:cubicBezTo>
                    <a:cubicBezTo>
                      <a:pt x="448" y="372"/>
                      <a:pt x="446" y="414"/>
                      <a:pt x="443" y="459"/>
                    </a:cubicBezTo>
                    <a:cubicBezTo>
                      <a:pt x="436" y="461"/>
                      <a:pt x="420" y="461"/>
                      <a:pt x="412" y="459"/>
                    </a:cubicBezTo>
                    <a:cubicBezTo>
                      <a:pt x="411" y="429"/>
                      <a:pt x="414" y="381"/>
                      <a:pt x="391" y="362"/>
                    </a:cubicBezTo>
                    <a:cubicBezTo>
                      <a:pt x="364" y="398"/>
                      <a:pt x="397" y="460"/>
                      <a:pt x="368" y="500"/>
                    </a:cubicBezTo>
                    <a:cubicBezTo>
                      <a:pt x="345" y="532"/>
                      <a:pt x="310" y="557"/>
                      <a:pt x="271" y="569"/>
                    </a:cubicBezTo>
                    <a:cubicBezTo>
                      <a:pt x="209" y="589"/>
                      <a:pt x="32" y="603"/>
                      <a:pt x="0" y="528"/>
                    </a:cubicBezTo>
                    <a:cubicBezTo>
                      <a:pt x="58" y="489"/>
                      <a:pt x="78" y="400"/>
                      <a:pt x="137" y="355"/>
                    </a:cubicBezTo>
                    <a:cubicBezTo>
                      <a:pt x="138" y="359"/>
                      <a:pt x="137" y="363"/>
                      <a:pt x="138" y="367"/>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0" name="Freeform 355">
                <a:extLst>
                  <a:ext uri="{FF2B5EF4-FFF2-40B4-BE49-F238E27FC236}">
                    <a16:creationId xmlns:a16="http://schemas.microsoft.com/office/drawing/2014/main" id="{4337FFD2-77C2-4F7E-B4E4-ECACCAA10BE6}"/>
                  </a:ext>
                </a:extLst>
              </p:cNvPr>
              <p:cNvSpPr>
                <a:spLocks/>
              </p:cNvSpPr>
              <p:nvPr/>
            </p:nvSpPr>
            <p:spPr bwMode="auto">
              <a:xfrm>
                <a:off x="16603662" y="25977851"/>
                <a:ext cx="415925" cy="128588"/>
              </a:xfrm>
              <a:custGeom>
                <a:avLst/>
                <a:gdLst/>
                <a:ahLst/>
                <a:cxnLst>
                  <a:cxn ang="0">
                    <a:pos x="6" y="27"/>
                  </a:cxn>
                  <a:cxn ang="0">
                    <a:pos x="104" y="4"/>
                  </a:cxn>
                  <a:cxn ang="0">
                    <a:pos x="52" y="17"/>
                  </a:cxn>
                  <a:cxn ang="0">
                    <a:pos x="0" y="29"/>
                  </a:cxn>
                  <a:cxn ang="0">
                    <a:pos x="12" y="27"/>
                  </a:cxn>
                </a:cxnLst>
                <a:rect l="0" t="0" r="r" b="b"/>
                <a:pathLst>
                  <a:path w="111" h="34">
                    <a:moveTo>
                      <a:pt x="6" y="27"/>
                    </a:moveTo>
                    <a:cubicBezTo>
                      <a:pt x="23" y="30"/>
                      <a:pt x="111" y="34"/>
                      <a:pt x="104" y="4"/>
                    </a:cubicBezTo>
                    <a:cubicBezTo>
                      <a:pt x="86" y="0"/>
                      <a:pt x="70" y="15"/>
                      <a:pt x="52" y="17"/>
                    </a:cubicBezTo>
                    <a:cubicBezTo>
                      <a:pt x="38" y="19"/>
                      <a:pt x="1" y="8"/>
                      <a:pt x="0" y="29"/>
                    </a:cubicBezTo>
                    <a:cubicBezTo>
                      <a:pt x="4" y="29"/>
                      <a:pt x="8" y="29"/>
                      <a:pt x="12" y="27"/>
                    </a:cubicBezTo>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1" name="Freeform 356">
                <a:extLst>
                  <a:ext uri="{FF2B5EF4-FFF2-40B4-BE49-F238E27FC236}">
                    <a16:creationId xmlns:a16="http://schemas.microsoft.com/office/drawing/2014/main" id="{45F39AC2-5E6D-4584-8132-89CC29D29E08}"/>
                  </a:ext>
                </a:extLst>
              </p:cNvPr>
              <p:cNvSpPr>
                <a:spLocks/>
              </p:cNvSpPr>
              <p:nvPr/>
            </p:nvSpPr>
            <p:spPr bwMode="auto">
              <a:xfrm>
                <a:off x="19529425" y="26000076"/>
                <a:ext cx="696913" cy="277813"/>
              </a:xfrm>
              <a:custGeom>
                <a:avLst/>
                <a:gdLst/>
                <a:ahLst/>
                <a:cxnLst>
                  <a:cxn ang="0">
                    <a:pos x="65" y="3"/>
                  </a:cxn>
                  <a:cxn ang="0">
                    <a:pos x="175" y="18"/>
                  </a:cxn>
                  <a:cxn ang="0">
                    <a:pos x="109" y="29"/>
                  </a:cxn>
                  <a:cxn ang="0">
                    <a:pos x="66" y="27"/>
                  </a:cxn>
                  <a:cxn ang="0">
                    <a:pos x="56" y="40"/>
                  </a:cxn>
                  <a:cxn ang="0">
                    <a:pos x="71" y="51"/>
                  </a:cxn>
                  <a:cxn ang="0">
                    <a:pos x="13" y="45"/>
                  </a:cxn>
                  <a:cxn ang="0">
                    <a:pos x="48" y="33"/>
                  </a:cxn>
                  <a:cxn ang="0">
                    <a:pos x="63" y="5"/>
                  </a:cxn>
                </a:cxnLst>
                <a:rect l="0" t="0" r="r" b="b"/>
                <a:pathLst>
                  <a:path w="186" h="74">
                    <a:moveTo>
                      <a:pt x="65" y="3"/>
                    </a:moveTo>
                    <a:cubicBezTo>
                      <a:pt x="100" y="17"/>
                      <a:pt x="139" y="6"/>
                      <a:pt x="175" y="18"/>
                    </a:cubicBezTo>
                    <a:cubicBezTo>
                      <a:pt x="186" y="54"/>
                      <a:pt x="122" y="32"/>
                      <a:pt x="109" y="29"/>
                    </a:cubicBezTo>
                    <a:cubicBezTo>
                      <a:pt x="100" y="28"/>
                      <a:pt x="74" y="24"/>
                      <a:pt x="66" y="27"/>
                    </a:cubicBezTo>
                    <a:cubicBezTo>
                      <a:pt x="61" y="30"/>
                      <a:pt x="57" y="33"/>
                      <a:pt x="56" y="40"/>
                    </a:cubicBezTo>
                    <a:cubicBezTo>
                      <a:pt x="56" y="55"/>
                      <a:pt x="68" y="43"/>
                      <a:pt x="71" y="51"/>
                    </a:cubicBezTo>
                    <a:cubicBezTo>
                      <a:pt x="79" y="74"/>
                      <a:pt x="0" y="67"/>
                      <a:pt x="13" y="45"/>
                    </a:cubicBezTo>
                    <a:cubicBezTo>
                      <a:pt x="20" y="34"/>
                      <a:pt x="42" y="42"/>
                      <a:pt x="48" y="33"/>
                    </a:cubicBezTo>
                    <a:cubicBezTo>
                      <a:pt x="54" y="24"/>
                      <a:pt x="36" y="0"/>
                      <a:pt x="63" y="5"/>
                    </a:cubicBezTo>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2" name="Freeform 357">
                <a:extLst>
                  <a:ext uri="{FF2B5EF4-FFF2-40B4-BE49-F238E27FC236}">
                    <a16:creationId xmlns:a16="http://schemas.microsoft.com/office/drawing/2014/main" id="{76ECF6F3-8CD0-47F0-A41A-0F7155076B3D}"/>
                  </a:ext>
                </a:extLst>
              </p:cNvPr>
              <p:cNvSpPr>
                <a:spLocks/>
              </p:cNvSpPr>
              <p:nvPr/>
            </p:nvSpPr>
            <p:spPr bwMode="auto">
              <a:xfrm>
                <a:off x="18418175" y="5886451"/>
                <a:ext cx="2433638" cy="2871788"/>
              </a:xfrm>
              <a:custGeom>
                <a:avLst/>
                <a:gdLst/>
                <a:ahLst/>
                <a:cxnLst>
                  <a:cxn ang="0">
                    <a:pos x="268" y="11"/>
                  </a:cxn>
                  <a:cxn ang="0">
                    <a:pos x="21" y="226"/>
                  </a:cxn>
                  <a:cxn ang="0">
                    <a:pos x="109" y="600"/>
                  </a:cxn>
                  <a:cxn ang="0">
                    <a:pos x="453" y="496"/>
                  </a:cxn>
                  <a:cxn ang="0">
                    <a:pos x="450" y="328"/>
                  </a:cxn>
                  <a:cxn ang="0">
                    <a:pos x="258" y="0"/>
                  </a:cxn>
                </a:cxnLst>
                <a:rect l="0" t="0" r="r" b="b"/>
                <a:pathLst>
                  <a:path w="649" h="766">
                    <a:moveTo>
                      <a:pt x="268" y="11"/>
                    </a:moveTo>
                    <a:cubicBezTo>
                      <a:pt x="149" y="3"/>
                      <a:pt x="36" y="118"/>
                      <a:pt x="21" y="226"/>
                    </a:cubicBezTo>
                    <a:cubicBezTo>
                      <a:pt x="0" y="370"/>
                      <a:pt x="106" y="473"/>
                      <a:pt x="109" y="600"/>
                    </a:cubicBezTo>
                    <a:cubicBezTo>
                      <a:pt x="189" y="766"/>
                      <a:pt x="395" y="606"/>
                      <a:pt x="453" y="496"/>
                    </a:cubicBezTo>
                    <a:cubicBezTo>
                      <a:pt x="556" y="490"/>
                      <a:pt x="562" y="282"/>
                      <a:pt x="450" y="328"/>
                    </a:cubicBezTo>
                    <a:cubicBezTo>
                      <a:pt x="649" y="193"/>
                      <a:pt x="404" y="8"/>
                      <a:pt x="258" y="0"/>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3" name="Freeform 358">
                <a:extLst>
                  <a:ext uri="{FF2B5EF4-FFF2-40B4-BE49-F238E27FC236}">
                    <a16:creationId xmlns:a16="http://schemas.microsoft.com/office/drawing/2014/main" id="{FA3E808F-4530-4B98-BD45-ED068014F124}"/>
                  </a:ext>
                </a:extLst>
              </p:cNvPr>
              <p:cNvSpPr>
                <a:spLocks/>
              </p:cNvSpPr>
              <p:nvPr/>
            </p:nvSpPr>
            <p:spPr bwMode="auto">
              <a:xfrm>
                <a:off x="18246725" y="5499101"/>
                <a:ext cx="2940050" cy="4291013"/>
              </a:xfrm>
              <a:custGeom>
                <a:avLst/>
                <a:gdLst/>
                <a:ahLst/>
                <a:cxnLst>
                  <a:cxn ang="0">
                    <a:pos x="348" y="108"/>
                  </a:cxn>
                  <a:cxn ang="0">
                    <a:pos x="222" y="204"/>
                  </a:cxn>
                  <a:cxn ang="0">
                    <a:pos x="123" y="354"/>
                  </a:cxn>
                  <a:cxn ang="0">
                    <a:pos x="227" y="721"/>
                  </a:cxn>
                  <a:cxn ang="0">
                    <a:pos x="292" y="859"/>
                  </a:cxn>
                  <a:cxn ang="0">
                    <a:pos x="280" y="1008"/>
                  </a:cxn>
                  <a:cxn ang="0">
                    <a:pos x="191" y="867"/>
                  </a:cxn>
                  <a:cxn ang="0">
                    <a:pos x="175" y="1083"/>
                  </a:cxn>
                  <a:cxn ang="0">
                    <a:pos x="171" y="1021"/>
                  </a:cxn>
                  <a:cxn ang="0">
                    <a:pos x="112" y="1080"/>
                  </a:cxn>
                  <a:cxn ang="0">
                    <a:pos x="126" y="987"/>
                  </a:cxn>
                  <a:cxn ang="0">
                    <a:pos x="87" y="899"/>
                  </a:cxn>
                  <a:cxn ang="0">
                    <a:pos x="78" y="798"/>
                  </a:cxn>
                  <a:cxn ang="0">
                    <a:pos x="57" y="706"/>
                  </a:cxn>
                  <a:cxn ang="0">
                    <a:pos x="9" y="524"/>
                  </a:cxn>
                  <a:cxn ang="0">
                    <a:pos x="30" y="431"/>
                  </a:cxn>
                  <a:cxn ang="0">
                    <a:pos x="5" y="330"/>
                  </a:cxn>
                  <a:cxn ang="0">
                    <a:pos x="146" y="96"/>
                  </a:cxn>
                  <a:cxn ang="0">
                    <a:pos x="384" y="83"/>
                  </a:cxn>
                  <a:cxn ang="0">
                    <a:pos x="408" y="57"/>
                  </a:cxn>
                  <a:cxn ang="0">
                    <a:pos x="401" y="88"/>
                  </a:cxn>
                  <a:cxn ang="0">
                    <a:pos x="439" y="76"/>
                  </a:cxn>
                  <a:cxn ang="0">
                    <a:pos x="433" y="96"/>
                  </a:cxn>
                  <a:cxn ang="0">
                    <a:pos x="573" y="201"/>
                  </a:cxn>
                  <a:cxn ang="0">
                    <a:pos x="690" y="358"/>
                  </a:cxn>
                  <a:cxn ang="0">
                    <a:pos x="754" y="556"/>
                  </a:cxn>
                  <a:cxn ang="0">
                    <a:pos x="762" y="781"/>
                  </a:cxn>
                  <a:cxn ang="0">
                    <a:pos x="682" y="990"/>
                  </a:cxn>
                  <a:cxn ang="0">
                    <a:pos x="602" y="1065"/>
                  </a:cxn>
                  <a:cxn ang="0">
                    <a:pos x="518" y="1144"/>
                  </a:cxn>
                  <a:cxn ang="0">
                    <a:pos x="517" y="1101"/>
                  </a:cxn>
                  <a:cxn ang="0">
                    <a:pos x="498" y="1108"/>
                  </a:cxn>
                  <a:cxn ang="0">
                    <a:pos x="505" y="1044"/>
                  </a:cxn>
                  <a:cxn ang="0">
                    <a:pos x="481" y="1058"/>
                  </a:cxn>
                  <a:cxn ang="0">
                    <a:pos x="489" y="956"/>
                  </a:cxn>
                  <a:cxn ang="0">
                    <a:pos x="462" y="967"/>
                  </a:cxn>
                  <a:cxn ang="0">
                    <a:pos x="470" y="863"/>
                  </a:cxn>
                  <a:cxn ang="0">
                    <a:pos x="509" y="794"/>
                  </a:cxn>
                  <a:cxn ang="0">
                    <a:pos x="510" y="601"/>
                  </a:cxn>
                  <a:cxn ang="0">
                    <a:pos x="563" y="444"/>
                  </a:cxn>
                  <a:cxn ang="0">
                    <a:pos x="466" y="439"/>
                  </a:cxn>
                  <a:cxn ang="0">
                    <a:pos x="409" y="253"/>
                  </a:cxn>
                  <a:cxn ang="0">
                    <a:pos x="351" y="113"/>
                  </a:cxn>
                  <a:cxn ang="0">
                    <a:pos x="340" y="112"/>
                  </a:cxn>
                </a:cxnLst>
                <a:rect l="0" t="0" r="r" b="b"/>
                <a:pathLst>
                  <a:path w="784" h="1144">
                    <a:moveTo>
                      <a:pt x="348" y="108"/>
                    </a:moveTo>
                    <a:cubicBezTo>
                      <a:pt x="281" y="115"/>
                      <a:pt x="264" y="161"/>
                      <a:pt x="222" y="204"/>
                    </a:cubicBezTo>
                    <a:cubicBezTo>
                      <a:pt x="175" y="253"/>
                      <a:pt x="144" y="293"/>
                      <a:pt x="123" y="354"/>
                    </a:cubicBezTo>
                    <a:cubicBezTo>
                      <a:pt x="77" y="485"/>
                      <a:pt x="125" y="621"/>
                      <a:pt x="227" y="721"/>
                    </a:cubicBezTo>
                    <a:cubicBezTo>
                      <a:pt x="268" y="761"/>
                      <a:pt x="272" y="802"/>
                      <a:pt x="292" y="859"/>
                    </a:cubicBezTo>
                    <a:cubicBezTo>
                      <a:pt x="308" y="906"/>
                      <a:pt x="317" y="974"/>
                      <a:pt x="280" y="1008"/>
                    </a:cubicBezTo>
                    <a:cubicBezTo>
                      <a:pt x="240" y="985"/>
                      <a:pt x="257" y="868"/>
                      <a:pt x="191" y="867"/>
                    </a:cubicBezTo>
                    <a:cubicBezTo>
                      <a:pt x="187" y="952"/>
                      <a:pt x="256" y="1012"/>
                      <a:pt x="175" y="1083"/>
                    </a:cubicBezTo>
                    <a:cubicBezTo>
                      <a:pt x="175" y="1060"/>
                      <a:pt x="194" y="1029"/>
                      <a:pt x="171" y="1021"/>
                    </a:cubicBezTo>
                    <a:cubicBezTo>
                      <a:pt x="174" y="1056"/>
                      <a:pt x="143" y="1072"/>
                      <a:pt x="112" y="1080"/>
                    </a:cubicBezTo>
                    <a:cubicBezTo>
                      <a:pt x="126" y="1053"/>
                      <a:pt x="131" y="1019"/>
                      <a:pt x="126" y="987"/>
                    </a:cubicBezTo>
                    <a:cubicBezTo>
                      <a:pt x="121" y="952"/>
                      <a:pt x="99" y="932"/>
                      <a:pt x="87" y="899"/>
                    </a:cubicBezTo>
                    <a:cubicBezTo>
                      <a:pt x="75" y="866"/>
                      <a:pt x="78" y="833"/>
                      <a:pt x="78" y="798"/>
                    </a:cubicBezTo>
                    <a:cubicBezTo>
                      <a:pt x="78" y="758"/>
                      <a:pt x="69" y="741"/>
                      <a:pt x="57" y="706"/>
                    </a:cubicBezTo>
                    <a:cubicBezTo>
                      <a:pt x="37" y="653"/>
                      <a:pt x="0" y="584"/>
                      <a:pt x="9" y="524"/>
                    </a:cubicBezTo>
                    <a:cubicBezTo>
                      <a:pt x="14" y="492"/>
                      <a:pt x="32" y="465"/>
                      <a:pt x="30" y="431"/>
                    </a:cubicBezTo>
                    <a:cubicBezTo>
                      <a:pt x="27" y="395"/>
                      <a:pt x="7" y="367"/>
                      <a:pt x="5" y="330"/>
                    </a:cubicBezTo>
                    <a:cubicBezTo>
                      <a:pt x="1" y="237"/>
                      <a:pt x="76" y="148"/>
                      <a:pt x="146" y="96"/>
                    </a:cubicBezTo>
                    <a:cubicBezTo>
                      <a:pt x="208" y="50"/>
                      <a:pt x="334" y="0"/>
                      <a:pt x="384" y="83"/>
                    </a:cubicBezTo>
                    <a:cubicBezTo>
                      <a:pt x="392" y="73"/>
                      <a:pt x="399" y="65"/>
                      <a:pt x="408" y="57"/>
                    </a:cubicBezTo>
                    <a:cubicBezTo>
                      <a:pt x="399" y="66"/>
                      <a:pt x="401" y="73"/>
                      <a:pt x="401" y="88"/>
                    </a:cubicBezTo>
                    <a:cubicBezTo>
                      <a:pt x="412" y="82"/>
                      <a:pt x="425" y="78"/>
                      <a:pt x="439" y="76"/>
                    </a:cubicBezTo>
                    <a:cubicBezTo>
                      <a:pt x="434" y="83"/>
                      <a:pt x="436" y="89"/>
                      <a:pt x="433" y="96"/>
                    </a:cubicBezTo>
                    <a:cubicBezTo>
                      <a:pt x="520" y="100"/>
                      <a:pt x="526" y="133"/>
                      <a:pt x="573" y="201"/>
                    </a:cubicBezTo>
                    <a:cubicBezTo>
                      <a:pt x="609" y="254"/>
                      <a:pt x="656" y="303"/>
                      <a:pt x="690" y="358"/>
                    </a:cubicBezTo>
                    <a:cubicBezTo>
                      <a:pt x="725" y="417"/>
                      <a:pt x="739" y="491"/>
                      <a:pt x="754" y="556"/>
                    </a:cubicBezTo>
                    <a:cubicBezTo>
                      <a:pt x="773" y="632"/>
                      <a:pt x="784" y="705"/>
                      <a:pt x="762" y="781"/>
                    </a:cubicBezTo>
                    <a:cubicBezTo>
                      <a:pt x="744" y="845"/>
                      <a:pt x="722" y="934"/>
                      <a:pt x="682" y="990"/>
                    </a:cubicBezTo>
                    <a:cubicBezTo>
                      <a:pt x="659" y="1022"/>
                      <a:pt x="634" y="1045"/>
                      <a:pt x="602" y="1065"/>
                    </a:cubicBezTo>
                    <a:cubicBezTo>
                      <a:pt x="564" y="1089"/>
                      <a:pt x="546" y="1116"/>
                      <a:pt x="518" y="1144"/>
                    </a:cubicBezTo>
                    <a:cubicBezTo>
                      <a:pt x="517" y="1130"/>
                      <a:pt x="518" y="1115"/>
                      <a:pt x="517" y="1101"/>
                    </a:cubicBezTo>
                    <a:cubicBezTo>
                      <a:pt x="513" y="1103"/>
                      <a:pt x="503" y="1104"/>
                      <a:pt x="498" y="1108"/>
                    </a:cubicBezTo>
                    <a:cubicBezTo>
                      <a:pt x="494" y="1086"/>
                      <a:pt x="501" y="1064"/>
                      <a:pt x="505" y="1044"/>
                    </a:cubicBezTo>
                    <a:cubicBezTo>
                      <a:pt x="499" y="1049"/>
                      <a:pt x="487" y="1053"/>
                      <a:pt x="481" y="1058"/>
                    </a:cubicBezTo>
                    <a:cubicBezTo>
                      <a:pt x="482" y="1024"/>
                      <a:pt x="477" y="987"/>
                      <a:pt x="489" y="956"/>
                    </a:cubicBezTo>
                    <a:cubicBezTo>
                      <a:pt x="481" y="963"/>
                      <a:pt x="470" y="963"/>
                      <a:pt x="462" y="967"/>
                    </a:cubicBezTo>
                    <a:cubicBezTo>
                      <a:pt x="460" y="931"/>
                      <a:pt x="458" y="895"/>
                      <a:pt x="470" y="863"/>
                    </a:cubicBezTo>
                    <a:cubicBezTo>
                      <a:pt x="479" y="839"/>
                      <a:pt x="502" y="819"/>
                      <a:pt x="509" y="794"/>
                    </a:cubicBezTo>
                    <a:cubicBezTo>
                      <a:pt x="525" y="740"/>
                      <a:pt x="504" y="660"/>
                      <a:pt x="510" y="601"/>
                    </a:cubicBezTo>
                    <a:cubicBezTo>
                      <a:pt x="551" y="591"/>
                      <a:pt x="603" y="512"/>
                      <a:pt x="563" y="444"/>
                    </a:cubicBezTo>
                    <a:cubicBezTo>
                      <a:pt x="536" y="397"/>
                      <a:pt x="501" y="484"/>
                      <a:pt x="466" y="439"/>
                    </a:cubicBezTo>
                    <a:cubicBezTo>
                      <a:pt x="432" y="394"/>
                      <a:pt x="408" y="309"/>
                      <a:pt x="409" y="253"/>
                    </a:cubicBezTo>
                    <a:cubicBezTo>
                      <a:pt x="409" y="185"/>
                      <a:pt x="382" y="167"/>
                      <a:pt x="351" y="113"/>
                    </a:cubicBezTo>
                    <a:cubicBezTo>
                      <a:pt x="347" y="112"/>
                      <a:pt x="344" y="113"/>
                      <a:pt x="340" y="112"/>
                    </a:cubicBezTo>
                  </a:path>
                </a:pathLst>
              </a:custGeom>
              <a:solidFill>
                <a:srgbClr val="C69C6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4" name="Freeform 359">
                <a:extLst>
                  <a:ext uri="{FF2B5EF4-FFF2-40B4-BE49-F238E27FC236}">
                    <a16:creationId xmlns:a16="http://schemas.microsoft.com/office/drawing/2014/main" id="{E3945B4F-CF33-4A8A-8018-24FDA19E3E46}"/>
                  </a:ext>
                </a:extLst>
              </p:cNvPr>
              <p:cNvSpPr>
                <a:spLocks/>
              </p:cNvSpPr>
              <p:nvPr/>
            </p:nvSpPr>
            <p:spPr bwMode="auto">
              <a:xfrm>
                <a:off x="20223162" y="6965951"/>
                <a:ext cx="393700" cy="1162050"/>
              </a:xfrm>
              <a:custGeom>
                <a:avLst/>
                <a:gdLst/>
                <a:ahLst/>
                <a:cxnLst>
                  <a:cxn ang="0">
                    <a:pos x="41" y="53"/>
                  </a:cxn>
                  <a:cxn ang="0">
                    <a:pos x="58" y="182"/>
                  </a:cxn>
                  <a:cxn ang="0">
                    <a:pos x="16" y="233"/>
                  </a:cxn>
                  <a:cxn ang="0">
                    <a:pos x="21" y="310"/>
                  </a:cxn>
                  <a:cxn ang="0">
                    <a:pos x="105" y="147"/>
                  </a:cxn>
                  <a:cxn ang="0">
                    <a:pos x="0" y="0"/>
                  </a:cxn>
                </a:cxnLst>
                <a:rect l="0" t="0" r="r" b="b"/>
                <a:pathLst>
                  <a:path w="105" h="310">
                    <a:moveTo>
                      <a:pt x="41" y="53"/>
                    </a:moveTo>
                    <a:cubicBezTo>
                      <a:pt x="58" y="67"/>
                      <a:pt x="88" y="145"/>
                      <a:pt x="58" y="182"/>
                    </a:cubicBezTo>
                    <a:cubicBezTo>
                      <a:pt x="44" y="199"/>
                      <a:pt x="24" y="208"/>
                      <a:pt x="16" y="233"/>
                    </a:cubicBezTo>
                    <a:cubicBezTo>
                      <a:pt x="8" y="257"/>
                      <a:pt x="12" y="289"/>
                      <a:pt x="21" y="310"/>
                    </a:cubicBezTo>
                    <a:cubicBezTo>
                      <a:pt x="22" y="237"/>
                      <a:pt x="105" y="226"/>
                      <a:pt x="105" y="147"/>
                    </a:cubicBezTo>
                    <a:cubicBezTo>
                      <a:pt x="104" y="66"/>
                      <a:pt x="39" y="58"/>
                      <a:pt x="0" y="0"/>
                    </a:cubicBezTo>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5" name="Freeform 360">
                <a:extLst>
                  <a:ext uri="{FF2B5EF4-FFF2-40B4-BE49-F238E27FC236}">
                    <a16:creationId xmlns:a16="http://schemas.microsoft.com/office/drawing/2014/main" id="{E744520F-1961-4EA4-90FA-80A877C0BF44}"/>
                  </a:ext>
                </a:extLst>
              </p:cNvPr>
              <p:cNvSpPr>
                <a:spLocks/>
              </p:cNvSpPr>
              <p:nvPr/>
            </p:nvSpPr>
            <p:spPr bwMode="auto">
              <a:xfrm>
                <a:off x="18265775" y="7123113"/>
                <a:ext cx="2208213" cy="4467225"/>
              </a:xfrm>
              <a:custGeom>
                <a:avLst/>
                <a:gdLst/>
                <a:ahLst/>
                <a:cxnLst>
                  <a:cxn ang="0">
                    <a:pos x="213" y="229"/>
                  </a:cxn>
                  <a:cxn ang="0">
                    <a:pos x="206" y="543"/>
                  </a:cxn>
                  <a:cxn ang="0">
                    <a:pos x="0" y="863"/>
                  </a:cxn>
                  <a:cxn ang="0">
                    <a:pos x="546" y="431"/>
                  </a:cxn>
                  <a:cxn ang="0">
                    <a:pos x="556" y="356"/>
                  </a:cxn>
                  <a:cxn ang="0">
                    <a:pos x="543" y="225"/>
                  </a:cxn>
                  <a:cxn ang="0">
                    <a:pos x="461" y="99"/>
                  </a:cxn>
                  <a:cxn ang="0">
                    <a:pos x="213" y="229"/>
                  </a:cxn>
                </a:cxnLst>
                <a:rect l="0" t="0" r="r" b="b"/>
                <a:pathLst>
                  <a:path w="589" h="1191">
                    <a:moveTo>
                      <a:pt x="213" y="229"/>
                    </a:moveTo>
                    <a:cubicBezTo>
                      <a:pt x="231" y="335"/>
                      <a:pt x="269" y="460"/>
                      <a:pt x="206" y="543"/>
                    </a:cubicBezTo>
                    <a:cubicBezTo>
                      <a:pt x="127" y="579"/>
                      <a:pt x="203" y="616"/>
                      <a:pt x="0" y="863"/>
                    </a:cubicBezTo>
                    <a:cubicBezTo>
                      <a:pt x="316" y="1191"/>
                      <a:pt x="589" y="580"/>
                      <a:pt x="546" y="431"/>
                    </a:cubicBezTo>
                    <a:cubicBezTo>
                      <a:pt x="541" y="410"/>
                      <a:pt x="566" y="382"/>
                      <a:pt x="556" y="356"/>
                    </a:cubicBezTo>
                    <a:cubicBezTo>
                      <a:pt x="546" y="329"/>
                      <a:pt x="546" y="253"/>
                      <a:pt x="543" y="225"/>
                    </a:cubicBezTo>
                    <a:cubicBezTo>
                      <a:pt x="540" y="190"/>
                      <a:pt x="483" y="124"/>
                      <a:pt x="461" y="99"/>
                    </a:cubicBezTo>
                    <a:cubicBezTo>
                      <a:pt x="369" y="0"/>
                      <a:pt x="255" y="157"/>
                      <a:pt x="213" y="229"/>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6" name="Freeform 361">
                <a:extLst>
                  <a:ext uri="{FF2B5EF4-FFF2-40B4-BE49-F238E27FC236}">
                    <a16:creationId xmlns:a16="http://schemas.microsoft.com/office/drawing/2014/main" id="{F6CCDF1E-3732-4EAC-BF91-DD3193D3CEC4}"/>
                  </a:ext>
                </a:extLst>
              </p:cNvPr>
              <p:cNvSpPr>
                <a:spLocks/>
              </p:cNvSpPr>
              <p:nvPr/>
            </p:nvSpPr>
            <p:spPr bwMode="auto">
              <a:xfrm>
                <a:off x="19056350" y="7715251"/>
                <a:ext cx="1222375" cy="855663"/>
              </a:xfrm>
              <a:custGeom>
                <a:avLst/>
                <a:gdLst/>
                <a:ahLst/>
                <a:cxnLst>
                  <a:cxn ang="0">
                    <a:pos x="66" y="203"/>
                  </a:cxn>
                  <a:cxn ang="0">
                    <a:pos x="186" y="196"/>
                  </a:cxn>
                  <a:cxn ang="0">
                    <a:pos x="323" y="39"/>
                  </a:cxn>
                  <a:cxn ang="0">
                    <a:pos x="303" y="0"/>
                  </a:cxn>
                  <a:cxn ang="0">
                    <a:pos x="177" y="74"/>
                  </a:cxn>
                  <a:cxn ang="0">
                    <a:pos x="64" y="90"/>
                  </a:cxn>
                  <a:cxn ang="0">
                    <a:pos x="0" y="116"/>
                  </a:cxn>
                </a:cxnLst>
                <a:rect l="0" t="0" r="r" b="b"/>
                <a:pathLst>
                  <a:path w="326" h="228">
                    <a:moveTo>
                      <a:pt x="66" y="203"/>
                    </a:moveTo>
                    <a:cubicBezTo>
                      <a:pt x="107" y="228"/>
                      <a:pt x="148" y="208"/>
                      <a:pt x="186" y="196"/>
                    </a:cubicBezTo>
                    <a:cubicBezTo>
                      <a:pt x="272" y="167"/>
                      <a:pt x="295" y="119"/>
                      <a:pt x="323" y="39"/>
                    </a:cubicBezTo>
                    <a:cubicBezTo>
                      <a:pt x="314" y="26"/>
                      <a:pt x="326" y="5"/>
                      <a:pt x="303" y="0"/>
                    </a:cubicBezTo>
                    <a:cubicBezTo>
                      <a:pt x="298" y="45"/>
                      <a:pt x="215" y="68"/>
                      <a:pt x="177" y="74"/>
                    </a:cubicBezTo>
                    <a:cubicBezTo>
                      <a:pt x="140" y="79"/>
                      <a:pt x="100" y="78"/>
                      <a:pt x="64" y="90"/>
                    </a:cubicBezTo>
                    <a:cubicBezTo>
                      <a:pt x="40" y="98"/>
                      <a:pt x="28" y="114"/>
                      <a:pt x="0" y="116"/>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7" name="Freeform 362">
                <a:extLst>
                  <a:ext uri="{FF2B5EF4-FFF2-40B4-BE49-F238E27FC236}">
                    <a16:creationId xmlns:a16="http://schemas.microsoft.com/office/drawing/2014/main" id="{9F92CCF9-ED59-4655-B4C3-D468BFCF541C}"/>
                  </a:ext>
                </a:extLst>
              </p:cNvPr>
              <p:cNvSpPr>
                <a:spLocks/>
              </p:cNvSpPr>
              <p:nvPr/>
            </p:nvSpPr>
            <p:spPr bwMode="auto">
              <a:xfrm>
                <a:off x="19045237" y="7697788"/>
                <a:ext cx="1214438" cy="1057275"/>
              </a:xfrm>
              <a:custGeom>
                <a:avLst/>
                <a:gdLst/>
                <a:ahLst/>
                <a:cxnLst>
                  <a:cxn ang="0">
                    <a:pos x="0" y="119"/>
                  </a:cxn>
                  <a:cxn ang="0">
                    <a:pos x="324" y="0"/>
                  </a:cxn>
                </a:cxnLst>
                <a:rect l="0" t="0" r="r" b="b"/>
                <a:pathLst>
                  <a:path w="324" h="282">
                    <a:moveTo>
                      <a:pt x="0" y="119"/>
                    </a:moveTo>
                    <a:cubicBezTo>
                      <a:pt x="104" y="282"/>
                      <a:pt x="266" y="109"/>
                      <a:pt x="324" y="0"/>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8" name="Freeform 363">
                <a:extLst>
                  <a:ext uri="{FF2B5EF4-FFF2-40B4-BE49-F238E27FC236}">
                    <a16:creationId xmlns:a16="http://schemas.microsoft.com/office/drawing/2014/main" id="{17C5DBA4-0190-459E-BBD2-C371679B02B0}"/>
                  </a:ext>
                </a:extLst>
              </p:cNvPr>
              <p:cNvSpPr>
                <a:spLocks/>
              </p:cNvSpPr>
              <p:nvPr/>
            </p:nvSpPr>
            <p:spPr bwMode="auto">
              <a:xfrm>
                <a:off x="17811750" y="15444788"/>
                <a:ext cx="295275" cy="600075"/>
              </a:xfrm>
              <a:custGeom>
                <a:avLst/>
                <a:gdLst/>
                <a:ahLst/>
                <a:cxnLst>
                  <a:cxn ang="0">
                    <a:pos x="13" y="0"/>
                  </a:cxn>
                  <a:cxn ang="0">
                    <a:pos x="37" y="146"/>
                  </a:cxn>
                  <a:cxn ang="0">
                    <a:pos x="0" y="8"/>
                  </a:cxn>
                </a:cxnLst>
                <a:rect l="0" t="0" r="r" b="b"/>
                <a:pathLst>
                  <a:path w="79" h="160">
                    <a:moveTo>
                      <a:pt x="13" y="0"/>
                    </a:moveTo>
                    <a:cubicBezTo>
                      <a:pt x="29" y="19"/>
                      <a:pt x="79" y="123"/>
                      <a:pt x="37" y="146"/>
                    </a:cubicBezTo>
                    <a:cubicBezTo>
                      <a:pt x="12" y="160"/>
                      <a:pt x="28" y="25"/>
                      <a:pt x="0" y="8"/>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59" name="Freeform 364">
                <a:extLst>
                  <a:ext uri="{FF2B5EF4-FFF2-40B4-BE49-F238E27FC236}">
                    <a16:creationId xmlns:a16="http://schemas.microsoft.com/office/drawing/2014/main" id="{DB837589-586F-42EE-AD66-A28936D3EC78}"/>
                  </a:ext>
                </a:extLst>
              </p:cNvPr>
              <p:cNvSpPr>
                <a:spLocks/>
              </p:cNvSpPr>
              <p:nvPr/>
            </p:nvSpPr>
            <p:spPr bwMode="auto">
              <a:xfrm>
                <a:off x="17811750" y="14492288"/>
                <a:ext cx="528638" cy="996950"/>
              </a:xfrm>
              <a:custGeom>
                <a:avLst/>
                <a:gdLst/>
                <a:ahLst/>
                <a:cxnLst>
                  <a:cxn ang="0">
                    <a:pos x="0" y="4"/>
                  </a:cxn>
                  <a:cxn ang="0">
                    <a:pos x="58" y="266"/>
                  </a:cxn>
                  <a:cxn ang="0">
                    <a:pos x="33" y="129"/>
                  </a:cxn>
                  <a:cxn ang="0">
                    <a:pos x="0" y="0"/>
                  </a:cxn>
                </a:cxnLst>
                <a:rect l="0" t="0" r="r" b="b"/>
                <a:pathLst>
                  <a:path w="141" h="266">
                    <a:moveTo>
                      <a:pt x="0" y="4"/>
                    </a:moveTo>
                    <a:cubicBezTo>
                      <a:pt x="37" y="34"/>
                      <a:pt x="141" y="257"/>
                      <a:pt x="58" y="266"/>
                    </a:cubicBezTo>
                    <a:cubicBezTo>
                      <a:pt x="30" y="226"/>
                      <a:pt x="46" y="172"/>
                      <a:pt x="33" y="129"/>
                    </a:cubicBezTo>
                    <a:cubicBezTo>
                      <a:pt x="18" y="81"/>
                      <a:pt x="0" y="53"/>
                      <a:pt x="0" y="0"/>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0" name="Freeform 365">
                <a:extLst>
                  <a:ext uri="{FF2B5EF4-FFF2-40B4-BE49-F238E27FC236}">
                    <a16:creationId xmlns:a16="http://schemas.microsoft.com/office/drawing/2014/main" id="{06B11C69-1C1F-4E3C-BAE9-C7A27A180D8D}"/>
                  </a:ext>
                </a:extLst>
              </p:cNvPr>
              <p:cNvSpPr>
                <a:spLocks/>
              </p:cNvSpPr>
              <p:nvPr/>
            </p:nvSpPr>
            <p:spPr bwMode="auto">
              <a:xfrm>
                <a:off x="16495712" y="8416926"/>
                <a:ext cx="4832350" cy="6521450"/>
              </a:xfrm>
              <a:custGeom>
                <a:avLst/>
                <a:gdLst/>
                <a:ahLst/>
                <a:cxnLst>
                  <a:cxn ang="0">
                    <a:pos x="530" y="466"/>
                  </a:cxn>
                  <a:cxn ang="0">
                    <a:pos x="636" y="308"/>
                  </a:cxn>
                  <a:cxn ang="0">
                    <a:pos x="710" y="120"/>
                  </a:cxn>
                  <a:cxn ang="0">
                    <a:pos x="583" y="280"/>
                  </a:cxn>
                  <a:cxn ang="0">
                    <a:pos x="401" y="380"/>
                  </a:cxn>
                  <a:cxn ang="0">
                    <a:pos x="386" y="477"/>
                  </a:cxn>
                  <a:cxn ang="0">
                    <a:pos x="342" y="555"/>
                  </a:cxn>
                  <a:cxn ang="0">
                    <a:pos x="302" y="660"/>
                  </a:cxn>
                  <a:cxn ang="0">
                    <a:pos x="264" y="662"/>
                  </a:cxn>
                  <a:cxn ang="0">
                    <a:pos x="197" y="820"/>
                  </a:cxn>
                  <a:cxn ang="0">
                    <a:pos x="108" y="958"/>
                  </a:cxn>
                  <a:cxn ang="0">
                    <a:pos x="6" y="1009"/>
                  </a:cxn>
                  <a:cxn ang="0">
                    <a:pos x="125" y="1314"/>
                  </a:cxn>
                  <a:cxn ang="0">
                    <a:pos x="311" y="1107"/>
                  </a:cxn>
                  <a:cxn ang="0">
                    <a:pos x="423" y="1224"/>
                  </a:cxn>
                  <a:cxn ang="0">
                    <a:pos x="337" y="1234"/>
                  </a:cxn>
                  <a:cxn ang="0">
                    <a:pos x="183" y="1566"/>
                  </a:cxn>
                  <a:cxn ang="0">
                    <a:pos x="634" y="1691"/>
                  </a:cxn>
                  <a:cxn ang="0">
                    <a:pos x="1134" y="1644"/>
                  </a:cxn>
                  <a:cxn ang="0">
                    <a:pos x="1076" y="1517"/>
                  </a:cxn>
                  <a:cxn ang="0">
                    <a:pos x="988" y="1169"/>
                  </a:cxn>
                  <a:cxn ang="0">
                    <a:pos x="1111" y="872"/>
                  </a:cxn>
                  <a:cxn ang="0">
                    <a:pos x="1158" y="185"/>
                  </a:cxn>
                  <a:cxn ang="0">
                    <a:pos x="1077" y="94"/>
                  </a:cxn>
                  <a:cxn ang="0">
                    <a:pos x="1029" y="0"/>
                  </a:cxn>
                </a:cxnLst>
                <a:rect l="0" t="0" r="r" b="b"/>
                <a:pathLst>
                  <a:path w="1289" h="1739">
                    <a:moveTo>
                      <a:pt x="530" y="466"/>
                    </a:moveTo>
                    <a:cubicBezTo>
                      <a:pt x="550" y="401"/>
                      <a:pt x="583" y="351"/>
                      <a:pt x="636" y="308"/>
                    </a:cubicBezTo>
                    <a:cubicBezTo>
                      <a:pt x="701" y="255"/>
                      <a:pt x="687" y="195"/>
                      <a:pt x="710" y="120"/>
                    </a:cubicBezTo>
                    <a:cubicBezTo>
                      <a:pt x="677" y="180"/>
                      <a:pt x="635" y="245"/>
                      <a:pt x="583" y="280"/>
                    </a:cubicBezTo>
                    <a:cubicBezTo>
                      <a:pt x="539" y="309"/>
                      <a:pt x="454" y="365"/>
                      <a:pt x="401" y="380"/>
                    </a:cubicBezTo>
                    <a:cubicBezTo>
                      <a:pt x="391" y="411"/>
                      <a:pt x="397" y="448"/>
                      <a:pt x="386" y="477"/>
                    </a:cubicBezTo>
                    <a:cubicBezTo>
                      <a:pt x="372" y="514"/>
                      <a:pt x="332" y="500"/>
                      <a:pt x="342" y="555"/>
                    </a:cubicBezTo>
                    <a:cubicBezTo>
                      <a:pt x="289" y="563"/>
                      <a:pt x="280" y="620"/>
                      <a:pt x="302" y="660"/>
                    </a:cubicBezTo>
                    <a:cubicBezTo>
                      <a:pt x="290" y="659"/>
                      <a:pt x="276" y="663"/>
                      <a:pt x="264" y="662"/>
                    </a:cubicBezTo>
                    <a:cubicBezTo>
                      <a:pt x="227" y="692"/>
                      <a:pt x="224" y="776"/>
                      <a:pt x="197" y="820"/>
                    </a:cubicBezTo>
                    <a:cubicBezTo>
                      <a:pt x="170" y="862"/>
                      <a:pt x="99" y="907"/>
                      <a:pt x="108" y="958"/>
                    </a:cubicBezTo>
                    <a:cubicBezTo>
                      <a:pt x="71" y="972"/>
                      <a:pt x="42" y="997"/>
                      <a:pt x="6" y="1009"/>
                    </a:cubicBezTo>
                    <a:cubicBezTo>
                      <a:pt x="0" y="1119"/>
                      <a:pt x="1" y="1277"/>
                      <a:pt x="125" y="1314"/>
                    </a:cubicBezTo>
                    <a:cubicBezTo>
                      <a:pt x="246" y="1350"/>
                      <a:pt x="402" y="1227"/>
                      <a:pt x="311" y="1107"/>
                    </a:cubicBezTo>
                    <a:cubicBezTo>
                      <a:pt x="336" y="1151"/>
                      <a:pt x="421" y="1171"/>
                      <a:pt x="423" y="1224"/>
                    </a:cubicBezTo>
                    <a:cubicBezTo>
                      <a:pt x="396" y="1233"/>
                      <a:pt x="366" y="1235"/>
                      <a:pt x="337" y="1234"/>
                    </a:cubicBezTo>
                    <a:cubicBezTo>
                      <a:pt x="329" y="1389"/>
                      <a:pt x="276" y="1449"/>
                      <a:pt x="183" y="1566"/>
                    </a:cubicBezTo>
                    <a:cubicBezTo>
                      <a:pt x="274" y="1673"/>
                      <a:pt x="496" y="1683"/>
                      <a:pt x="634" y="1691"/>
                    </a:cubicBezTo>
                    <a:cubicBezTo>
                      <a:pt x="758" y="1699"/>
                      <a:pt x="1048" y="1739"/>
                      <a:pt x="1134" y="1644"/>
                    </a:cubicBezTo>
                    <a:cubicBezTo>
                      <a:pt x="1109" y="1609"/>
                      <a:pt x="1087" y="1557"/>
                      <a:pt x="1076" y="1517"/>
                    </a:cubicBezTo>
                    <a:cubicBezTo>
                      <a:pt x="973" y="1421"/>
                      <a:pt x="989" y="1307"/>
                      <a:pt x="988" y="1169"/>
                    </a:cubicBezTo>
                    <a:cubicBezTo>
                      <a:pt x="988" y="1052"/>
                      <a:pt x="1066" y="973"/>
                      <a:pt x="1111" y="872"/>
                    </a:cubicBezTo>
                    <a:cubicBezTo>
                      <a:pt x="1203" y="669"/>
                      <a:pt x="1289" y="402"/>
                      <a:pt x="1158" y="185"/>
                    </a:cubicBezTo>
                    <a:cubicBezTo>
                      <a:pt x="1138" y="152"/>
                      <a:pt x="1098" y="127"/>
                      <a:pt x="1077" y="94"/>
                    </a:cubicBezTo>
                    <a:cubicBezTo>
                      <a:pt x="1060" y="66"/>
                      <a:pt x="1063" y="15"/>
                      <a:pt x="1029" y="0"/>
                    </a:cubicBezTo>
                  </a:path>
                </a:pathLst>
              </a:custGeom>
              <a:solidFill>
                <a:srgbClr val="29294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1" name="Freeform 366">
                <a:extLst>
                  <a:ext uri="{FF2B5EF4-FFF2-40B4-BE49-F238E27FC236}">
                    <a16:creationId xmlns:a16="http://schemas.microsoft.com/office/drawing/2014/main" id="{D958DBD3-F5E6-4804-82F9-FC56C37953C1}"/>
                  </a:ext>
                </a:extLst>
              </p:cNvPr>
              <p:cNvSpPr>
                <a:spLocks/>
              </p:cNvSpPr>
              <p:nvPr/>
            </p:nvSpPr>
            <p:spPr bwMode="auto">
              <a:xfrm>
                <a:off x="19877087" y="11296651"/>
                <a:ext cx="525463" cy="635000"/>
              </a:xfrm>
              <a:custGeom>
                <a:avLst/>
                <a:gdLst/>
                <a:ahLst/>
                <a:cxnLst>
                  <a:cxn ang="0">
                    <a:pos x="140" y="167"/>
                  </a:cxn>
                  <a:cxn ang="0">
                    <a:pos x="35" y="53"/>
                  </a:cxn>
                  <a:cxn ang="0">
                    <a:pos x="65" y="116"/>
                  </a:cxn>
                  <a:cxn ang="0">
                    <a:pos x="140" y="167"/>
                  </a:cxn>
                </a:cxnLst>
                <a:rect l="0" t="0" r="r" b="b"/>
                <a:pathLst>
                  <a:path w="140" h="169">
                    <a:moveTo>
                      <a:pt x="140" y="167"/>
                    </a:moveTo>
                    <a:cubicBezTo>
                      <a:pt x="130" y="133"/>
                      <a:pt x="89" y="0"/>
                      <a:pt x="35" y="53"/>
                    </a:cubicBezTo>
                    <a:cubicBezTo>
                      <a:pt x="0" y="87"/>
                      <a:pt x="36" y="103"/>
                      <a:pt x="65" y="116"/>
                    </a:cubicBezTo>
                    <a:cubicBezTo>
                      <a:pt x="88" y="126"/>
                      <a:pt x="115" y="169"/>
                      <a:pt x="140" y="167"/>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2" name="Freeform 367">
                <a:extLst>
                  <a:ext uri="{FF2B5EF4-FFF2-40B4-BE49-F238E27FC236}">
                    <a16:creationId xmlns:a16="http://schemas.microsoft.com/office/drawing/2014/main" id="{A50BE9F4-E292-4B04-BE98-363575C30676}"/>
                  </a:ext>
                </a:extLst>
              </p:cNvPr>
              <p:cNvSpPr>
                <a:spLocks/>
              </p:cNvSpPr>
              <p:nvPr/>
            </p:nvSpPr>
            <p:spPr bwMode="auto">
              <a:xfrm>
                <a:off x="20207287" y="11207751"/>
                <a:ext cx="371475" cy="465138"/>
              </a:xfrm>
              <a:custGeom>
                <a:avLst/>
                <a:gdLst/>
                <a:ahLst/>
                <a:cxnLst>
                  <a:cxn ang="0">
                    <a:pos x="44" y="8"/>
                  </a:cxn>
                  <a:cxn ang="0">
                    <a:pos x="53" y="18"/>
                  </a:cxn>
                  <a:cxn ang="0">
                    <a:pos x="95" y="118"/>
                  </a:cxn>
                  <a:cxn ang="0">
                    <a:pos x="47" y="65"/>
                  </a:cxn>
                  <a:cxn ang="0">
                    <a:pos x="41" y="11"/>
                  </a:cxn>
                </a:cxnLst>
                <a:rect l="0" t="0" r="r" b="b"/>
                <a:pathLst>
                  <a:path w="99" h="124">
                    <a:moveTo>
                      <a:pt x="44" y="8"/>
                    </a:moveTo>
                    <a:cubicBezTo>
                      <a:pt x="48" y="12"/>
                      <a:pt x="50" y="13"/>
                      <a:pt x="53" y="18"/>
                    </a:cubicBezTo>
                    <a:cubicBezTo>
                      <a:pt x="87" y="24"/>
                      <a:pt x="99" y="86"/>
                      <a:pt x="95" y="118"/>
                    </a:cubicBezTo>
                    <a:cubicBezTo>
                      <a:pt x="75" y="124"/>
                      <a:pt x="62" y="81"/>
                      <a:pt x="47" y="65"/>
                    </a:cubicBezTo>
                    <a:cubicBezTo>
                      <a:pt x="38" y="55"/>
                      <a:pt x="0" y="0"/>
                      <a:pt x="41" y="11"/>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3" name="Freeform 368">
                <a:extLst>
                  <a:ext uri="{FF2B5EF4-FFF2-40B4-BE49-F238E27FC236}">
                    <a16:creationId xmlns:a16="http://schemas.microsoft.com/office/drawing/2014/main" id="{C94502C7-15FB-45EE-A3F0-5EDF10681B7F}"/>
                  </a:ext>
                </a:extLst>
              </p:cNvPr>
              <p:cNvSpPr>
                <a:spLocks/>
              </p:cNvSpPr>
              <p:nvPr/>
            </p:nvSpPr>
            <p:spPr bwMode="auto">
              <a:xfrm>
                <a:off x="19623087" y="13242926"/>
                <a:ext cx="760413" cy="693738"/>
              </a:xfrm>
              <a:custGeom>
                <a:avLst/>
                <a:gdLst/>
                <a:ahLst/>
                <a:cxnLst>
                  <a:cxn ang="0">
                    <a:pos x="203" y="185"/>
                  </a:cxn>
                  <a:cxn ang="0">
                    <a:pos x="128" y="85"/>
                  </a:cxn>
                  <a:cxn ang="0">
                    <a:pos x="7" y="6"/>
                  </a:cxn>
                  <a:cxn ang="0">
                    <a:pos x="46" y="46"/>
                  </a:cxn>
                  <a:cxn ang="0">
                    <a:pos x="106" y="84"/>
                  </a:cxn>
                  <a:cxn ang="0">
                    <a:pos x="197" y="180"/>
                  </a:cxn>
                </a:cxnLst>
                <a:rect l="0" t="0" r="r" b="b"/>
                <a:pathLst>
                  <a:path w="203" h="185">
                    <a:moveTo>
                      <a:pt x="203" y="185"/>
                    </a:moveTo>
                    <a:cubicBezTo>
                      <a:pt x="179" y="150"/>
                      <a:pt x="154" y="116"/>
                      <a:pt x="128" y="85"/>
                    </a:cubicBezTo>
                    <a:cubicBezTo>
                      <a:pt x="103" y="56"/>
                      <a:pt x="52" y="0"/>
                      <a:pt x="7" y="6"/>
                    </a:cubicBezTo>
                    <a:cubicBezTo>
                      <a:pt x="0" y="35"/>
                      <a:pt x="28" y="37"/>
                      <a:pt x="46" y="46"/>
                    </a:cubicBezTo>
                    <a:cubicBezTo>
                      <a:pt x="67" y="57"/>
                      <a:pt x="86" y="69"/>
                      <a:pt x="106" y="84"/>
                    </a:cubicBezTo>
                    <a:cubicBezTo>
                      <a:pt x="144" y="113"/>
                      <a:pt x="168" y="147"/>
                      <a:pt x="197" y="180"/>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4" name="Freeform 369">
                <a:extLst>
                  <a:ext uri="{FF2B5EF4-FFF2-40B4-BE49-F238E27FC236}">
                    <a16:creationId xmlns:a16="http://schemas.microsoft.com/office/drawing/2014/main" id="{9D3AD7E6-7BE6-4C17-9425-A59A631508D5}"/>
                  </a:ext>
                </a:extLst>
              </p:cNvPr>
              <p:cNvSpPr>
                <a:spLocks/>
              </p:cNvSpPr>
              <p:nvPr/>
            </p:nvSpPr>
            <p:spPr bwMode="auto">
              <a:xfrm>
                <a:off x="19738975" y="9891713"/>
                <a:ext cx="674688" cy="517525"/>
              </a:xfrm>
              <a:custGeom>
                <a:avLst/>
                <a:gdLst/>
                <a:ahLst/>
                <a:cxnLst>
                  <a:cxn ang="0">
                    <a:pos x="0" y="90"/>
                  </a:cxn>
                  <a:cxn ang="0">
                    <a:pos x="155" y="29"/>
                  </a:cxn>
                  <a:cxn ang="0">
                    <a:pos x="155" y="39"/>
                  </a:cxn>
                  <a:cxn ang="0">
                    <a:pos x="19" y="82"/>
                  </a:cxn>
                  <a:cxn ang="0">
                    <a:pos x="180" y="130"/>
                  </a:cxn>
                  <a:cxn ang="0">
                    <a:pos x="5" y="93"/>
                  </a:cxn>
                </a:cxnLst>
                <a:rect l="0" t="0" r="r" b="b"/>
                <a:pathLst>
                  <a:path w="180" h="138">
                    <a:moveTo>
                      <a:pt x="0" y="90"/>
                    </a:moveTo>
                    <a:cubicBezTo>
                      <a:pt x="20" y="52"/>
                      <a:pt x="116" y="0"/>
                      <a:pt x="155" y="29"/>
                    </a:cubicBezTo>
                    <a:cubicBezTo>
                      <a:pt x="156" y="32"/>
                      <a:pt x="156" y="35"/>
                      <a:pt x="155" y="39"/>
                    </a:cubicBezTo>
                    <a:cubicBezTo>
                      <a:pt x="105" y="47"/>
                      <a:pt x="47" y="28"/>
                      <a:pt x="19" y="82"/>
                    </a:cubicBezTo>
                    <a:cubicBezTo>
                      <a:pt x="66" y="85"/>
                      <a:pt x="174" y="65"/>
                      <a:pt x="180" y="130"/>
                    </a:cubicBezTo>
                    <a:cubicBezTo>
                      <a:pt x="129" y="138"/>
                      <a:pt x="55" y="44"/>
                      <a:pt x="5" y="9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5" name="Freeform 370">
                <a:extLst>
                  <a:ext uri="{FF2B5EF4-FFF2-40B4-BE49-F238E27FC236}">
                    <a16:creationId xmlns:a16="http://schemas.microsoft.com/office/drawing/2014/main" id="{743D1780-AD49-434A-BAC3-D4936F4B1FA6}"/>
                  </a:ext>
                </a:extLst>
              </p:cNvPr>
              <p:cNvSpPr>
                <a:spLocks/>
              </p:cNvSpPr>
              <p:nvPr/>
            </p:nvSpPr>
            <p:spPr bwMode="auto">
              <a:xfrm>
                <a:off x="20380325" y="9644063"/>
                <a:ext cx="446088" cy="160338"/>
              </a:xfrm>
              <a:custGeom>
                <a:avLst/>
                <a:gdLst/>
                <a:ahLst/>
                <a:cxnLst>
                  <a:cxn ang="0">
                    <a:pos x="119" y="38"/>
                  </a:cxn>
                  <a:cxn ang="0">
                    <a:pos x="15" y="14"/>
                  </a:cxn>
                  <a:cxn ang="0">
                    <a:pos x="57" y="29"/>
                  </a:cxn>
                  <a:cxn ang="0">
                    <a:pos x="116" y="43"/>
                  </a:cxn>
                </a:cxnLst>
                <a:rect l="0" t="0" r="r" b="b"/>
                <a:pathLst>
                  <a:path w="119" h="43">
                    <a:moveTo>
                      <a:pt x="119" y="38"/>
                    </a:moveTo>
                    <a:cubicBezTo>
                      <a:pt x="116" y="7"/>
                      <a:pt x="35" y="0"/>
                      <a:pt x="15" y="14"/>
                    </a:cubicBezTo>
                    <a:cubicBezTo>
                      <a:pt x="0" y="42"/>
                      <a:pt x="43" y="32"/>
                      <a:pt x="57" y="29"/>
                    </a:cubicBezTo>
                    <a:cubicBezTo>
                      <a:pt x="84" y="25"/>
                      <a:pt x="95" y="25"/>
                      <a:pt x="116" y="4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6" name="Freeform 371">
                <a:extLst>
                  <a:ext uri="{FF2B5EF4-FFF2-40B4-BE49-F238E27FC236}">
                    <a16:creationId xmlns:a16="http://schemas.microsoft.com/office/drawing/2014/main" id="{5C3E9EEF-B13E-4027-92ED-EA475157256C}"/>
                  </a:ext>
                </a:extLst>
              </p:cNvPr>
              <p:cNvSpPr>
                <a:spLocks/>
              </p:cNvSpPr>
              <p:nvPr/>
            </p:nvSpPr>
            <p:spPr bwMode="auto">
              <a:xfrm>
                <a:off x="20504150" y="10974388"/>
                <a:ext cx="382588" cy="277813"/>
              </a:xfrm>
              <a:custGeom>
                <a:avLst/>
                <a:gdLst/>
                <a:ahLst/>
                <a:cxnLst>
                  <a:cxn ang="0">
                    <a:pos x="3" y="67"/>
                  </a:cxn>
                  <a:cxn ang="0">
                    <a:pos x="70" y="56"/>
                  </a:cxn>
                  <a:cxn ang="0">
                    <a:pos x="97" y="0"/>
                  </a:cxn>
                  <a:cxn ang="0">
                    <a:pos x="80" y="29"/>
                  </a:cxn>
                  <a:cxn ang="0">
                    <a:pos x="0" y="65"/>
                  </a:cxn>
                </a:cxnLst>
                <a:rect l="0" t="0" r="r" b="b"/>
                <a:pathLst>
                  <a:path w="102" h="74">
                    <a:moveTo>
                      <a:pt x="3" y="67"/>
                    </a:moveTo>
                    <a:cubicBezTo>
                      <a:pt x="32" y="69"/>
                      <a:pt x="47" y="74"/>
                      <a:pt x="70" y="56"/>
                    </a:cubicBezTo>
                    <a:cubicBezTo>
                      <a:pt x="87" y="43"/>
                      <a:pt x="102" y="24"/>
                      <a:pt x="97" y="0"/>
                    </a:cubicBezTo>
                    <a:cubicBezTo>
                      <a:pt x="95" y="6"/>
                      <a:pt x="86" y="20"/>
                      <a:pt x="80" y="29"/>
                    </a:cubicBezTo>
                    <a:cubicBezTo>
                      <a:pt x="54" y="38"/>
                      <a:pt x="33" y="64"/>
                      <a:pt x="0" y="65"/>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7" name="Freeform 372">
                <a:extLst>
                  <a:ext uri="{FF2B5EF4-FFF2-40B4-BE49-F238E27FC236}">
                    <a16:creationId xmlns:a16="http://schemas.microsoft.com/office/drawing/2014/main" id="{1B45112C-65FC-4ED7-98E0-8C4B52E37FE3}"/>
                  </a:ext>
                </a:extLst>
              </p:cNvPr>
              <p:cNvSpPr>
                <a:spLocks/>
              </p:cNvSpPr>
              <p:nvPr/>
            </p:nvSpPr>
            <p:spPr bwMode="auto">
              <a:xfrm>
                <a:off x="19929475" y="9167813"/>
                <a:ext cx="682625" cy="347663"/>
              </a:xfrm>
              <a:custGeom>
                <a:avLst/>
                <a:gdLst/>
                <a:ahLst/>
                <a:cxnLst>
                  <a:cxn ang="0">
                    <a:pos x="11" y="82"/>
                  </a:cxn>
                  <a:cxn ang="0">
                    <a:pos x="11" y="74"/>
                  </a:cxn>
                  <a:cxn ang="0">
                    <a:pos x="182" y="49"/>
                  </a:cxn>
                  <a:cxn ang="0">
                    <a:pos x="132" y="39"/>
                  </a:cxn>
                  <a:cxn ang="0">
                    <a:pos x="83" y="52"/>
                  </a:cxn>
                  <a:cxn ang="0">
                    <a:pos x="0" y="93"/>
                  </a:cxn>
                </a:cxnLst>
                <a:rect l="0" t="0" r="r" b="b"/>
                <a:pathLst>
                  <a:path w="182" h="93">
                    <a:moveTo>
                      <a:pt x="11" y="82"/>
                    </a:moveTo>
                    <a:cubicBezTo>
                      <a:pt x="11" y="79"/>
                      <a:pt x="10" y="77"/>
                      <a:pt x="11" y="74"/>
                    </a:cubicBezTo>
                    <a:cubicBezTo>
                      <a:pt x="52" y="49"/>
                      <a:pt x="144" y="0"/>
                      <a:pt x="182" y="49"/>
                    </a:cubicBezTo>
                    <a:cubicBezTo>
                      <a:pt x="163" y="51"/>
                      <a:pt x="150" y="40"/>
                      <a:pt x="132" y="39"/>
                    </a:cubicBezTo>
                    <a:cubicBezTo>
                      <a:pt x="114" y="37"/>
                      <a:pt x="98" y="46"/>
                      <a:pt x="83" y="52"/>
                    </a:cubicBezTo>
                    <a:cubicBezTo>
                      <a:pt x="52" y="63"/>
                      <a:pt x="25" y="72"/>
                      <a:pt x="0" y="9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8" name="Freeform 373">
                <a:extLst>
                  <a:ext uri="{FF2B5EF4-FFF2-40B4-BE49-F238E27FC236}">
                    <a16:creationId xmlns:a16="http://schemas.microsoft.com/office/drawing/2014/main" id="{70F833DD-9AA6-4293-9E2E-59A87C5963DF}"/>
                  </a:ext>
                </a:extLst>
              </p:cNvPr>
              <p:cNvSpPr>
                <a:spLocks/>
              </p:cNvSpPr>
              <p:nvPr/>
            </p:nvSpPr>
            <p:spPr bwMode="auto">
              <a:xfrm>
                <a:off x="18441987" y="9666288"/>
                <a:ext cx="1198563" cy="1720850"/>
              </a:xfrm>
              <a:custGeom>
                <a:avLst/>
                <a:gdLst/>
                <a:ahLst/>
                <a:cxnLst>
                  <a:cxn ang="0">
                    <a:pos x="314" y="0"/>
                  </a:cxn>
                  <a:cxn ang="0">
                    <a:pos x="257" y="126"/>
                  </a:cxn>
                  <a:cxn ang="0">
                    <a:pos x="197" y="239"/>
                  </a:cxn>
                  <a:cxn ang="0">
                    <a:pos x="135" y="344"/>
                  </a:cxn>
                  <a:cxn ang="0">
                    <a:pos x="86" y="385"/>
                  </a:cxn>
                  <a:cxn ang="0">
                    <a:pos x="47" y="432"/>
                  </a:cxn>
                  <a:cxn ang="0">
                    <a:pos x="0" y="459"/>
                  </a:cxn>
                  <a:cxn ang="0">
                    <a:pos x="49" y="422"/>
                  </a:cxn>
                  <a:cxn ang="0">
                    <a:pos x="88" y="368"/>
                  </a:cxn>
                  <a:cxn ang="0">
                    <a:pos x="155" y="277"/>
                  </a:cxn>
                  <a:cxn ang="0">
                    <a:pos x="212" y="181"/>
                  </a:cxn>
                  <a:cxn ang="0">
                    <a:pos x="243" y="137"/>
                  </a:cxn>
                  <a:cxn ang="0">
                    <a:pos x="262" y="89"/>
                  </a:cxn>
                  <a:cxn ang="0">
                    <a:pos x="314" y="3"/>
                  </a:cxn>
                </a:cxnLst>
                <a:rect l="0" t="0" r="r" b="b"/>
                <a:pathLst>
                  <a:path w="320" h="459">
                    <a:moveTo>
                      <a:pt x="314" y="0"/>
                    </a:moveTo>
                    <a:cubicBezTo>
                      <a:pt x="320" y="39"/>
                      <a:pt x="272" y="92"/>
                      <a:pt x="257" y="126"/>
                    </a:cubicBezTo>
                    <a:cubicBezTo>
                      <a:pt x="241" y="162"/>
                      <a:pt x="220" y="206"/>
                      <a:pt x="197" y="239"/>
                    </a:cubicBezTo>
                    <a:cubicBezTo>
                      <a:pt x="174" y="275"/>
                      <a:pt x="164" y="312"/>
                      <a:pt x="135" y="344"/>
                    </a:cubicBezTo>
                    <a:cubicBezTo>
                      <a:pt x="121" y="361"/>
                      <a:pt x="102" y="369"/>
                      <a:pt x="86" y="385"/>
                    </a:cubicBezTo>
                    <a:cubicBezTo>
                      <a:pt x="71" y="399"/>
                      <a:pt x="64" y="419"/>
                      <a:pt x="47" y="432"/>
                    </a:cubicBezTo>
                    <a:cubicBezTo>
                      <a:pt x="32" y="442"/>
                      <a:pt x="14" y="448"/>
                      <a:pt x="0" y="459"/>
                    </a:cubicBezTo>
                    <a:cubicBezTo>
                      <a:pt x="17" y="444"/>
                      <a:pt x="34" y="439"/>
                      <a:pt x="49" y="422"/>
                    </a:cubicBezTo>
                    <a:cubicBezTo>
                      <a:pt x="64" y="406"/>
                      <a:pt x="76" y="386"/>
                      <a:pt x="88" y="368"/>
                    </a:cubicBezTo>
                    <a:cubicBezTo>
                      <a:pt x="111" y="337"/>
                      <a:pt x="135" y="308"/>
                      <a:pt x="155" y="277"/>
                    </a:cubicBezTo>
                    <a:cubicBezTo>
                      <a:pt x="178" y="245"/>
                      <a:pt x="192" y="214"/>
                      <a:pt x="212" y="181"/>
                    </a:cubicBezTo>
                    <a:cubicBezTo>
                      <a:pt x="221" y="166"/>
                      <a:pt x="235" y="153"/>
                      <a:pt x="243" y="137"/>
                    </a:cubicBezTo>
                    <a:cubicBezTo>
                      <a:pt x="251" y="121"/>
                      <a:pt x="254" y="104"/>
                      <a:pt x="262" y="89"/>
                    </a:cubicBezTo>
                    <a:cubicBezTo>
                      <a:pt x="278" y="63"/>
                      <a:pt x="314" y="37"/>
                      <a:pt x="314"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69" name="Freeform 374">
                <a:extLst>
                  <a:ext uri="{FF2B5EF4-FFF2-40B4-BE49-F238E27FC236}">
                    <a16:creationId xmlns:a16="http://schemas.microsoft.com/office/drawing/2014/main" id="{51FA0257-D726-4FDB-A0B9-8FC62A2246EE}"/>
                  </a:ext>
                </a:extLst>
              </p:cNvPr>
              <p:cNvSpPr>
                <a:spLocks/>
              </p:cNvSpPr>
              <p:nvPr/>
            </p:nvSpPr>
            <p:spPr bwMode="auto">
              <a:xfrm>
                <a:off x="18348325" y="8818563"/>
                <a:ext cx="2203450" cy="1736725"/>
              </a:xfrm>
              <a:custGeom>
                <a:avLst/>
                <a:gdLst/>
                <a:ahLst/>
                <a:cxnLst>
                  <a:cxn ang="0">
                    <a:pos x="588" y="8"/>
                  </a:cxn>
                  <a:cxn ang="0">
                    <a:pos x="460" y="28"/>
                  </a:cxn>
                  <a:cxn ang="0">
                    <a:pos x="352" y="80"/>
                  </a:cxn>
                  <a:cxn ang="0">
                    <a:pos x="272" y="178"/>
                  </a:cxn>
                  <a:cxn ang="0">
                    <a:pos x="242" y="220"/>
                  </a:cxn>
                  <a:cxn ang="0">
                    <a:pos x="199" y="263"/>
                  </a:cxn>
                  <a:cxn ang="0">
                    <a:pos x="83" y="370"/>
                  </a:cxn>
                  <a:cxn ang="0">
                    <a:pos x="43" y="427"/>
                  </a:cxn>
                  <a:cxn ang="0">
                    <a:pos x="0" y="463"/>
                  </a:cxn>
                  <a:cxn ang="0">
                    <a:pos x="97" y="385"/>
                  </a:cxn>
                  <a:cxn ang="0">
                    <a:pos x="188" y="296"/>
                  </a:cxn>
                  <a:cxn ang="0">
                    <a:pos x="230" y="250"/>
                  </a:cxn>
                  <a:cxn ang="0">
                    <a:pos x="277" y="215"/>
                  </a:cxn>
                  <a:cxn ang="0">
                    <a:pos x="302" y="162"/>
                  </a:cxn>
                  <a:cxn ang="0">
                    <a:pos x="349" y="116"/>
                  </a:cxn>
                  <a:cxn ang="0">
                    <a:pos x="452" y="49"/>
                  </a:cxn>
                  <a:cxn ang="0">
                    <a:pos x="521" y="21"/>
                  </a:cxn>
                  <a:cxn ang="0">
                    <a:pos x="583" y="3"/>
                  </a:cxn>
                </a:cxnLst>
                <a:rect l="0" t="0" r="r" b="b"/>
                <a:pathLst>
                  <a:path w="588" h="463">
                    <a:moveTo>
                      <a:pt x="588" y="8"/>
                    </a:moveTo>
                    <a:cubicBezTo>
                      <a:pt x="539" y="8"/>
                      <a:pt x="503" y="11"/>
                      <a:pt x="460" y="28"/>
                    </a:cubicBezTo>
                    <a:cubicBezTo>
                      <a:pt x="422" y="42"/>
                      <a:pt x="386" y="54"/>
                      <a:pt x="352" y="80"/>
                    </a:cubicBezTo>
                    <a:cubicBezTo>
                      <a:pt x="319" y="105"/>
                      <a:pt x="286" y="138"/>
                      <a:pt x="272" y="178"/>
                    </a:cubicBezTo>
                    <a:cubicBezTo>
                      <a:pt x="263" y="204"/>
                      <a:pt x="265" y="205"/>
                      <a:pt x="242" y="220"/>
                    </a:cubicBezTo>
                    <a:cubicBezTo>
                      <a:pt x="225" y="231"/>
                      <a:pt x="212" y="247"/>
                      <a:pt x="199" y="263"/>
                    </a:cubicBezTo>
                    <a:cubicBezTo>
                      <a:pt x="168" y="305"/>
                      <a:pt x="118" y="330"/>
                      <a:pt x="83" y="370"/>
                    </a:cubicBezTo>
                    <a:cubicBezTo>
                      <a:pt x="68" y="387"/>
                      <a:pt x="59" y="409"/>
                      <a:pt x="43" y="427"/>
                    </a:cubicBezTo>
                    <a:cubicBezTo>
                      <a:pt x="30" y="442"/>
                      <a:pt x="12" y="453"/>
                      <a:pt x="0" y="463"/>
                    </a:cubicBezTo>
                    <a:cubicBezTo>
                      <a:pt x="36" y="445"/>
                      <a:pt x="72" y="419"/>
                      <a:pt x="97" y="385"/>
                    </a:cubicBezTo>
                    <a:cubicBezTo>
                      <a:pt x="125" y="348"/>
                      <a:pt x="152" y="324"/>
                      <a:pt x="188" y="296"/>
                    </a:cubicBezTo>
                    <a:cubicBezTo>
                      <a:pt x="205" y="282"/>
                      <a:pt x="217" y="268"/>
                      <a:pt x="230" y="250"/>
                    </a:cubicBezTo>
                    <a:cubicBezTo>
                      <a:pt x="245" y="231"/>
                      <a:pt x="262" y="229"/>
                      <a:pt x="277" y="215"/>
                    </a:cubicBezTo>
                    <a:cubicBezTo>
                      <a:pt x="291" y="201"/>
                      <a:pt x="291" y="178"/>
                      <a:pt x="302" y="162"/>
                    </a:cubicBezTo>
                    <a:cubicBezTo>
                      <a:pt x="314" y="142"/>
                      <a:pt x="331" y="129"/>
                      <a:pt x="349" y="116"/>
                    </a:cubicBezTo>
                    <a:cubicBezTo>
                      <a:pt x="382" y="93"/>
                      <a:pt x="416" y="64"/>
                      <a:pt x="452" y="49"/>
                    </a:cubicBezTo>
                    <a:cubicBezTo>
                      <a:pt x="475" y="39"/>
                      <a:pt x="498" y="29"/>
                      <a:pt x="521" y="21"/>
                    </a:cubicBezTo>
                    <a:cubicBezTo>
                      <a:pt x="539" y="16"/>
                      <a:pt x="564" y="0"/>
                      <a:pt x="583"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0" name="Freeform 375">
                <a:extLst>
                  <a:ext uri="{FF2B5EF4-FFF2-40B4-BE49-F238E27FC236}">
                    <a16:creationId xmlns:a16="http://schemas.microsoft.com/office/drawing/2014/main" id="{4CDC9571-E595-4FE3-8EF7-D4FD86113E1A}"/>
                  </a:ext>
                </a:extLst>
              </p:cNvPr>
              <p:cNvSpPr>
                <a:spLocks/>
              </p:cNvSpPr>
              <p:nvPr/>
            </p:nvSpPr>
            <p:spPr bwMode="auto">
              <a:xfrm>
                <a:off x="18100675" y="10723563"/>
                <a:ext cx="220663" cy="925513"/>
              </a:xfrm>
              <a:custGeom>
                <a:avLst/>
                <a:gdLst/>
                <a:ahLst/>
                <a:cxnLst>
                  <a:cxn ang="0">
                    <a:pos x="58" y="0"/>
                  </a:cxn>
                  <a:cxn ang="0">
                    <a:pos x="28" y="148"/>
                  </a:cxn>
                  <a:cxn ang="0">
                    <a:pos x="51" y="216"/>
                  </a:cxn>
                  <a:cxn ang="0">
                    <a:pos x="2" y="247"/>
                  </a:cxn>
                  <a:cxn ang="0">
                    <a:pos x="7" y="113"/>
                  </a:cxn>
                  <a:cxn ang="0">
                    <a:pos x="52" y="3"/>
                  </a:cxn>
                </a:cxnLst>
                <a:rect l="0" t="0" r="r" b="b"/>
                <a:pathLst>
                  <a:path w="59" h="247">
                    <a:moveTo>
                      <a:pt x="58" y="0"/>
                    </a:moveTo>
                    <a:cubicBezTo>
                      <a:pt x="42" y="52"/>
                      <a:pt x="20" y="88"/>
                      <a:pt x="28" y="148"/>
                    </a:cubicBezTo>
                    <a:cubicBezTo>
                      <a:pt x="31" y="167"/>
                      <a:pt x="59" y="198"/>
                      <a:pt x="51" y="216"/>
                    </a:cubicBezTo>
                    <a:cubicBezTo>
                      <a:pt x="47" y="224"/>
                      <a:pt x="9" y="246"/>
                      <a:pt x="2" y="247"/>
                    </a:cubicBezTo>
                    <a:cubicBezTo>
                      <a:pt x="0" y="203"/>
                      <a:pt x="4" y="158"/>
                      <a:pt x="7" y="113"/>
                    </a:cubicBezTo>
                    <a:cubicBezTo>
                      <a:pt x="8" y="90"/>
                      <a:pt x="30" y="8"/>
                      <a:pt x="52"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1" name="Freeform 376">
                <a:extLst>
                  <a:ext uri="{FF2B5EF4-FFF2-40B4-BE49-F238E27FC236}">
                    <a16:creationId xmlns:a16="http://schemas.microsoft.com/office/drawing/2014/main" id="{400CD326-6A8F-4FDD-BA68-5CB40ACEF584}"/>
                  </a:ext>
                </a:extLst>
              </p:cNvPr>
              <p:cNvSpPr>
                <a:spLocks/>
              </p:cNvSpPr>
              <p:nvPr/>
            </p:nvSpPr>
            <p:spPr bwMode="auto">
              <a:xfrm>
                <a:off x="17289462" y="11106151"/>
                <a:ext cx="588963" cy="1236663"/>
              </a:xfrm>
              <a:custGeom>
                <a:avLst/>
                <a:gdLst/>
                <a:ahLst/>
                <a:cxnLst>
                  <a:cxn ang="0">
                    <a:pos x="96" y="0"/>
                  </a:cxn>
                  <a:cxn ang="0">
                    <a:pos x="157" y="194"/>
                  </a:cxn>
                  <a:cxn ang="0">
                    <a:pos x="73" y="259"/>
                  </a:cxn>
                  <a:cxn ang="0">
                    <a:pos x="0" y="330"/>
                  </a:cxn>
                  <a:cxn ang="0">
                    <a:pos x="82" y="191"/>
                  </a:cxn>
                  <a:cxn ang="0">
                    <a:pos x="96" y="0"/>
                  </a:cxn>
                </a:cxnLst>
                <a:rect l="0" t="0" r="r" b="b"/>
                <a:pathLst>
                  <a:path w="157" h="330">
                    <a:moveTo>
                      <a:pt x="96" y="0"/>
                    </a:moveTo>
                    <a:cubicBezTo>
                      <a:pt x="96" y="69"/>
                      <a:pt x="125" y="137"/>
                      <a:pt x="157" y="194"/>
                    </a:cubicBezTo>
                    <a:cubicBezTo>
                      <a:pt x="132" y="219"/>
                      <a:pt x="101" y="236"/>
                      <a:pt x="73" y="259"/>
                    </a:cubicBezTo>
                    <a:cubicBezTo>
                      <a:pt x="47" y="281"/>
                      <a:pt x="24" y="308"/>
                      <a:pt x="0" y="330"/>
                    </a:cubicBezTo>
                    <a:cubicBezTo>
                      <a:pt x="1" y="258"/>
                      <a:pt x="51" y="247"/>
                      <a:pt x="82" y="191"/>
                    </a:cubicBezTo>
                    <a:cubicBezTo>
                      <a:pt x="116" y="131"/>
                      <a:pt x="74" y="60"/>
                      <a:pt x="96" y="0"/>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2" name="Freeform 377">
                <a:extLst>
                  <a:ext uri="{FF2B5EF4-FFF2-40B4-BE49-F238E27FC236}">
                    <a16:creationId xmlns:a16="http://schemas.microsoft.com/office/drawing/2014/main" id="{98E33850-56E9-4A74-8C97-921C044281EC}"/>
                  </a:ext>
                </a:extLst>
              </p:cNvPr>
              <p:cNvSpPr>
                <a:spLocks/>
              </p:cNvSpPr>
              <p:nvPr/>
            </p:nvSpPr>
            <p:spPr bwMode="auto">
              <a:xfrm>
                <a:off x="17803812" y="9534526"/>
                <a:ext cx="877888" cy="1316038"/>
              </a:xfrm>
              <a:custGeom>
                <a:avLst/>
                <a:gdLst/>
                <a:ahLst/>
                <a:cxnLst>
                  <a:cxn ang="0">
                    <a:pos x="231" y="0"/>
                  </a:cxn>
                  <a:cxn ang="0">
                    <a:pos x="172" y="86"/>
                  </a:cxn>
                  <a:cxn ang="0">
                    <a:pos x="118" y="169"/>
                  </a:cxn>
                  <a:cxn ang="0">
                    <a:pos x="0" y="351"/>
                  </a:cxn>
                  <a:cxn ang="0">
                    <a:pos x="48" y="269"/>
                  </a:cxn>
                  <a:cxn ang="0">
                    <a:pos x="94" y="173"/>
                  </a:cxn>
                  <a:cxn ang="0">
                    <a:pos x="162" y="81"/>
                  </a:cxn>
                  <a:cxn ang="0">
                    <a:pos x="195" y="40"/>
                  </a:cxn>
                  <a:cxn ang="0">
                    <a:pos x="234" y="5"/>
                  </a:cxn>
                </a:cxnLst>
                <a:rect l="0" t="0" r="r" b="b"/>
                <a:pathLst>
                  <a:path w="234" h="351">
                    <a:moveTo>
                      <a:pt x="231" y="0"/>
                    </a:moveTo>
                    <a:cubicBezTo>
                      <a:pt x="227" y="29"/>
                      <a:pt x="190" y="63"/>
                      <a:pt x="172" y="86"/>
                    </a:cubicBezTo>
                    <a:cubicBezTo>
                      <a:pt x="153" y="112"/>
                      <a:pt x="137" y="141"/>
                      <a:pt x="118" y="169"/>
                    </a:cubicBezTo>
                    <a:cubicBezTo>
                      <a:pt x="77" y="228"/>
                      <a:pt x="50" y="294"/>
                      <a:pt x="0" y="351"/>
                    </a:cubicBezTo>
                    <a:cubicBezTo>
                      <a:pt x="5" y="323"/>
                      <a:pt x="36" y="296"/>
                      <a:pt x="48" y="269"/>
                    </a:cubicBezTo>
                    <a:cubicBezTo>
                      <a:pt x="63" y="236"/>
                      <a:pt x="72" y="201"/>
                      <a:pt x="94" y="173"/>
                    </a:cubicBezTo>
                    <a:cubicBezTo>
                      <a:pt x="118" y="142"/>
                      <a:pt x="139" y="111"/>
                      <a:pt x="162" y="81"/>
                    </a:cubicBezTo>
                    <a:cubicBezTo>
                      <a:pt x="172" y="67"/>
                      <a:pt x="183" y="52"/>
                      <a:pt x="195" y="40"/>
                    </a:cubicBezTo>
                    <a:cubicBezTo>
                      <a:pt x="207" y="28"/>
                      <a:pt x="224" y="19"/>
                      <a:pt x="234" y="5"/>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3" name="Freeform 378">
                <a:extLst>
                  <a:ext uri="{FF2B5EF4-FFF2-40B4-BE49-F238E27FC236}">
                    <a16:creationId xmlns:a16="http://schemas.microsoft.com/office/drawing/2014/main" id="{7D4B4F7F-0EA1-439A-B991-0D05B05D34AC}"/>
                  </a:ext>
                </a:extLst>
              </p:cNvPr>
              <p:cNvSpPr>
                <a:spLocks/>
              </p:cNvSpPr>
              <p:nvPr/>
            </p:nvSpPr>
            <p:spPr bwMode="auto">
              <a:xfrm>
                <a:off x="17638712" y="12309476"/>
                <a:ext cx="1725613" cy="1654175"/>
              </a:xfrm>
              <a:custGeom>
                <a:avLst/>
                <a:gdLst/>
                <a:ahLst/>
                <a:cxnLst>
                  <a:cxn ang="0">
                    <a:pos x="41" y="249"/>
                  </a:cxn>
                  <a:cxn ang="0">
                    <a:pos x="98" y="255"/>
                  </a:cxn>
                  <a:cxn ang="0">
                    <a:pos x="83" y="364"/>
                  </a:cxn>
                  <a:cxn ang="0">
                    <a:pos x="51" y="441"/>
                  </a:cxn>
                  <a:cxn ang="0">
                    <a:pos x="124" y="318"/>
                  </a:cxn>
                  <a:cxn ang="0">
                    <a:pos x="202" y="219"/>
                  </a:cxn>
                  <a:cxn ang="0">
                    <a:pos x="452" y="93"/>
                  </a:cxn>
                  <a:cxn ang="0">
                    <a:pos x="434" y="29"/>
                  </a:cxn>
                  <a:cxn ang="0">
                    <a:pos x="27" y="178"/>
                  </a:cxn>
                  <a:cxn ang="0">
                    <a:pos x="14" y="219"/>
                  </a:cxn>
                  <a:cxn ang="0">
                    <a:pos x="44" y="254"/>
                  </a:cxn>
                </a:cxnLst>
                <a:rect l="0" t="0" r="r" b="b"/>
                <a:pathLst>
                  <a:path w="460" h="441">
                    <a:moveTo>
                      <a:pt x="41" y="249"/>
                    </a:moveTo>
                    <a:cubicBezTo>
                      <a:pt x="59" y="260"/>
                      <a:pt x="79" y="270"/>
                      <a:pt x="98" y="255"/>
                    </a:cubicBezTo>
                    <a:cubicBezTo>
                      <a:pt x="97" y="296"/>
                      <a:pt x="97" y="327"/>
                      <a:pt x="83" y="364"/>
                    </a:cubicBezTo>
                    <a:cubicBezTo>
                      <a:pt x="74" y="390"/>
                      <a:pt x="62" y="416"/>
                      <a:pt x="51" y="441"/>
                    </a:cubicBezTo>
                    <a:cubicBezTo>
                      <a:pt x="87" y="402"/>
                      <a:pt x="107" y="367"/>
                      <a:pt x="124" y="318"/>
                    </a:cubicBezTo>
                    <a:cubicBezTo>
                      <a:pt x="142" y="267"/>
                      <a:pt x="147" y="237"/>
                      <a:pt x="202" y="219"/>
                    </a:cubicBezTo>
                    <a:cubicBezTo>
                      <a:pt x="284" y="193"/>
                      <a:pt x="395" y="164"/>
                      <a:pt x="452" y="93"/>
                    </a:cubicBezTo>
                    <a:cubicBezTo>
                      <a:pt x="460" y="83"/>
                      <a:pt x="441" y="45"/>
                      <a:pt x="434" y="29"/>
                    </a:cubicBezTo>
                    <a:cubicBezTo>
                      <a:pt x="422" y="0"/>
                      <a:pt x="173" y="268"/>
                      <a:pt x="27" y="178"/>
                    </a:cubicBezTo>
                    <a:cubicBezTo>
                      <a:pt x="0" y="162"/>
                      <a:pt x="1" y="196"/>
                      <a:pt x="14" y="219"/>
                    </a:cubicBezTo>
                    <a:cubicBezTo>
                      <a:pt x="22" y="232"/>
                      <a:pt x="28" y="251"/>
                      <a:pt x="44" y="254"/>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4" name="Freeform 379">
                <a:extLst>
                  <a:ext uri="{FF2B5EF4-FFF2-40B4-BE49-F238E27FC236}">
                    <a16:creationId xmlns:a16="http://schemas.microsoft.com/office/drawing/2014/main" id="{552A536E-F02D-4DCF-B00A-EDE18D04712F}"/>
                  </a:ext>
                </a:extLst>
              </p:cNvPr>
              <p:cNvSpPr>
                <a:spLocks/>
              </p:cNvSpPr>
              <p:nvPr/>
            </p:nvSpPr>
            <p:spPr bwMode="auto">
              <a:xfrm>
                <a:off x="16930687" y="11915776"/>
                <a:ext cx="517525" cy="401638"/>
              </a:xfrm>
              <a:custGeom>
                <a:avLst/>
                <a:gdLst/>
                <a:ahLst/>
                <a:cxnLst>
                  <a:cxn ang="0">
                    <a:pos x="101" y="107"/>
                  </a:cxn>
                  <a:cxn ang="0">
                    <a:pos x="0" y="56"/>
                  </a:cxn>
                  <a:cxn ang="0">
                    <a:pos x="79" y="58"/>
                  </a:cxn>
                  <a:cxn ang="0">
                    <a:pos x="58" y="0"/>
                  </a:cxn>
                  <a:cxn ang="0">
                    <a:pos x="98" y="58"/>
                  </a:cxn>
                  <a:cxn ang="0">
                    <a:pos x="98" y="107"/>
                  </a:cxn>
                </a:cxnLst>
                <a:rect l="0" t="0" r="r" b="b"/>
                <a:pathLst>
                  <a:path w="138" h="107">
                    <a:moveTo>
                      <a:pt x="101" y="107"/>
                    </a:moveTo>
                    <a:cubicBezTo>
                      <a:pt x="76" y="75"/>
                      <a:pt x="46" y="40"/>
                      <a:pt x="0" y="56"/>
                    </a:cubicBezTo>
                    <a:cubicBezTo>
                      <a:pt x="22" y="43"/>
                      <a:pt x="57" y="50"/>
                      <a:pt x="79" y="58"/>
                    </a:cubicBezTo>
                    <a:cubicBezTo>
                      <a:pt x="71" y="38"/>
                      <a:pt x="56" y="25"/>
                      <a:pt x="58" y="0"/>
                    </a:cubicBezTo>
                    <a:cubicBezTo>
                      <a:pt x="68" y="20"/>
                      <a:pt x="85" y="40"/>
                      <a:pt x="98" y="58"/>
                    </a:cubicBezTo>
                    <a:cubicBezTo>
                      <a:pt x="112" y="77"/>
                      <a:pt x="138" y="98"/>
                      <a:pt x="98" y="107"/>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5" name="Freeform 380">
                <a:extLst>
                  <a:ext uri="{FF2B5EF4-FFF2-40B4-BE49-F238E27FC236}">
                    <a16:creationId xmlns:a16="http://schemas.microsoft.com/office/drawing/2014/main" id="{A78CC9A9-5DFA-4168-8679-E757409EB35F}"/>
                  </a:ext>
                </a:extLst>
              </p:cNvPr>
              <p:cNvSpPr>
                <a:spLocks/>
              </p:cNvSpPr>
              <p:nvPr/>
            </p:nvSpPr>
            <p:spPr bwMode="auto">
              <a:xfrm>
                <a:off x="16694150" y="11784013"/>
                <a:ext cx="2913063" cy="1527175"/>
              </a:xfrm>
              <a:custGeom>
                <a:avLst/>
                <a:gdLst/>
                <a:ahLst/>
                <a:cxnLst>
                  <a:cxn ang="0">
                    <a:pos x="145" y="131"/>
                  </a:cxn>
                  <a:cxn ang="0">
                    <a:pos x="79" y="326"/>
                  </a:cxn>
                  <a:cxn ang="0">
                    <a:pos x="353" y="360"/>
                  </a:cxn>
                  <a:cxn ang="0">
                    <a:pos x="756" y="89"/>
                  </a:cxn>
                  <a:cxn ang="0">
                    <a:pos x="728" y="109"/>
                  </a:cxn>
                  <a:cxn ang="0">
                    <a:pos x="692" y="4"/>
                  </a:cxn>
                  <a:cxn ang="0">
                    <a:pos x="642" y="4"/>
                  </a:cxn>
                  <a:cxn ang="0">
                    <a:pos x="447" y="196"/>
                  </a:cxn>
                  <a:cxn ang="0">
                    <a:pos x="145" y="131"/>
                  </a:cxn>
                </a:cxnLst>
                <a:rect l="0" t="0" r="r" b="b"/>
                <a:pathLst>
                  <a:path w="777" h="407">
                    <a:moveTo>
                      <a:pt x="145" y="131"/>
                    </a:moveTo>
                    <a:cubicBezTo>
                      <a:pt x="30" y="173"/>
                      <a:pt x="0" y="243"/>
                      <a:pt x="79" y="326"/>
                    </a:cubicBezTo>
                    <a:cubicBezTo>
                      <a:pt x="154" y="407"/>
                      <a:pt x="254" y="400"/>
                      <a:pt x="353" y="360"/>
                    </a:cubicBezTo>
                    <a:cubicBezTo>
                      <a:pt x="496" y="302"/>
                      <a:pt x="777" y="297"/>
                      <a:pt x="756" y="89"/>
                    </a:cubicBezTo>
                    <a:cubicBezTo>
                      <a:pt x="748" y="95"/>
                      <a:pt x="737" y="104"/>
                      <a:pt x="728" y="109"/>
                    </a:cubicBezTo>
                    <a:cubicBezTo>
                      <a:pt x="717" y="73"/>
                      <a:pt x="705" y="38"/>
                      <a:pt x="692" y="4"/>
                    </a:cubicBezTo>
                    <a:cubicBezTo>
                      <a:pt x="676" y="0"/>
                      <a:pt x="658" y="0"/>
                      <a:pt x="642" y="4"/>
                    </a:cubicBezTo>
                    <a:cubicBezTo>
                      <a:pt x="593" y="86"/>
                      <a:pt x="551" y="172"/>
                      <a:pt x="447" y="196"/>
                    </a:cubicBezTo>
                    <a:cubicBezTo>
                      <a:pt x="329" y="222"/>
                      <a:pt x="254" y="134"/>
                      <a:pt x="145" y="131"/>
                    </a:cubicBezTo>
                  </a:path>
                </a:pathLst>
              </a:custGeom>
              <a:solidFill>
                <a:srgbClr val="EBC3A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6" name="Freeform 381">
                <a:extLst>
                  <a:ext uri="{FF2B5EF4-FFF2-40B4-BE49-F238E27FC236}">
                    <a16:creationId xmlns:a16="http://schemas.microsoft.com/office/drawing/2014/main" id="{CBEF848A-E33F-4540-A663-A6BA0DE39B27}"/>
                  </a:ext>
                </a:extLst>
              </p:cNvPr>
              <p:cNvSpPr>
                <a:spLocks/>
              </p:cNvSpPr>
              <p:nvPr/>
            </p:nvSpPr>
            <p:spPr bwMode="auto">
              <a:xfrm>
                <a:off x="19296062" y="12133263"/>
                <a:ext cx="255588" cy="544513"/>
              </a:xfrm>
              <a:custGeom>
                <a:avLst/>
                <a:gdLst/>
                <a:ahLst/>
                <a:cxnLst>
                  <a:cxn ang="0">
                    <a:pos x="40" y="9"/>
                  </a:cxn>
                  <a:cxn ang="0">
                    <a:pos x="40" y="44"/>
                  </a:cxn>
                  <a:cxn ang="0">
                    <a:pos x="29" y="84"/>
                  </a:cxn>
                  <a:cxn ang="0">
                    <a:pos x="16" y="119"/>
                  </a:cxn>
                  <a:cxn ang="0">
                    <a:pos x="0" y="145"/>
                  </a:cxn>
                  <a:cxn ang="0">
                    <a:pos x="50" y="87"/>
                  </a:cxn>
                  <a:cxn ang="0">
                    <a:pos x="61" y="47"/>
                  </a:cxn>
                  <a:cxn ang="0">
                    <a:pos x="57" y="0"/>
                  </a:cxn>
                  <a:cxn ang="0">
                    <a:pos x="41" y="9"/>
                  </a:cxn>
                </a:cxnLst>
                <a:rect l="0" t="0" r="r" b="b"/>
                <a:pathLst>
                  <a:path w="68" h="145">
                    <a:moveTo>
                      <a:pt x="40" y="9"/>
                    </a:moveTo>
                    <a:cubicBezTo>
                      <a:pt x="42" y="22"/>
                      <a:pt x="44" y="32"/>
                      <a:pt x="40" y="44"/>
                    </a:cubicBezTo>
                    <a:cubicBezTo>
                      <a:pt x="36" y="57"/>
                      <a:pt x="32" y="70"/>
                      <a:pt x="29" y="84"/>
                    </a:cubicBezTo>
                    <a:cubicBezTo>
                      <a:pt x="26" y="96"/>
                      <a:pt x="22" y="109"/>
                      <a:pt x="16" y="119"/>
                    </a:cubicBezTo>
                    <a:cubicBezTo>
                      <a:pt x="12" y="126"/>
                      <a:pt x="0" y="137"/>
                      <a:pt x="0" y="145"/>
                    </a:cubicBezTo>
                    <a:cubicBezTo>
                      <a:pt x="22" y="128"/>
                      <a:pt x="41" y="114"/>
                      <a:pt x="50" y="87"/>
                    </a:cubicBezTo>
                    <a:cubicBezTo>
                      <a:pt x="55" y="73"/>
                      <a:pt x="59" y="62"/>
                      <a:pt x="61" y="47"/>
                    </a:cubicBezTo>
                    <a:cubicBezTo>
                      <a:pt x="63" y="35"/>
                      <a:pt x="68" y="9"/>
                      <a:pt x="57" y="0"/>
                    </a:cubicBezTo>
                    <a:cubicBezTo>
                      <a:pt x="52" y="3"/>
                      <a:pt x="47" y="7"/>
                      <a:pt x="41" y="9"/>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7" name="Freeform 382">
                <a:extLst>
                  <a:ext uri="{FF2B5EF4-FFF2-40B4-BE49-F238E27FC236}">
                    <a16:creationId xmlns:a16="http://schemas.microsoft.com/office/drawing/2014/main" id="{F69FE49F-2611-46C5-A3E6-917BFC24F6B1}"/>
                  </a:ext>
                </a:extLst>
              </p:cNvPr>
              <p:cNvSpPr>
                <a:spLocks/>
              </p:cNvSpPr>
              <p:nvPr/>
            </p:nvSpPr>
            <p:spPr bwMode="auto">
              <a:xfrm>
                <a:off x="17252950" y="11772901"/>
                <a:ext cx="884238" cy="900113"/>
              </a:xfrm>
              <a:custGeom>
                <a:avLst/>
                <a:gdLst/>
                <a:ahLst/>
                <a:cxnLst>
                  <a:cxn ang="0">
                    <a:pos x="235" y="0"/>
                  </a:cxn>
                  <a:cxn ang="0">
                    <a:pos x="65" y="44"/>
                  </a:cxn>
                  <a:cxn ang="0">
                    <a:pos x="0" y="148"/>
                  </a:cxn>
                  <a:cxn ang="0">
                    <a:pos x="83" y="152"/>
                  </a:cxn>
                  <a:cxn ang="0">
                    <a:pos x="130" y="224"/>
                  </a:cxn>
                  <a:cxn ang="0">
                    <a:pos x="223" y="234"/>
                  </a:cxn>
                  <a:cxn ang="0">
                    <a:pos x="214" y="21"/>
                  </a:cxn>
                </a:cxnLst>
                <a:rect l="0" t="0" r="r" b="b"/>
                <a:pathLst>
                  <a:path w="236" h="240">
                    <a:moveTo>
                      <a:pt x="235" y="0"/>
                    </a:moveTo>
                    <a:cubicBezTo>
                      <a:pt x="194" y="28"/>
                      <a:pt x="121" y="36"/>
                      <a:pt x="65" y="44"/>
                    </a:cubicBezTo>
                    <a:cubicBezTo>
                      <a:pt x="41" y="73"/>
                      <a:pt x="13" y="108"/>
                      <a:pt x="0" y="148"/>
                    </a:cubicBezTo>
                    <a:cubicBezTo>
                      <a:pt x="25" y="143"/>
                      <a:pt x="58" y="156"/>
                      <a:pt x="83" y="152"/>
                    </a:cubicBezTo>
                    <a:cubicBezTo>
                      <a:pt x="96" y="179"/>
                      <a:pt x="118" y="195"/>
                      <a:pt x="130" y="224"/>
                    </a:cubicBezTo>
                    <a:cubicBezTo>
                      <a:pt x="155" y="236"/>
                      <a:pt x="194" y="240"/>
                      <a:pt x="223" y="234"/>
                    </a:cubicBezTo>
                    <a:cubicBezTo>
                      <a:pt x="226" y="168"/>
                      <a:pt x="236" y="82"/>
                      <a:pt x="214" y="21"/>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8" name="Freeform 383">
                <a:extLst>
                  <a:ext uri="{FF2B5EF4-FFF2-40B4-BE49-F238E27FC236}">
                    <a16:creationId xmlns:a16="http://schemas.microsoft.com/office/drawing/2014/main" id="{53956AEC-92AF-4F42-8A22-73E236A2DD93}"/>
                  </a:ext>
                </a:extLst>
              </p:cNvPr>
              <p:cNvSpPr>
                <a:spLocks/>
              </p:cNvSpPr>
              <p:nvPr/>
            </p:nvSpPr>
            <p:spPr bwMode="auto">
              <a:xfrm>
                <a:off x="16821150" y="12711113"/>
                <a:ext cx="1579563" cy="554038"/>
              </a:xfrm>
              <a:custGeom>
                <a:avLst/>
                <a:gdLst/>
                <a:ahLst/>
                <a:cxnLst>
                  <a:cxn ang="0">
                    <a:pos x="5" y="0"/>
                  </a:cxn>
                  <a:cxn ang="0">
                    <a:pos x="136" y="118"/>
                  </a:cxn>
                  <a:cxn ang="0">
                    <a:pos x="307" y="110"/>
                  </a:cxn>
                  <a:cxn ang="0">
                    <a:pos x="421" y="81"/>
                  </a:cxn>
                  <a:cxn ang="0">
                    <a:pos x="249" y="135"/>
                  </a:cxn>
                  <a:cxn ang="0">
                    <a:pos x="73" y="105"/>
                  </a:cxn>
                  <a:cxn ang="0">
                    <a:pos x="5" y="0"/>
                  </a:cxn>
                </a:cxnLst>
                <a:rect l="0" t="0" r="r" b="b"/>
                <a:pathLst>
                  <a:path w="421" h="148">
                    <a:moveTo>
                      <a:pt x="5" y="0"/>
                    </a:moveTo>
                    <a:cubicBezTo>
                      <a:pt x="9" y="48"/>
                      <a:pt x="93" y="101"/>
                      <a:pt x="136" y="118"/>
                    </a:cubicBezTo>
                    <a:cubicBezTo>
                      <a:pt x="194" y="140"/>
                      <a:pt x="250" y="131"/>
                      <a:pt x="307" y="110"/>
                    </a:cubicBezTo>
                    <a:cubicBezTo>
                      <a:pt x="323" y="104"/>
                      <a:pt x="399" y="75"/>
                      <a:pt x="421" y="81"/>
                    </a:cubicBezTo>
                    <a:cubicBezTo>
                      <a:pt x="371" y="91"/>
                      <a:pt x="305" y="123"/>
                      <a:pt x="249" y="135"/>
                    </a:cubicBezTo>
                    <a:cubicBezTo>
                      <a:pt x="188" y="148"/>
                      <a:pt x="129" y="147"/>
                      <a:pt x="73" y="105"/>
                    </a:cubicBezTo>
                    <a:cubicBezTo>
                      <a:pt x="46" y="87"/>
                      <a:pt x="0" y="37"/>
                      <a:pt x="5" y="0"/>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79" name="Freeform 384">
                <a:extLst>
                  <a:ext uri="{FF2B5EF4-FFF2-40B4-BE49-F238E27FC236}">
                    <a16:creationId xmlns:a16="http://schemas.microsoft.com/office/drawing/2014/main" id="{6F746146-24D6-4C68-AE3E-078B07DE9AFE}"/>
                  </a:ext>
                </a:extLst>
              </p:cNvPr>
              <p:cNvSpPr>
                <a:spLocks/>
              </p:cNvSpPr>
              <p:nvPr/>
            </p:nvSpPr>
            <p:spPr bwMode="auto">
              <a:xfrm>
                <a:off x="17330737" y="11926888"/>
                <a:ext cx="858838" cy="615950"/>
              </a:xfrm>
              <a:custGeom>
                <a:avLst/>
                <a:gdLst/>
                <a:ahLst/>
                <a:cxnLst>
                  <a:cxn ang="0">
                    <a:pos x="0" y="89"/>
                  </a:cxn>
                  <a:cxn ang="0">
                    <a:pos x="226" y="163"/>
                  </a:cxn>
                  <a:cxn ang="0">
                    <a:pos x="200" y="0"/>
                  </a:cxn>
                  <a:cxn ang="0">
                    <a:pos x="134" y="122"/>
                  </a:cxn>
                  <a:cxn ang="0">
                    <a:pos x="0" y="89"/>
                  </a:cxn>
                </a:cxnLst>
                <a:rect l="0" t="0" r="r" b="b"/>
                <a:pathLst>
                  <a:path w="229" h="164">
                    <a:moveTo>
                      <a:pt x="0" y="89"/>
                    </a:moveTo>
                    <a:cubicBezTo>
                      <a:pt x="74" y="77"/>
                      <a:pt x="140" y="164"/>
                      <a:pt x="226" y="163"/>
                    </a:cubicBezTo>
                    <a:cubicBezTo>
                      <a:pt x="229" y="109"/>
                      <a:pt x="214" y="47"/>
                      <a:pt x="200" y="0"/>
                    </a:cubicBezTo>
                    <a:cubicBezTo>
                      <a:pt x="196" y="46"/>
                      <a:pt x="190" y="122"/>
                      <a:pt x="134" y="122"/>
                    </a:cubicBezTo>
                    <a:cubicBezTo>
                      <a:pt x="89" y="121"/>
                      <a:pt x="46" y="34"/>
                      <a:pt x="0" y="89"/>
                    </a:cubicBezTo>
                  </a:path>
                </a:pathLst>
              </a:custGeom>
              <a:solidFill>
                <a:srgbClr val="E9BB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0" name="Freeform 385">
                <a:extLst>
                  <a:ext uri="{FF2B5EF4-FFF2-40B4-BE49-F238E27FC236}">
                    <a16:creationId xmlns:a16="http://schemas.microsoft.com/office/drawing/2014/main" id="{4F995923-4CD7-4697-BA0E-D4BA7387C016}"/>
                  </a:ext>
                </a:extLst>
              </p:cNvPr>
              <p:cNvSpPr>
                <a:spLocks/>
              </p:cNvSpPr>
              <p:nvPr/>
            </p:nvSpPr>
            <p:spPr bwMode="auto">
              <a:xfrm>
                <a:off x="19416712" y="11772901"/>
                <a:ext cx="914400" cy="1508125"/>
              </a:xfrm>
              <a:custGeom>
                <a:avLst/>
                <a:gdLst/>
                <a:ahLst/>
                <a:cxnLst>
                  <a:cxn ang="0">
                    <a:pos x="86" y="24"/>
                  </a:cxn>
                  <a:cxn ang="0">
                    <a:pos x="115" y="123"/>
                  </a:cxn>
                  <a:cxn ang="0">
                    <a:pos x="152" y="215"/>
                  </a:cxn>
                  <a:cxn ang="0">
                    <a:pos x="183" y="402"/>
                  </a:cxn>
                  <a:cxn ang="0">
                    <a:pos x="84" y="174"/>
                  </a:cxn>
                  <a:cxn ang="0">
                    <a:pos x="21" y="86"/>
                  </a:cxn>
                  <a:cxn ang="0">
                    <a:pos x="77" y="3"/>
                  </a:cxn>
                  <a:cxn ang="0">
                    <a:pos x="86" y="26"/>
                  </a:cxn>
                </a:cxnLst>
                <a:rect l="0" t="0" r="r" b="b"/>
                <a:pathLst>
                  <a:path w="244" h="402">
                    <a:moveTo>
                      <a:pt x="86" y="24"/>
                    </a:moveTo>
                    <a:cubicBezTo>
                      <a:pt x="84" y="57"/>
                      <a:pt x="103" y="93"/>
                      <a:pt x="115" y="123"/>
                    </a:cubicBezTo>
                    <a:cubicBezTo>
                      <a:pt x="128" y="154"/>
                      <a:pt x="140" y="184"/>
                      <a:pt x="152" y="215"/>
                    </a:cubicBezTo>
                    <a:cubicBezTo>
                      <a:pt x="162" y="238"/>
                      <a:pt x="244" y="397"/>
                      <a:pt x="183" y="402"/>
                    </a:cubicBezTo>
                    <a:cubicBezTo>
                      <a:pt x="147" y="329"/>
                      <a:pt x="124" y="248"/>
                      <a:pt x="84" y="174"/>
                    </a:cubicBezTo>
                    <a:cubicBezTo>
                      <a:pt x="67" y="143"/>
                      <a:pt x="36" y="117"/>
                      <a:pt x="21" y="86"/>
                    </a:cubicBezTo>
                    <a:cubicBezTo>
                      <a:pt x="0" y="43"/>
                      <a:pt x="29" y="0"/>
                      <a:pt x="77" y="3"/>
                    </a:cubicBezTo>
                    <a:cubicBezTo>
                      <a:pt x="80" y="11"/>
                      <a:pt x="83" y="17"/>
                      <a:pt x="86" y="26"/>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1" name="Freeform 386">
                <a:extLst>
                  <a:ext uri="{FF2B5EF4-FFF2-40B4-BE49-F238E27FC236}">
                    <a16:creationId xmlns:a16="http://schemas.microsoft.com/office/drawing/2014/main" id="{B2E10144-545E-49CA-A630-148392CCDBBC}"/>
                  </a:ext>
                </a:extLst>
              </p:cNvPr>
              <p:cNvSpPr>
                <a:spLocks/>
              </p:cNvSpPr>
              <p:nvPr/>
            </p:nvSpPr>
            <p:spPr bwMode="auto">
              <a:xfrm>
                <a:off x="19562762" y="5732463"/>
                <a:ext cx="828675" cy="768350"/>
              </a:xfrm>
              <a:custGeom>
                <a:avLst/>
                <a:gdLst/>
                <a:ahLst/>
                <a:cxnLst>
                  <a:cxn ang="0">
                    <a:pos x="1" y="49"/>
                  </a:cxn>
                  <a:cxn ang="0">
                    <a:pos x="64" y="106"/>
                  </a:cxn>
                  <a:cxn ang="0">
                    <a:pos x="42" y="56"/>
                  </a:cxn>
                  <a:cxn ang="0">
                    <a:pos x="88" y="92"/>
                  </a:cxn>
                  <a:cxn ang="0">
                    <a:pos x="67" y="53"/>
                  </a:cxn>
                  <a:cxn ang="0">
                    <a:pos x="145" y="115"/>
                  </a:cxn>
                  <a:cxn ang="0">
                    <a:pos x="187" y="173"/>
                  </a:cxn>
                  <a:cxn ang="0">
                    <a:pos x="221" y="205"/>
                  </a:cxn>
                  <a:cxn ang="0">
                    <a:pos x="192" y="164"/>
                  </a:cxn>
                  <a:cxn ang="0">
                    <a:pos x="168" y="119"/>
                  </a:cxn>
                  <a:cxn ang="0">
                    <a:pos x="100" y="52"/>
                  </a:cxn>
                  <a:cxn ang="0">
                    <a:pos x="159" y="97"/>
                  </a:cxn>
                  <a:cxn ang="0">
                    <a:pos x="212" y="150"/>
                  </a:cxn>
                  <a:cxn ang="0">
                    <a:pos x="153" y="70"/>
                  </a:cxn>
                  <a:cxn ang="0">
                    <a:pos x="119" y="43"/>
                  </a:cxn>
                  <a:cxn ang="0">
                    <a:pos x="73" y="45"/>
                  </a:cxn>
                  <a:cxn ang="0">
                    <a:pos x="84" y="17"/>
                  </a:cxn>
                  <a:cxn ang="0">
                    <a:pos x="34" y="45"/>
                  </a:cxn>
                  <a:cxn ang="0">
                    <a:pos x="51" y="28"/>
                  </a:cxn>
                  <a:cxn ang="0">
                    <a:pos x="56" y="0"/>
                  </a:cxn>
                  <a:cxn ang="0">
                    <a:pos x="0" y="52"/>
                  </a:cxn>
                </a:cxnLst>
                <a:rect l="0" t="0" r="r" b="b"/>
                <a:pathLst>
                  <a:path w="221" h="205">
                    <a:moveTo>
                      <a:pt x="1" y="49"/>
                    </a:moveTo>
                    <a:cubicBezTo>
                      <a:pt x="36" y="45"/>
                      <a:pt x="54" y="79"/>
                      <a:pt x="64" y="106"/>
                    </a:cubicBezTo>
                    <a:cubicBezTo>
                      <a:pt x="64" y="85"/>
                      <a:pt x="53" y="73"/>
                      <a:pt x="42" y="56"/>
                    </a:cubicBezTo>
                    <a:cubicBezTo>
                      <a:pt x="63" y="56"/>
                      <a:pt x="84" y="71"/>
                      <a:pt x="88" y="92"/>
                    </a:cubicBezTo>
                    <a:cubicBezTo>
                      <a:pt x="90" y="74"/>
                      <a:pt x="79" y="63"/>
                      <a:pt x="67" y="53"/>
                    </a:cubicBezTo>
                    <a:cubicBezTo>
                      <a:pt x="103" y="46"/>
                      <a:pt x="129" y="90"/>
                      <a:pt x="145" y="115"/>
                    </a:cubicBezTo>
                    <a:cubicBezTo>
                      <a:pt x="158" y="134"/>
                      <a:pt x="171" y="157"/>
                      <a:pt x="187" y="173"/>
                    </a:cubicBezTo>
                    <a:cubicBezTo>
                      <a:pt x="196" y="183"/>
                      <a:pt x="208" y="201"/>
                      <a:pt x="221" y="205"/>
                    </a:cubicBezTo>
                    <a:cubicBezTo>
                      <a:pt x="217" y="188"/>
                      <a:pt x="201" y="176"/>
                      <a:pt x="192" y="164"/>
                    </a:cubicBezTo>
                    <a:cubicBezTo>
                      <a:pt x="181" y="149"/>
                      <a:pt x="175" y="135"/>
                      <a:pt x="168" y="119"/>
                    </a:cubicBezTo>
                    <a:cubicBezTo>
                      <a:pt x="157" y="95"/>
                      <a:pt x="129" y="49"/>
                      <a:pt x="100" y="52"/>
                    </a:cubicBezTo>
                    <a:cubicBezTo>
                      <a:pt x="134" y="52"/>
                      <a:pt x="141" y="73"/>
                      <a:pt x="159" y="97"/>
                    </a:cubicBezTo>
                    <a:cubicBezTo>
                      <a:pt x="173" y="118"/>
                      <a:pt x="189" y="137"/>
                      <a:pt x="212" y="150"/>
                    </a:cubicBezTo>
                    <a:cubicBezTo>
                      <a:pt x="204" y="122"/>
                      <a:pt x="172" y="90"/>
                      <a:pt x="153" y="70"/>
                    </a:cubicBezTo>
                    <a:cubicBezTo>
                      <a:pt x="142" y="58"/>
                      <a:pt x="134" y="46"/>
                      <a:pt x="119" y="43"/>
                    </a:cubicBezTo>
                    <a:cubicBezTo>
                      <a:pt x="109" y="40"/>
                      <a:pt x="80" y="37"/>
                      <a:pt x="73" y="45"/>
                    </a:cubicBezTo>
                    <a:cubicBezTo>
                      <a:pt x="75" y="36"/>
                      <a:pt x="79" y="25"/>
                      <a:pt x="84" y="17"/>
                    </a:cubicBezTo>
                    <a:cubicBezTo>
                      <a:pt x="68" y="25"/>
                      <a:pt x="53" y="43"/>
                      <a:pt x="34" y="45"/>
                    </a:cubicBezTo>
                    <a:cubicBezTo>
                      <a:pt x="38" y="40"/>
                      <a:pt x="48" y="33"/>
                      <a:pt x="51" y="28"/>
                    </a:cubicBezTo>
                    <a:cubicBezTo>
                      <a:pt x="55" y="21"/>
                      <a:pt x="54" y="7"/>
                      <a:pt x="56" y="0"/>
                    </a:cubicBezTo>
                    <a:cubicBezTo>
                      <a:pt x="37" y="17"/>
                      <a:pt x="28" y="50"/>
                      <a:pt x="0" y="52"/>
                    </a:cubicBezTo>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2" name="Freeform 387">
                <a:extLst>
                  <a:ext uri="{FF2B5EF4-FFF2-40B4-BE49-F238E27FC236}">
                    <a16:creationId xmlns:a16="http://schemas.microsoft.com/office/drawing/2014/main" id="{9DC5588F-D0EE-451F-B93E-5F25120A5A1C}"/>
                  </a:ext>
                </a:extLst>
              </p:cNvPr>
              <p:cNvSpPr>
                <a:spLocks/>
              </p:cNvSpPr>
              <p:nvPr/>
            </p:nvSpPr>
            <p:spPr bwMode="auto">
              <a:xfrm>
                <a:off x="19464337" y="14600238"/>
                <a:ext cx="1189038" cy="503238"/>
              </a:xfrm>
              <a:custGeom>
                <a:avLst/>
                <a:gdLst/>
                <a:ahLst/>
                <a:cxnLst>
                  <a:cxn ang="0">
                    <a:pos x="301" y="40"/>
                  </a:cxn>
                  <a:cxn ang="0">
                    <a:pos x="0" y="48"/>
                  </a:cxn>
                  <a:cxn ang="0">
                    <a:pos x="184" y="67"/>
                  </a:cxn>
                  <a:cxn ang="0">
                    <a:pos x="308" y="0"/>
                  </a:cxn>
                  <a:cxn ang="0">
                    <a:pos x="301" y="48"/>
                  </a:cxn>
                </a:cxnLst>
                <a:rect l="0" t="0" r="r" b="b"/>
                <a:pathLst>
                  <a:path w="317" h="134">
                    <a:moveTo>
                      <a:pt x="301" y="40"/>
                    </a:moveTo>
                    <a:cubicBezTo>
                      <a:pt x="252" y="134"/>
                      <a:pt x="71" y="84"/>
                      <a:pt x="0" y="48"/>
                    </a:cubicBezTo>
                    <a:cubicBezTo>
                      <a:pt x="62" y="49"/>
                      <a:pt x="123" y="61"/>
                      <a:pt x="184" y="67"/>
                    </a:cubicBezTo>
                    <a:cubicBezTo>
                      <a:pt x="260" y="75"/>
                      <a:pt x="262" y="39"/>
                      <a:pt x="308" y="0"/>
                    </a:cubicBezTo>
                    <a:cubicBezTo>
                      <a:pt x="317" y="16"/>
                      <a:pt x="315" y="37"/>
                      <a:pt x="301" y="48"/>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3" name="Freeform 388">
                <a:extLst>
                  <a:ext uri="{FF2B5EF4-FFF2-40B4-BE49-F238E27FC236}">
                    <a16:creationId xmlns:a16="http://schemas.microsoft.com/office/drawing/2014/main" id="{57B7CCC9-48C6-4075-BDAB-96B59B968B0D}"/>
                  </a:ext>
                </a:extLst>
              </p:cNvPr>
              <p:cNvSpPr>
                <a:spLocks/>
              </p:cNvSpPr>
              <p:nvPr/>
            </p:nvSpPr>
            <p:spPr bwMode="auto">
              <a:xfrm>
                <a:off x="18519775" y="6126163"/>
                <a:ext cx="685800" cy="2943225"/>
              </a:xfrm>
              <a:custGeom>
                <a:avLst/>
                <a:gdLst/>
                <a:ahLst/>
                <a:cxnLst>
                  <a:cxn ang="0">
                    <a:pos x="174" y="0"/>
                  </a:cxn>
                  <a:cxn ang="0">
                    <a:pos x="32" y="212"/>
                  </a:cxn>
                  <a:cxn ang="0">
                    <a:pos x="69" y="509"/>
                  </a:cxn>
                  <a:cxn ang="0">
                    <a:pos x="105" y="565"/>
                  </a:cxn>
                  <a:cxn ang="0">
                    <a:pos x="155" y="616"/>
                  </a:cxn>
                  <a:cxn ang="0">
                    <a:pos x="156" y="753"/>
                  </a:cxn>
                  <a:cxn ang="0">
                    <a:pos x="110" y="678"/>
                  </a:cxn>
                  <a:cxn ang="0">
                    <a:pos x="123" y="785"/>
                  </a:cxn>
                  <a:cxn ang="0">
                    <a:pos x="75" y="670"/>
                  </a:cxn>
                  <a:cxn ang="0">
                    <a:pos x="37" y="543"/>
                  </a:cxn>
                  <a:cxn ang="0">
                    <a:pos x="37" y="476"/>
                  </a:cxn>
                  <a:cxn ang="0">
                    <a:pos x="20" y="420"/>
                  </a:cxn>
                  <a:cxn ang="0">
                    <a:pos x="2" y="291"/>
                  </a:cxn>
                  <a:cxn ang="0">
                    <a:pos x="49" y="109"/>
                  </a:cxn>
                  <a:cxn ang="0">
                    <a:pos x="172" y="0"/>
                  </a:cxn>
                </a:cxnLst>
                <a:rect l="0" t="0" r="r" b="b"/>
                <a:pathLst>
                  <a:path w="183" h="785">
                    <a:moveTo>
                      <a:pt x="174" y="0"/>
                    </a:moveTo>
                    <a:cubicBezTo>
                      <a:pt x="120" y="52"/>
                      <a:pt x="39" y="134"/>
                      <a:pt x="32" y="212"/>
                    </a:cubicBezTo>
                    <a:cubicBezTo>
                      <a:pt x="23" y="310"/>
                      <a:pt x="26" y="424"/>
                      <a:pt x="69" y="509"/>
                    </a:cubicBezTo>
                    <a:cubicBezTo>
                      <a:pt x="79" y="529"/>
                      <a:pt x="92" y="545"/>
                      <a:pt x="105" y="565"/>
                    </a:cubicBezTo>
                    <a:cubicBezTo>
                      <a:pt x="120" y="587"/>
                      <a:pt x="140" y="598"/>
                      <a:pt x="155" y="616"/>
                    </a:cubicBezTo>
                    <a:cubicBezTo>
                      <a:pt x="183" y="651"/>
                      <a:pt x="170" y="719"/>
                      <a:pt x="156" y="753"/>
                    </a:cubicBezTo>
                    <a:cubicBezTo>
                      <a:pt x="157" y="720"/>
                      <a:pt x="132" y="698"/>
                      <a:pt x="110" y="678"/>
                    </a:cubicBezTo>
                    <a:cubicBezTo>
                      <a:pt x="100" y="714"/>
                      <a:pt x="113" y="752"/>
                      <a:pt x="123" y="785"/>
                    </a:cubicBezTo>
                    <a:cubicBezTo>
                      <a:pt x="80" y="765"/>
                      <a:pt x="81" y="710"/>
                      <a:pt x="75" y="670"/>
                    </a:cubicBezTo>
                    <a:cubicBezTo>
                      <a:pt x="68" y="625"/>
                      <a:pt x="39" y="589"/>
                      <a:pt x="37" y="543"/>
                    </a:cubicBezTo>
                    <a:cubicBezTo>
                      <a:pt x="36" y="521"/>
                      <a:pt x="37" y="498"/>
                      <a:pt x="37" y="476"/>
                    </a:cubicBezTo>
                    <a:cubicBezTo>
                      <a:pt x="37" y="447"/>
                      <a:pt x="34" y="443"/>
                      <a:pt x="20" y="420"/>
                    </a:cubicBezTo>
                    <a:cubicBezTo>
                      <a:pt x="0" y="386"/>
                      <a:pt x="2" y="332"/>
                      <a:pt x="2" y="291"/>
                    </a:cubicBezTo>
                    <a:cubicBezTo>
                      <a:pt x="2" y="225"/>
                      <a:pt x="19" y="166"/>
                      <a:pt x="49" y="109"/>
                    </a:cubicBezTo>
                    <a:cubicBezTo>
                      <a:pt x="70" y="67"/>
                      <a:pt x="133" y="24"/>
                      <a:pt x="172" y="0"/>
                    </a:cubicBezTo>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4" name="Freeform 389">
                <a:extLst>
                  <a:ext uri="{FF2B5EF4-FFF2-40B4-BE49-F238E27FC236}">
                    <a16:creationId xmlns:a16="http://schemas.microsoft.com/office/drawing/2014/main" id="{C12C8B13-F9DD-42A2-8C59-CA6367CD9DAC}"/>
                  </a:ext>
                </a:extLst>
              </p:cNvPr>
              <p:cNvSpPr>
                <a:spLocks/>
              </p:cNvSpPr>
              <p:nvPr/>
            </p:nvSpPr>
            <p:spPr bwMode="auto">
              <a:xfrm>
                <a:off x="20121562" y="6272213"/>
                <a:ext cx="947738" cy="2343150"/>
              </a:xfrm>
              <a:custGeom>
                <a:avLst/>
                <a:gdLst/>
                <a:ahLst/>
                <a:cxnLst>
                  <a:cxn ang="0">
                    <a:pos x="13" y="26"/>
                  </a:cxn>
                  <a:cxn ang="0">
                    <a:pos x="150" y="220"/>
                  </a:cxn>
                  <a:cxn ang="0">
                    <a:pos x="253" y="450"/>
                  </a:cxn>
                  <a:cxn ang="0">
                    <a:pos x="208" y="572"/>
                  </a:cxn>
                  <a:cxn ang="0">
                    <a:pos x="97" y="625"/>
                  </a:cxn>
                  <a:cxn ang="0">
                    <a:pos x="63" y="566"/>
                  </a:cxn>
                  <a:cxn ang="0">
                    <a:pos x="194" y="391"/>
                  </a:cxn>
                  <a:cxn ang="0">
                    <a:pos x="85" y="177"/>
                  </a:cxn>
                  <a:cxn ang="0">
                    <a:pos x="0" y="0"/>
                  </a:cxn>
                  <a:cxn ang="0">
                    <a:pos x="16" y="26"/>
                  </a:cxn>
                </a:cxnLst>
                <a:rect l="0" t="0" r="r" b="b"/>
                <a:pathLst>
                  <a:path w="253" h="625">
                    <a:moveTo>
                      <a:pt x="13" y="26"/>
                    </a:moveTo>
                    <a:cubicBezTo>
                      <a:pt x="43" y="104"/>
                      <a:pt x="86" y="166"/>
                      <a:pt x="150" y="220"/>
                    </a:cubicBezTo>
                    <a:cubicBezTo>
                      <a:pt x="217" y="278"/>
                      <a:pt x="253" y="360"/>
                      <a:pt x="253" y="450"/>
                    </a:cubicBezTo>
                    <a:cubicBezTo>
                      <a:pt x="252" y="504"/>
                      <a:pt x="249" y="541"/>
                      <a:pt x="208" y="572"/>
                    </a:cubicBezTo>
                    <a:cubicBezTo>
                      <a:pt x="173" y="598"/>
                      <a:pt x="138" y="610"/>
                      <a:pt x="97" y="625"/>
                    </a:cubicBezTo>
                    <a:cubicBezTo>
                      <a:pt x="90" y="601"/>
                      <a:pt x="76" y="583"/>
                      <a:pt x="63" y="566"/>
                    </a:cubicBezTo>
                    <a:cubicBezTo>
                      <a:pt x="129" y="543"/>
                      <a:pt x="185" y="456"/>
                      <a:pt x="194" y="391"/>
                    </a:cubicBezTo>
                    <a:cubicBezTo>
                      <a:pt x="205" y="302"/>
                      <a:pt x="132" y="238"/>
                      <a:pt x="85" y="177"/>
                    </a:cubicBezTo>
                    <a:cubicBezTo>
                      <a:pt x="43" y="122"/>
                      <a:pt x="8" y="68"/>
                      <a:pt x="0" y="0"/>
                    </a:cubicBezTo>
                    <a:cubicBezTo>
                      <a:pt x="1" y="11"/>
                      <a:pt x="8" y="20"/>
                      <a:pt x="16" y="26"/>
                    </a:cubicBezTo>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85" name="Freeform 390">
                <a:extLst>
                  <a:ext uri="{FF2B5EF4-FFF2-40B4-BE49-F238E27FC236}">
                    <a16:creationId xmlns:a16="http://schemas.microsoft.com/office/drawing/2014/main" id="{D8C04E3D-198D-48AB-8169-3C5AB68EB0D5}"/>
                  </a:ext>
                </a:extLst>
              </p:cNvPr>
              <p:cNvSpPr>
                <a:spLocks/>
              </p:cNvSpPr>
              <p:nvPr/>
            </p:nvSpPr>
            <p:spPr bwMode="auto">
              <a:xfrm>
                <a:off x="18175287" y="24730076"/>
                <a:ext cx="419100" cy="336550"/>
              </a:xfrm>
              <a:custGeom>
                <a:avLst/>
                <a:gdLst/>
                <a:ahLst/>
                <a:cxnLst>
                  <a:cxn ang="0">
                    <a:pos x="16" y="60"/>
                  </a:cxn>
                  <a:cxn ang="0">
                    <a:pos x="86" y="0"/>
                  </a:cxn>
                  <a:cxn ang="0">
                    <a:pos x="107" y="59"/>
                  </a:cxn>
                  <a:cxn ang="0">
                    <a:pos x="49" y="61"/>
                  </a:cxn>
                  <a:cxn ang="0">
                    <a:pos x="2" y="87"/>
                  </a:cxn>
                  <a:cxn ang="0">
                    <a:pos x="27" y="60"/>
                  </a:cxn>
                </a:cxnLst>
                <a:rect l="0" t="0" r="r" b="b"/>
                <a:pathLst>
                  <a:path w="112" h="90">
                    <a:moveTo>
                      <a:pt x="16" y="60"/>
                    </a:moveTo>
                    <a:cubicBezTo>
                      <a:pt x="42" y="45"/>
                      <a:pt x="68" y="23"/>
                      <a:pt x="86" y="0"/>
                    </a:cubicBezTo>
                    <a:cubicBezTo>
                      <a:pt x="104" y="14"/>
                      <a:pt x="112" y="37"/>
                      <a:pt x="107" y="59"/>
                    </a:cubicBezTo>
                    <a:cubicBezTo>
                      <a:pt x="91" y="78"/>
                      <a:pt x="68" y="60"/>
                      <a:pt x="49" y="61"/>
                    </a:cubicBezTo>
                    <a:cubicBezTo>
                      <a:pt x="47" y="81"/>
                      <a:pt x="23" y="90"/>
                      <a:pt x="2" y="87"/>
                    </a:cubicBezTo>
                    <a:cubicBezTo>
                      <a:pt x="0" y="79"/>
                      <a:pt x="23" y="62"/>
                      <a:pt x="27" y="60"/>
                    </a:cubicBezTo>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grpSp>
      <p:grpSp>
        <p:nvGrpSpPr>
          <p:cNvPr id="286" name="Gruppieren 109">
            <a:extLst>
              <a:ext uri="{FF2B5EF4-FFF2-40B4-BE49-F238E27FC236}">
                <a16:creationId xmlns:a16="http://schemas.microsoft.com/office/drawing/2014/main" id="{1972DB19-420A-409D-9BAB-340D7FAC5A1D}"/>
              </a:ext>
            </a:extLst>
          </p:cNvPr>
          <p:cNvGrpSpPr/>
          <p:nvPr/>
        </p:nvGrpSpPr>
        <p:grpSpPr>
          <a:xfrm flipH="1">
            <a:off x="7764077" y="1949567"/>
            <a:ext cx="1521911" cy="2680104"/>
            <a:chOff x="5292080" y="2129987"/>
            <a:chExt cx="1432386" cy="2749335"/>
          </a:xfrm>
        </p:grpSpPr>
        <p:pic>
          <p:nvPicPr>
            <p:cNvPr id="287" name="_effect" descr="C:\Users\marc.h\Desktop\Schatten-TEST.png">
              <a:extLst>
                <a:ext uri="{FF2B5EF4-FFF2-40B4-BE49-F238E27FC236}">
                  <a16:creationId xmlns:a16="http://schemas.microsoft.com/office/drawing/2014/main" id="{281D9B1A-D2BC-464C-A782-35DDA5B91874}"/>
                </a:ext>
              </a:extLst>
            </p:cNvPr>
            <p:cNvPicPr>
              <a:picLocks noChangeAspect="1" noChangeArrowheads="1"/>
            </p:cNvPicPr>
            <p:nvPr/>
          </p:nvPicPr>
          <p:blipFill>
            <a:blip r:embed="rId3" cstate="print"/>
            <a:srcRect/>
            <a:stretch>
              <a:fillRect/>
            </a:stretch>
          </p:blipFill>
          <p:spPr bwMode="auto">
            <a:xfrm>
              <a:off x="5292080" y="4292298"/>
              <a:ext cx="1432386" cy="587024"/>
            </a:xfrm>
            <a:prstGeom prst="rect">
              <a:avLst/>
            </a:prstGeom>
            <a:noFill/>
          </p:spPr>
        </p:pic>
        <p:grpSp>
          <p:nvGrpSpPr>
            <p:cNvPr id="288" name="Gruppieren 1349">
              <a:extLst>
                <a:ext uri="{FF2B5EF4-FFF2-40B4-BE49-F238E27FC236}">
                  <a16:creationId xmlns:a16="http://schemas.microsoft.com/office/drawing/2014/main" id="{D695BDE1-DE81-498F-AF5F-0CBD0856F641}"/>
                </a:ext>
              </a:extLst>
            </p:cNvPr>
            <p:cNvGrpSpPr/>
            <p:nvPr/>
          </p:nvGrpSpPr>
          <p:grpSpPr>
            <a:xfrm>
              <a:off x="5640164" y="2129995"/>
              <a:ext cx="706847" cy="2585914"/>
              <a:chOff x="2594034" y="3404083"/>
              <a:chExt cx="640871" cy="2344543"/>
            </a:xfrm>
            <a:effectLst>
              <a:outerShdw blurRad="76200" dist="127000" dir="18900000" sy="23000" kx="-1200000" algn="bl" rotWithShape="0">
                <a:prstClr val="black">
                  <a:alpha val="20000"/>
                </a:prstClr>
              </a:outerShdw>
            </a:effectLst>
          </p:grpSpPr>
          <p:sp>
            <p:nvSpPr>
              <p:cNvPr id="289" name="Freeform 81">
                <a:extLst>
                  <a:ext uri="{FF2B5EF4-FFF2-40B4-BE49-F238E27FC236}">
                    <a16:creationId xmlns:a16="http://schemas.microsoft.com/office/drawing/2014/main" id="{2A5378AE-925E-4B0D-A3E6-C42AB961804C}"/>
                  </a:ext>
                </a:extLst>
              </p:cNvPr>
              <p:cNvSpPr>
                <a:spLocks/>
              </p:cNvSpPr>
              <p:nvPr/>
            </p:nvSpPr>
            <p:spPr bwMode="auto">
              <a:xfrm>
                <a:off x="2680779" y="5484401"/>
                <a:ext cx="377861" cy="201595"/>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0" name="Freeform 82">
                <a:extLst>
                  <a:ext uri="{FF2B5EF4-FFF2-40B4-BE49-F238E27FC236}">
                    <a16:creationId xmlns:a16="http://schemas.microsoft.com/office/drawing/2014/main" id="{9D3705C3-B090-492B-B4B5-6D8D9C11BF2A}"/>
                  </a:ext>
                </a:extLst>
              </p:cNvPr>
              <p:cNvSpPr>
                <a:spLocks/>
              </p:cNvSpPr>
              <p:nvPr/>
            </p:nvSpPr>
            <p:spPr bwMode="auto">
              <a:xfrm>
                <a:off x="3005899" y="5501229"/>
                <a:ext cx="229006" cy="247397"/>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solidFill>
                <a:srgbClr val="00040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1" name="Freeform 83">
                <a:extLst>
                  <a:ext uri="{FF2B5EF4-FFF2-40B4-BE49-F238E27FC236}">
                    <a16:creationId xmlns:a16="http://schemas.microsoft.com/office/drawing/2014/main" id="{A82D0110-F7E4-420C-B016-6DBD529A0C0B}"/>
                  </a:ext>
                </a:extLst>
              </p:cNvPr>
              <p:cNvSpPr>
                <a:spLocks/>
              </p:cNvSpPr>
              <p:nvPr/>
            </p:nvSpPr>
            <p:spPr bwMode="auto">
              <a:xfrm>
                <a:off x="2830500" y="5565074"/>
                <a:ext cx="41811" cy="43026"/>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2" name="Freeform 84">
                <a:extLst>
                  <a:ext uri="{FF2B5EF4-FFF2-40B4-BE49-F238E27FC236}">
                    <a16:creationId xmlns:a16="http://schemas.microsoft.com/office/drawing/2014/main" id="{60A05FDF-3EF2-4999-803A-9F53A13EAA43}"/>
                  </a:ext>
                </a:extLst>
              </p:cNvPr>
              <p:cNvSpPr>
                <a:spLocks/>
              </p:cNvSpPr>
              <p:nvPr/>
            </p:nvSpPr>
            <p:spPr bwMode="auto">
              <a:xfrm>
                <a:off x="2836573" y="5585545"/>
                <a:ext cx="142609" cy="54129"/>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3" name="Freeform 85">
                <a:extLst>
                  <a:ext uri="{FF2B5EF4-FFF2-40B4-BE49-F238E27FC236}">
                    <a16:creationId xmlns:a16="http://schemas.microsoft.com/office/drawing/2014/main" id="{5DE9A3EA-7B4B-4089-B206-902D2E074C2C}"/>
                  </a:ext>
                </a:extLst>
              </p:cNvPr>
              <p:cNvSpPr>
                <a:spLocks/>
              </p:cNvSpPr>
              <p:nvPr/>
            </p:nvSpPr>
            <p:spPr bwMode="auto">
              <a:xfrm>
                <a:off x="3126300" y="5604109"/>
                <a:ext cx="103747" cy="99583"/>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4" name="Freeform 86">
                <a:extLst>
                  <a:ext uri="{FF2B5EF4-FFF2-40B4-BE49-F238E27FC236}">
                    <a16:creationId xmlns:a16="http://schemas.microsoft.com/office/drawing/2014/main" id="{565C4244-1868-4BE7-AEC7-FAD140743650}"/>
                  </a:ext>
                </a:extLst>
              </p:cNvPr>
              <p:cNvSpPr>
                <a:spLocks/>
              </p:cNvSpPr>
              <p:nvPr/>
            </p:nvSpPr>
            <p:spPr bwMode="auto">
              <a:xfrm>
                <a:off x="3022207" y="5607752"/>
                <a:ext cx="88480" cy="100451"/>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5" name="Freeform 87">
                <a:extLst>
                  <a:ext uri="{FF2B5EF4-FFF2-40B4-BE49-F238E27FC236}">
                    <a16:creationId xmlns:a16="http://schemas.microsoft.com/office/drawing/2014/main" id="{0252AE22-6197-4C2B-AF78-B8E7D9FEF475}"/>
                  </a:ext>
                </a:extLst>
              </p:cNvPr>
              <p:cNvSpPr>
                <a:spLocks/>
              </p:cNvSpPr>
              <p:nvPr/>
            </p:nvSpPr>
            <p:spPr bwMode="auto">
              <a:xfrm>
                <a:off x="3172969" y="5700396"/>
                <a:ext cx="19778" cy="14226"/>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6" name="Freeform 88">
                <a:extLst>
                  <a:ext uri="{FF2B5EF4-FFF2-40B4-BE49-F238E27FC236}">
                    <a16:creationId xmlns:a16="http://schemas.microsoft.com/office/drawing/2014/main" id="{A6C70122-04B1-4607-8840-79C058008B2D}"/>
                  </a:ext>
                </a:extLst>
              </p:cNvPr>
              <p:cNvSpPr>
                <a:spLocks/>
              </p:cNvSpPr>
              <p:nvPr/>
            </p:nvSpPr>
            <p:spPr bwMode="auto">
              <a:xfrm>
                <a:off x="3084142" y="5587280"/>
                <a:ext cx="30708" cy="36086"/>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7" name="Freeform 89">
                <a:extLst>
                  <a:ext uri="{FF2B5EF4-FFF2-40B4-BE49-F238E27FC236}">
                    <a16:creationId xmlns:a16="http://schemas.microsoft.com/office/drawing/2014/main" id="{34DE7B46-EFF4-4F2B-A025-3FD391660D3E}"/>
                  </a:ext>
                </a:extLst>
              </p:cNvPr>
              <p:cNvSpPr>
                <a:spLocks/>
              </p:cNvSpPr>
              <p:nvPr/>
            </p:nvSpPr>
            <p:spPr bwMode="auto">
              <a:xfrm>
                <a:off x="2705761" y="5541826"/>
                <a:ext cx="145211" cy="105308"/>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8" name="Freeform 90">
                <a:extLst>
                  <a:ext uri="{FF2B5EF4-FFF2-40B4-BE49-F238E27FC236}">
                    <a16:creationId xmlns:a16="http://schemas.microsoft.com/office/drawing/2014/main" id="{FB97D165-274F-4B48-92BD-B4C1892DED91}"/>
                  </a:ext>
                </a:extLst>
              </p:cNvPr>
              <p:cNvSpPr>
                <a:spLocks/>
              </p:cNvSpPr>
              <p:nvPr/>
            </p:nvSpPr>
            <p:spPr bwMode="auto">
              <a:xfrm>
                <a:off x="2684075" y="4293913"/>
                <a:ext cx="482822" cy="1316268"/>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solidFill>
                <a:srgbClr val="585C5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299" name="Freeform 91">
                <a:extLst>
                  <a:ext uri="{FF2B5EF4-FFF2-40B4-BE49-F238E27FC236}">
                    <a16:creationId xmlns:a16="http://schemas.microsoft.com/office/drawing/2014/main" id="{5FBAC344-4BDA-4FB6-8B10-A0B1597A31B4}"/>
                  </a:ext>
                </a:extLst>
              </p:cNvPr>
              <p:cNvSpPr>
                <a:spLocks/>
              </p:cNvSpPr>
              <p:nvPr/>
            </p:nvSpPr>
            <p:spPr bwMode="auto">
              <a:xfrm>
                <a:off x="2792333" y="3577052"/>
                <a:ext cx="210270" cy="289381"/>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0" name="Freeform 92">
                <a:extLst>
                  <a:ext uri="{FF2B5EF4-FFF2-40B4-BE49-F238E27FC236}">
                    <a16:creationId xmlns:a16="http://schemas.microsoft.com/office/drawing/2014/main" id="{AE797440-22B8-4F95-A3F6-FFDE84139737}"/>
                  </a:ext>
                </a:extLst>
              </p:cNvPr>
              <p:cNvSpPr>
                <a:spLocks/>
              </p:cNvSpPr>
              <p:nvPr/>
            </p:nvSpPr>
            <p:spPr bwMode="auto">
              <a:xfrm>
                <a:off x="2972242" y="3689821"/>
                <a:ext cx="17176" cy="28279"/>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1" name="Freeform 93">
                <a:extLst>
                  <a:ext uri="{FF2B5EF4-FFF2-40B4-BE49-F238E27FC236}">
                    <a16:creationId xmlns:a16="http://schemas.microsoft.com/office/drawing/2014/main" id="{C2043924-BD51-4852-A084-386BF56E7684}"/>
                  </a:ext>
                </a:extLst>
              </p:cNvPr>
              <p:cNvSpPr>
                <a:spLocks/>
              </p:cNvSpPr>
              <p:nvPr/>
            </p:nvSpPr>
            <p:spPr bwMode="auto">
              <a:xfrm>
                <a:off x="2843512" y="3693117"/>
                <a:ext cx="141741" cy="83969"/>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2" name="Freeform 94">
                <a:extLst>
                  <a:ext uri="{FF2B5EF4-FFF2-40B4-BE49-F238E27FC236}">
                    <a16:creationId xmlns:a16="http://schemas.microsoft.com/office/drawing/2014/main" id="{C5F192F1-D14E-4A8A-A3B4-9B8D853D9FFA}"/>
                  </a:ext>
                </a:extLst>
              </p:cNvPr>
              <p:cNvSpPr>
                <a:spLocks/>
              </p:cNvSpPr>
              <p:nvPr/>
            </p:nvSpPr>
            <p:spPr bwMode="auto">
              <a:xfrm>
                <a:off x="2792333" y="3413104"/>
                <a:ext cx="223802" cy="350103"/>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solidFill>
                <a:srgbClr val="F1D4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3" name="Freeform 95">
                <a:extLst>
                  <a:ext uri="{FF2B5EF4-FFF2-40B4-BE49-F238E27FC236}">
                    <a16:creationId xmlns:a16="http://schemas.microsoft.com/office/drawing/2014/main" id="{927A8886-1406-4BE9-A19C-B8148B3D7287}"/>
                  </a:ext>
                </a:extLst>
              </p:cNvPr>
              <p:cNvSpPr>
                <a:spLocks/>
              </p:cNvSpPr>
              <p:nvPr/>
            </p:nvSpPr>
            <p:spPr bwMode="auto">
              <a:xfrm>
                <a:off x="2594034" y="3715151"/>
                <a:ext cx="621960" cy="695174"/>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solidFill>
                <a:srgbClr val="DAE3E8"/>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4" name="Freeform 96">
                <a:extLst>
                  <a:ext uri="{FF2B5EF4-FFF2-40B4-BE49-F238E27FC236}">
                    <a16:creationId xmlns:a16="http://schemas.microsoft.com/office/drawing/2014/main" id="{44727A5C-68B6-4444-BB2B-A2D05F40B0A6}"/>
                  </a:ext>
                </a:extLst>
              </p:cNvPr>
              <p:cNvSpPr>
                <a:spLocks/>
              </p:cNvSpPr>
              <p:nvPr/>
            </p:nvSpPr>
            <p:spPr bwMode="auto">
              <a:xfrm>
                <a:off x="2953852" y="3737010"/>
                <a:ext cx="146599" cy="93685"/>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5" name="Freeform 97">
                <a:extLst>
                  <a:ext uri="{FF2B5EF4-FFF2-40B4-BE49-F238E27FC236}">
                    <a16:creationId xmlns:a16="http://schemas.microsoft.com/office/drawing/2014/main" id="{4AD0D036-4F7F-41E3-B5C9-2F44C6DD4DE5}"/>
                  </a:ext>
                </a:extLst>
              </p:cNvPr>
              <p:cNvSpPr>
                <a:spLocks/>
              </p:cNvSpPr>
              <p:nvPr/>
            </p:nvSpPr>
            <p:spPr bwMode="auto">
              <a:xfrm>
                <a:off x="2881680" y="4084858"/>
                <a:ext cx="42678" cy="92991"/>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6" name="Freeform 98">
                <a:extLst>
                  <a:ext uri="{FF2B5EF4-FFF2-40B4-BE49-F238E27FC236}">
                    <a16:creationId xmlns:a16="http://schemas.microsoft.com/office/drawing/2014/main" id="{4E4F1AC3-1256-4953-B7D0-641F916AF223}"/>
                  </a:ext>
                </a:extLst>
              </p:cNvPr>
              <p:cNvSpPr>
                <a:spLocks/>
              </p:cNvSpPr>
              <p:nvPr/>
            </p:nvSpPr>
            <p:spPr bwMode="auto">
              <a:xfrm>
                <a:off x="2630467" y="3977467"/>
                <a:ext cx="80673" cy="53782"/>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7" name="Freeform 99">
                <a:extLst>
                  <a:ext uri="{FF2B5EF4-FFF2-40B4-BE49-F238E27FC236}">
                    <a16:creationId xmlns:a16="http://schemas.microsoft.com/office/drawing/2014/main" id="{0810AB94-7DE4-43A6-A888-AB4811DE8EB6}"/>
                  </a:ext>
                </a:extLst>
              </p:cNvPr>
              <p:cNvSpPr>
                <a:spLocks/>
              </p:cNvSpPr>
              <p:nvPr/>
            </p:nvSpPr>
            <p:spPr bwMode="auto">
              <a:xfrm>
                <a:off x="2710272" y="4359839"/>
                <a:ext cx="413946" cy="90215"/>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solidFill>
                <a:srgbClr val="0B0C0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8" name="Freeform 100">
                <a:extLst>
                  <a:ext uri="{FF2B5EF4-FFF2-40B4-BE49-F238E27FC236}">
                    <a16:creationId xmlns:a16="http://schemas.microsoft.com/office/drawing/2014/main" id="{2CC81E50-0228-4FD0-A165-C6F50184741F}"/>
                  </a:ext>
                </a:extLst>
              </p:cNvPr>
              <p:cNvSpPr>
                <a:spLocks/>
              </p:cNvSpPr>
              <p:nvPr/>
            </p:nvSpPr>
            <p:spPr bwMode="auto">
              <a:xfrm>
                <a:off x="2822693" y="4381525"/>
                <a:ext cx="96634" cy="69743"/>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solidFill>
                <a:srgbClr val="DBDCD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09" name="Freeform 101">
                <a:extLst>
                  <a:ext uri="{FF2B5EF4-FFF2-40B4-BE49-F238E27FC236}">
                    <a16:creationId xmlns:a16="http://schemas.microsoft.com/office/drawing/2014/main" id="{53185254-530C-48B3-B2D8-FCC6344D994F}"/>
                  </a:ext>
                </a:extLst>
              </p:cNvPr>
              <p:cNvSpPr>
                <a:spLocks/>
              </p:cNvSpPr>
              <p:nvPr/>
            </p:nvSpPr>
            <p:spPr bwMode="auto">
              <a:xfrm>
                <a:off x="2773422" y="3404083"/>
                <a:ext cx="253642" cy="228313"/>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0" name="Freeform 102">
                <a:extLst>
                  <a:ext uri="{FF2B5EF4-FFF2-40B4-BE49-F238E27FC236}">
                    <a16:creationId xmlns:a16="http://schemas.microsoft.com/office/drawing/2014/main" id="{D3857EEC-395B-4D60-B1AF-81C7390EB0F7}"/>
                  </a:ext>
                </a:extLst>
              </p:cNvPr>
              <p:cNvSpPr>
                <a:spLocks/>
              </p:cNvSpPr>
              <p:nvPr/>
            </p:nvSpPr>
            <p:spPr bwMode="auto">
              <a:xfrm>
                <a:off x="2696913" y="4221394"/>
                <a:ext cx="463911" cy="133067"/>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1" name="Freeform 103">
                <a:extLst>
                  <a:ext uri="{FF2B5EF4-FFF2-40B4-BE49-F238E27FC236}">
                    <a16:creationId xmlns:a16="http://schemas.microsoft.com/office/drawing/2014/main" id="{35F39649-5D15-49D8-87A1-A5DB7B77FFBD}"/>
                  </a:ext>
                </a:extLst>
              </p:cNvPr>
              <p:cNvSpPr>
                <a:spLocks/>
              </p:cNvSpPr>
              <p:nvPr/>
            </p:nvSpPr>
            <p:spPr bwMode="auto">
              <a:xfrm>
                <a:off x="3124739" y="4040271"/>
                <a:ext cx="77029" cy="213393"/>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2" name="Freeform 104">
                <a:extLst>
                  <a:ext uri="{FF2B5EF4-FFF2-40B4-BE49-F238E27FC236}">
                    <a16:creationId xmlns:a16="http://schemas.microsoft.com/office/drawing/2014/main" id="{CB2C0335-128A-4636-8D74-38FE7F93235B}"/>
                  </a:ext>
                </a:extLst>
              </p:cNvPr>
              <p:cNvSpPr>
                <a:spLocks/>
              </p:cNvSpPr>
              <p:nvPr/>
            </p:nvSpPr>
            <p:spPr bwMode="auto">
              <a:xfrm>
                <a:off x="2607566" y="4249673"/>
                <a:ext cx="78244" cy="49965"/>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3" name="Freeform 105">
                <a:extLst>
                  <a:ext uri="{FF2B5EF4-FFF2-40B4-BE49-F238E27FC236}">
                    <a16:creationId xmlns:a16="http://schemas.microsoft.com/office/drawing/2014/main" id="{5306DA3B-BF36-4D93-B35B-740E1A12D0EC}"/>
                  </a:ext>
                </a:extLst>
              </p:cNvPr>
              <p:cNvSpPr>
                <a:spLocks/>
              </p:cNvSpPr>
              <p:nvPr/>
            </p:nvSpPr>
            <p:spPr bwMode="auto">
              <a:xfrm>
                <a:off x="3104267" y="3814734"/>
                <a:ext cx="121269" cy="176266"/>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4" name="Freeform 106">
                <a:extLst>
                  <a:ext uri="{FF2B5EF4-FFF2-40B4-BE49-F238E27FC236}">
                    <a16:creationId xmlns:a16="http://schemas.microsoft.com/office/drawing/2014/main" id="{E04E1AFE-671C-450D-B081-CFEF562849B2}"/>
                  </a:ext>
                </a:extLst>
              </p:cNvPr>
              <p:cNvSpPr>
                <a:spLocks/>
              </p:cNvSpPr>
              <p:nvPr/>
            </p:nvSpPr>
            <p:spPr bwMode="auto">
              <a:xfrm>
                <a:off x="2773943" y="4151651"/>
                <a:ext cx="209402" cy="107737"/>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5" name="Freeform 107">
                <a:extLst>
                  <a:ext uri="{FF2B5EF4-FFF2-40B4-BE49-F238E27FC236}">
                    <a16:creationId xmlns:a16="http://schemas.microsoft.com/office/drawing/2014/main" id="{E9D00607-E1F6-46F1-BFF8-3BF1B62E1DB6}"/>
                  </a:ext>
                </a:extLst>
              </p:cNvPr>
              <p:cNvSpPr>
                <a:spLocks/>
              </p:cNvSpPr>
              <p:nvPr/>
            </p:nvSpPr>
            <p:spPr bwMode="auto">
              <a:xfrm>
                <a:off x="2832409" y="3784026"/>
                <a:ext cx="175919" cy="85704"/>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6" name="Freeform 108">
                <a:extLst>
                  <a:ext uri="{FF2B5EF4-FFF2-40B4-BE49-F238E27FC236}">
                    <a16:creationId xmlns:a16="http://schemas.microsoft.com/office/drawing/2014/main" id="{38E49BCF-BDA6-4279-B24A-F25C49618735}"/>
                  </a:ext>
                </a:extLst>
              </p:cNvPr>
              <p:cNvSpPr>
                <a:spLocks/>
              </p:cNvSpPr>
              <p:nvPr/>
            </p:nvSpPr>
            <p:spPr bwMode="auto">
              <a:xfrm>
                <a:off x="2857044" y="3841104"/>
                <a:ext cx="83969" cy="253642"/>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7" name="Freeform 109">
                <a:extLst>
                  <a:ext uri="{FF2B5EF4-FFF2-40B4-BE49-F238E27FC236}">
                    <a16:creationId xmlns:a16="http://schemas.microsoft.com/office/drawing/2014/main" id="{16AEFC6A-CC49-4A29-873F-EF29F2B0884A}"/>
                  </a:ext>
                </a:extLst>
              </p:cNvPr>
              <p:cNvSpPr>
                <a:spLocks/>
              </p:cNvSpPr>
              <p:nvPr/>
            </p:nvSpPr>
            <p:spPr bwMode="auto">
              <a:xfrm>
                <a:off x="2834144" y="4245856"/>
                <a:ext cx="104441" cy="132893"/>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8" name="Freeform 110">
                <a:extLst>
                  <a:ext uri="{FF2B5EF4-FFF2-40B4-BE49-F238E27FC236}">
                    <a16:creationId xmlns:a16="http://schemas.microsoft.com/office/drawing/2014/main" id="{ECEAC707-9F03-4437-AF15-E8B12628F337}"/>
                  </a:ext>
                </a:extLst>
              </p:cNvPr>
              <p:cNvSpPr>
                <a:spLocks/>
              </p:cNvSpPr>
              <p:nvPr/>
            </p:nvSpPr>
            <p:spPr bwMode="auto">
              <a:xfrm>
                <a:off x="2952117" y="3954913"/>
                <a:ext cx="62803" cy="139312"/>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19" name="Freeform 111">
                <a:extLst>
                  <a:ext uri="{FF2B5EF4-FFF2-40B4-BE49-F238E27FC236}">
                    <a16:creationId xmlns:a16="http://schemas.microsoft.com/office/drawing/2014/main" id="{0C522932-8349-4642-9D7A-7AC08FBB51FE}"/>
                  </a:ext>
                </a:extLst>
              </p:cNvPr>
              <p:cNvSpPr>
                <a:spLocks/>
              </p:cNvSpPr>
              <p:nvPr/>
            </p:nvSpPr>
            <p:spPr bwMode="auto">
              <a:xfrm>
                <a:off x="2818183" y="3798773"/>
                <a:ext cx="137577" cy="294759"/>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0" name="Freeform 112">
                <a:extLst>
                  <a:ext uri="{FF2B5EF4-FFF2-40B4-BE49-F238E27FC236}">
                    <a16:creationId xmlns:a16="http://schemas.microsoft.com/office/drawing/2014/main" id="{32CD3C7D-90E5-46AE-A2D4-5E30BD23C406}"/>
                  </a:ext>
                </a:extLst>
              </p:cNvPr>
              <p:cNvSpPr>
                <a:spLocks/>
              </p:cNvSpPr>
              <p:nvPr/>
            </p:nvSpPr>
            <p:spPr bwMode="auto">
              <a:xfrm>
                <a:off x="2784873" y="4228681"/>
                <a:ext cx="146425" cy="149201"/>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1" name="Freeform 113">
                <a:extLst>
                  <a:ext uri="{FF2B5EF4-FFF2-40B4-BE49-F238E27FC236}">
                    <a16:creationId xmlns:a16="http://schemas.microsoft.com/office/drawing/2014/main" id="{E98629B4-EC4F-49C6-90EE-3A5C77599F0D}"/>
                  </a:ext>
                </a:extLst>
              </p:cNvPr>
              <p:cNvSpPr>
                <a:spLocks/>
              </p:cNvSpPr>
              <p:nvPr/>
            </p:nvSpPr>
            <p:spPr bwMode="auto">
              <a:xfrm>
                <a:off x="2825122" y="3735275"/>
                <a:ext cx="69222" cy="133240"/>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solidFill>
                <a:srgbClr val="E4EF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2" name="Freeform 114">
                <a:extLst>
                  <a:ext uri="{FF2B5EF4-FFF2-40B4-BE49-F238E27FC236}">
                    <a16:creationId xmlns:a16="http://schemas.microsoft.com/office/drawing/2014/main" id="{EE404D6C-0D9E-4AE2-AD6C-0F9A5C29FCCC}"/>
                  </a:ext>
                </a:extLst>
              </p:cNvPr>
              <p:cNvSpPr>
                <a:spLocks/>
              </p:cNvSpPr>
              <p:nvPr/>
            </p:nvSpPr>
            <p:spPr bwMode="auto">
              <a:xfrm>
                <a:off x="2905448" y="3717579"/>
                <a:ext cx="112248" cy="130464"/>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solidFill>
                <a:srgbClr val="E4EF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3" name="Freeform 115">
                <a:extLst>
                  <a:ext uri="{FF2B5EF4-FFF2-40B4-BE49-F238E27FC236}">
                    <a16:creationId xmlns:a16="http://schemas.microsoft.com/office/drawing/2014/main" id="{76D9AB72-EDDB-4C2C-8F30-2EFA8AFE0EE3}"/>
                  </a:ext>
                </a:extLst>
              </p:cNvPr>
              <p:cNvSpPr>
                <a:spLocks/>
              </p:cNvSpPr>
              <p:nvPr/>
            </p:nvSpPr>
            <p:spPr bwMode="auto">
              <a:xfrm>
                <a:off x="2723110" y="3926635"/>
                <a:ext cx="35218" cy="202116"/>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4" name="Freeform 116">
                <a:extLst>
                  <a:ext uri="{FF2B5EF4-FFF2-40B4-BE49-F238E27FC236}">
                    <a16:creationId xmlns:a16="http://schemas.microsoft.com/office/drawing/2014/main" id="{6AAFFC67-4BBA-4326-AAF5-72D911E435BD}"/>
                  </a:ext>
                </a:extLst>
              </p:cNvPr>
              <p:cNvSpPr>
                <a:spLocks/>
              </p:cNvSpPr>
              <p:nvPr/>
            </p:nvSpPr>
            <p:spPr bwMode="auto">
              <a:xfrm>
                <a:off x="3023074" y="3874241"/>
                <a:ext cx="81193" cy="192921"/>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5" name="Freeform 117">
                <a:extLst>
                  <a:ext uri="{FF2B5EF4-FFF2-40B4-BE49-F238E27FC236}">
                    <a16:creationId xmlns:a16="http://schemas.microsoft.com/office/drawing/2014/main" id="{7762211F-461D-4E16-BED6-3ED66114F0AC}"/>
                  </a:ext>
                </a:extLst>
              </p:cNvPr>
              <p:cNvSpPr>
                <a:spLocks/>
              </p:cNvSpPr>
              <p:nvPr/>
            </p:nvSpPr>
            <p:spPr bwMode="auto">
              <a:xfrm>
                <a:off x="2707149" y="4062304"/>
                <a:ext cx="100798" cy="93858"/>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6" name="Freeform 118">
                <a:extLst>
                  <a:ext uri="{FF2B5EF4-FFF2-40B4-BE49-F238E27FC236}">
                    <a16:creationId xmlns:a16="http://schemas.microsoft.com/office/drawing/2014/main" id="{DE8BBBF5-A5AD-484B-B2A6-912D569D0327}"/>
                  </a:ext>
                </a:extLst>
              </p:cNvPr>
              <p:cNvSpPr>
                <a:spLocks/>
              </p:cNvSpPr>
              <p:nvPr/>
            </p:nvSpPr>
            <p:spPr bwMode="auto">
              <a:xfrm>
                <a:off x="2974670" y="4043914"/>
                <a:ext cx="70957" cy="49098"/>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solidFill>
                <a:srgbClr val="F4DDCE"/>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7" name="Freeform 119">
                <a:extLst>
                  <a:ext uri="{FF2B5EF4-FFF2-40B4-BE49-F238E27FC236}">
                    <a16:creationId xmlns:a16="http://schemas.microsoft.com/office/drawing/2014/main" id="{D964A560-12BA-49B8-9218-8B725F8E8D91}"/>
                  </a:ext>
                </a:extLst>
              </p:cNvPr>
              <p:cNvSpPr>
                <a:spLocks/>
              </p:cNvSpPr>
              <p:nvPr/>
            </p:nvSpPr>
            <p:spPr bwMode="auto">
              <a:xfrm>
                <a:off x="2711140" y="4120596"/>
                <a:ext cx="81193" cy="38862"/>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8" name="Freeform 120">
                <a:extLst>
                  <a:ext uri="{FF2B5EF4-FFF2-40B4-BE49-F238E27FC236}">
                    <a16:creationId xmlns:a16="http://schemas.microsoft.com/office/drawing/2014/main" id="{4437973E-F6C2-4F85-9542-8BCA9446E4EE}"/>
                  </a:ext>
                </a:extLst>
              </p:cNvPr>
              <p:cNvSpPr>
                <a:spLocks/>
              </p:cNvSpPr>
              <p:nvPr/>
            </p:nvSpPr>
            <p:spPr bwMode="auto">
              <a:xfrm>
                <a:off x="2983692" y="4050507"/>
                <a:ext cx="63497" cy="48751"/>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solidFill>
                <a:srgbClr val="E2CEC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29" name="Freeform 121">
                <a:extLst>
                  <a:ext uri="{FF2B5EF4-FFF2-40B4-BE49-F238E27FC236}">
                    <a16:creationId xmlns:a16="http://schemas.microsoft.com/office/drawing/2014/main" id="{6DDAF694-57A8-49F1-8DA6-B8358E277D71}"/>
                  </a:ext>
                </a:extLst>
              </p:cNvPr>
              <p:cNvSpPr>
                <a:spLocks/>
              </p:cNvSpPr>
              <p:nvPr/>
            </p:nvSpPr>
            <p:spPr bwMode="auto">
              <a:xfrm>
                <a:off x="2811243" y="4228681"/>
                <a:ext cx="114330" cy="35219"/>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0" name="Freeform 122">
                <a:extLst>
                  <a:ext uri="{FF2B5EF4-FFF2-40B4-BE49-F238E27FC236}">
                    <a16:creationId xmlns:a16="http://schemas.microsoft.com/office/drawing/2014/main" id="{F4B659DC-6ADE-4BC4-8B6E-66A565A7CF93}"/>
                  </a:ext>
                </a:extLst>
              </p:cNvPr>
              <p:cNvSpPr>
                <a:spLocks/>
              </p:cNvSpPr>
              <p:nvPr/>
            </p:nvSpPr>
            <p:spPr bwMode="auto">
              <a:xfrm>
                <a:off x="2831715" y="4688949"/>
                <a:ext cx="232650" cy="370054"/>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1" name="Freeform 123">
                <a:extLst>
                  <a:ext uri="{FF2B5EF4-FFF2-40B4-BE49-F238E27FC236}">
                    <a16:creationId xmlns:a16="http://schemas.microsoft.com/office/drawing/2014/main" id="{E8B934D4-B23B-4F60-8337-3430048400CB}"/>
                  </a:ext>
                </a:extLst>
              </p:cNvPr>
              <p:cNvSpPr>
                <a:spLocks/>
              </p:cNvSpPr>
              <p:nvPr/>
            </p:nvSpPr>
            <p:spPr bwMode="auto">
              <a:xfrm>
                <a:off x="2829286" y="5435650"/>
                <a:ext cx="93337" cy="71651"/>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2" name="Freeform 124">
                <a:extLst>
                  <a:ext uri="{FF2B5EF4-FFF2-40B4-BE49-F238E27FC236}">
                    <a16:creationId xmlns:a16="http://schemas.microsoft.com/office/drawing/2014/main" id="{B2C53817-0B65-4E7F-B98A-A951C7FF76E0}"/>
                  </a:ext>
                </a:extLst>
              </p:cNvPr>
              <p:cNvSpPr>
                <a:spLocks/>
              </p:cNvSpPr>
              <p:nvPr/>
            </p:nvSpPr>
            <p:spPr bwMode="auto">
              <a:xfrm>
                <a:off x="3007460" y="5488391"/>
                <a:ext cx="142956" cy="62456"/>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3" name="Freeform 125">
                <a:extLst>
                  <a:ext uri="{FF2B5EF4-FFF2-40B4-BE49-F238E27FC236}">
                    <a16:creationId xmlns:a16="http://schemas.microsoft.com/office/drawing/2014/main" id="{4AEB3E1F-12F6-4998-824F-62E68CEF7EB3}"/>
                  </a:ext>
                </a:extLst>
              </p:cNvPr>
              <p:cNvSpPr>
                <a:spLocks/>
              </p:cNvSpPr>
              <p:nvPr/>
            </p:nvSpPr>
            <p:spPr bwMode="auto">
              <a:xfrm>
                <a:off x="2743582" y="4855326"/>
                <a:ext cx="228659" cy="541289"/>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4" name="Freeform 126">
                <a:extLst>
                  <a:ext uri="{FF2B5EF4-FFF2-40B4-BE49-F238E27FC236}">
                    <a16:creationId xmlns:a16="http://schemas.microsoft.com/office/drawing/2014/main" id="{4390C680-2534-48B2-8657-AC33F06C3B77}"/>
                  </a:ext>
                </a:extLst>
              </p:cNvPr>
              <p:cNvSpPr>
                <a:spLocks/>
              </p:cNvSpPr>
              <p:nvPr/>
            </p:nvSpPr>
            <p:spPr bwMode="auto">
              <a:xfrm>
                <a:off x="2856697" y="5396615"/>
                <a:ext cx="93337" cy="75815"/>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5" name="Freeform 127">
                <a:extLst>
                  <a:ext uri="{FF2B5EF4-FFF2-40B4-BE49-F238E27FC236}">
                    <a16:creationId xmlns:a16="http://schemas.microsoft.com/office/drawing/2014/main" id="{6F67B330-6F14-4113-970A-2940BDD58E95}"/>
                  </a:ext>
                </a:extLst>
              </p:cNvPr>
              <p:cNvSpPr>
                <a:spLocks/>
              </p:cNvSpPr>
              <p:nvPr/>
            </p:nvSpPr>
            <p:spPr bwMode="auto">
              <a:xfrm>
                <a:off x="2900070" y="4692246"/>
                <a:ext cx="143823" cy="70784"/>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6" name="Freeform 128">
                <a:extLst>
                  <a:ext uri="{FF2B5EF4-FFF2-40B4-BE49-F238E27FC236}">
                    <a16:creationId xmlns:a16="http://schemas.microsoft.com/office/drawing/2014/main" id="{AC0747DA-28B6-42D9-904B-F396AF43C127}"/>
                  </a:ext>
                </a:extLst>
              </p:cNvPr>
              <p:cNvSpPr>
                <a:spLocks/>
              </p:cNvSpPr>
              <p:nvPr/>
            </p:nvSpPr>
            <p:spPr bwMode="auto">
              <a:xfrm>
                <a:off x="3019431" y="5360529"/>
                <a:ext cx="48230" cy="68529"/>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7" name="Freeform 129">
                <a:extLst>
                  <a:ext uri="{FF2B5EF4-FFF2-40B4-BE49-F238E27FC236}">
                    <a16:creationId xmlns:a16="http://schemas.microsoft.com/office/drawing/2014/main" id="{C7BFAEA3-FC7C-471C-B707-C2CD26D1BFFF}"/>
                  </a:ext>
                </a:extLst>
              </p:cNvPr>
              <p:cNvSpPr>
                <a:spLocks/>
              </p:cNvSpPr>
              <p:nvPr/>
            </p:nvSpPr>
            <p:spPr bwMode="auto">
              <a:xfrm>
                <a:off x="3123004" y="5113132"/>
                <a:ext cx="33310" cy="244968"/>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8" name="Freeform 130">
                <a:extLst>
                  <a:ext uri="{FF2B5EF4-FFF2-40B4-BE49-F238E27FC236}">
                    <a16:creationId xmlns:a16="http://schemas.microsoft.com/office/drawing/2014/main" id="{7E88CA39-E7C7-4CA1-9E3C-4F0B590A00BA}"/>
                  </a:ext>
                </a:extLst>
              </p:cNvPr>
              <p:cNvSpPr>
                <a:spLocks/>
              </p:cNvSpPr>
              <p:nvPr/>
            </p:nvSpPr>
            <p:spPr bwMode="auto">
              <a:xfrm>
                <a:off x="3094378" y="4663099"/>
                <a:ext cx="54823" cy="385668"/>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39" name="Freeform 131">
                <a:extLst>
                  <a:ext uri="{FF2B5EF4-FFF2-40B4-BE49-F238E27FC236}">
                    <a16:creationId xmlns:a16="http://schemas.microsoft.com/office/drawing/2014/main" id="{455417E7-9CE8-4CEC-9445-3C1CB58BA47C}"/>
                  </a:ext>
                </a:extLst>
              </p:cNvPr>
              <p:cNvSpPr>
                <a:spLocks/>
              </p:cNvSpPr>
              <p:nvPr/>
            </p:nvSpPr>
            <p:spPr bwMode="auto">
              <a:xfrm>
                <a:off x="3038688" y="4425765"/>
                <a:ext cx="114330" cy="198472"/>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0" name="Freeform 132">
                <a:extLst>
                  <a:ext uri="{FF2B5EF4-FFF2-40B4-BE49-F238E27FC236}">
                    <a16:creationId xmlns:a16="http://schemas.microsoft.com/office/drawing/2014/main" id="{84A09285-5B8D-4D59-BBA8-3CD9FAB3D7D8}"/>
                  </a:ext>
                </a:extLst>
              </p:cNvPr>
              <p:cNvSpPr>
                <a:spLocks/>
              </p:cNvSpPr>
              <p:nvPr/>
            </p:nvSpPr>
            <p:spPr bwMode="auto">
              <a:xfrm>
                <a:off x="2806212" y="4462372"/>
                <a:ext cx="75468" cy="215821"/>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1" name="Freeform 133">
                <a:extLst>
                  <a:ext uri="{FF2B5EF4-FFF2-40B4-BE49-F238E27FC236}">
                    <a16:creationId xmlns:a16="http://schemas.microsoft.com/office/drawing/2014/main" id="{9A8E99A3-AA95-410E-9210-4ECF89857250}"/>
                  </a:ext>
                </a:extLst>
              </p:cNvPr>
              <p:cNvSpPr>
                <a:spLocks/>
              </p:cNvSpPr>
              <p:nvPr/>
            </p:nvSpPr>
            <p:spPr bwMode="auto">
              <a:xfrm>
                <a:off x="2687892" y="4445023"/>
                <a:ext cx="52741" cy="55343"/>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2" name="Freeform 134">
                <a:extLst>
                  <a:ext uri="{FF2B5EF4-FFF2-40B4-BE49-F238E27FC236}">
                    <a16:creationId xmlns:a16="http://schemas.microsoft.com/office/drawing/2014/main" id="{1D3FC7AA-A71D-4AA6-A36E-D35DB62FF283}"/>
                  </a:ext>
                </a:extLst>
              </p:cNvPr>
              <p:cNvSpPr>
                <a:spLocks/>
              </p:cNvSpPr>
              <p:nvPr/>
            </p:nvSpPr>
            <p:spPr bwMode="auto">
              <a:xfrm>
                <a:off x="2943963" y="5446754"/>
                <a:ext cx="56558" cy="145038"/>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3" name="Freeform 135">
                <a:extLst>
                  <a:ext uri="{FF2B5EF4-FFF2-40B4-BE49-F238E27FC236}">
                    <a16:creationId xmlns:a16="http://schemas.microsoft.com/office/drawing/2014/main" id="{5DB4C83A-76CD-4360-A9F6-F0A4A0246631}"/>
                  </a:ext>
                </a:extLst>
              </p:cNvPr>
              <p:cNvSpPr>
                <a:spLocks/>
              </p:cNvSpPr>
              <p:nvPr/>
            </p:nvSpPr>
            <p:spPr bwMode="auto">
              <a:xfrm>
                <a:off x="2950902" y="5338149"/>
                <a:ext cx="52394" cy="157355"/>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4" name="Freeform 136">
                <a:extLst>
                  <a:ext uri="{FF2B5EF4-FFF2-40B4-BE49-F238E27FC236}">
                    <a16:creationId xmlns:a16="http://schemas.microsoft.com/office/drawing/2014/main" id="{C9120DA8-D4DF-40A6-BE95-CE90A9B2D483}"/>
                  </a:ext>
                </a:extLst>
              </p:cNvPr>
              <p:cNvSpPr>
                <a:spLocks/>
              </p:cNvSpPr>
              <p:nvPr/>
            </p:nvSpPr>
            <p:spPr bwMode="auto">
              <a:xfrm>
                <a:off x="2737337" y="4223823"/>
                <a:ext cx="114330" cy="34004"/>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5" name="Freeform 137">
                <a:extLst>
                  <a:ext uri="{FF2B5EF4-FFF2-40B4-BE49-F238E27FC236}">
                    <a16:creationId xmlns:a16="http://schemas.microsoft.com/office/drawing/2014/main" id="{63FEC2A8-6BC0-4DAF-84C6-5A5AF1680AA8}"/>
                  </a:ext>
                </a:extLst>
              </p:cNvPr>
              <p:cNvSpPr>
                <a:spLocks/>
              </p:cNvSpPr>
              <p:nvPr/>
            </p:nvSpPr>
            <p:spPr bwMode="auto">
              <a:xfrm>
                <a:off x="2659613" y="4201616"/>
                <a:ext cx="65579" cy="49618"/>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6" name="Freeform 138">
                <a:extLst>
                  <a:ext uri="{FF2B5EF4-FFF2-40B4-BE49-F238E27FC236}">
                    <a16:creationId xmlns:a16="http://schemas.microsoft.com/office/drawing/2014/main" id="{83D617C6-B210-4CC0-BB84-E6EE918B1BBA}"/>
                  </a:ext>
                </a:extLst>
              </p:cNvPr>
              <p:cNvSpPr>
                <a:spLocks/>
              </p:cNvSpPr>
              <p:nvPr/>
            </p:nvSpPr>
            <p:spPr bwMode="auto">
              <a:xfrm>
                <a:off x="2611209" y="4095440"/>
                <a:ext cx="103226" cy="81540"/>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7" name="Freeform 139">
                <a:extLst>
                  <a:ext uri="{FF2B5EF4-FFF2-40B4-BE49-F238E27FC236}">
                    <a16:creationId xmlns:a16="http://schemas.microsoft.com/office/drawing/2014/main" id="{73D84157-3FD3-435E-BEC5-E110B1B401C6}"/>
                  </a:ext>
                </a:extLst>
              </p:cNvPr>
              <p:cNvSpPr>
                <a:spLocks/>
              </p:cNvSpPr>
              <p:nvPr/>
            </p:nvSpPr>
            <p:spPr bwMode="auto">
              <a:xfrm>
                <a:off x="2650939" y="3906510"/>
                <a:ext cx="54476" cy="54129"/>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8" name="Freeform 140">
                <a:extLst>
                  <a:ext uri="{FF2B5EF4-FFF2-40B4-BE49-F238E27FC236}">
                    <a16:creationId xmlns:a16="http://schemas.microsoft.com/office/drawing/2014/main" id="{EF301366-BA8C-4185-95E5-D8DE2DDE58E8}"/>
                  </a:ext>
                </a:extLst>
              </p:cNvPr>
              <p:cNvSpPr>
                <a:spLocks/>
              </p:cNvSpPr>
              <p:nvPr/>
            </p:nvSpPr>
            <p:spPr bwMode="auto">
              <a:xfrm>
                <a:off x="2685290" y="4294260"/>
                <a:ext cx="33310" cy="65579"/>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49" name="Freeform 141">
                <a:extLst>
                  <a:ext uri="{FF2B5EF4-FFF2-40B4-BE49-F238E27FC236}">
                    <a16:creationId xmlns:a16="http://schemas.microsoft.com/office/drawing/2014/main" id="{63A1B7EE-D79D-4E65-AD19-F002D1DCC3EC}"/>
                  </a:ext>
                </a:extLst>
              </p:cNvPr>
              <p:cNvSpPr>
                <a:spLocks/>
              </p:cNvSpPr>
              <p:nvPr/>
            </p:nvSpPr>
            <p:spPr bwMode="auto">
              <a:xfrm>
                <a:off x="2888620" y="3843880"/>
                <a:ext cx="46322" cy="18910"/>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0" name="Freeform 142">
                <a:extLst>
                  <a:ext uri="{FF2B5EF4-FFF2-40B4-BE49-F238E27FC236}">
                    <a16:creationId xmlns:a16="http://schemas.microsoft.com/office/drawing/2014/main" id="{C4604D66-B4AB-409D-8D65-537537985420}"/>
                  </a:ext>
                </a:extLst>
              </p:cNvPr>
              <p:cNvSpPr>
                <a:spLocks/>
              </p:cNvSpPr>
              <p:nvPr/>
            </p:nvSpPr>
            <p:spPr bwMode="auto">
              <a:xfrm>
                <a:off x="2880812" y="4329999"/>
                <a:ext cx="207320" cy="67141"/>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1" name="Freeform 143">
                <a:extLst>
                  <a:ext uri="{FF2B5EF4-FFF2-40B4-BE49-F238E27FC236}">
                    <a16:creationId xmlns:a16="http://schemas.microsoft.com/office/drawing/2014/main" id="{1457221F-FEBD-4032-8AF6-8C28A654390B}"/>
                  </a:ext>
                </a:extLst>
              </p:cNvPr>
              <p:cNvSpPr>
                <a:spLocks/>
              </p:cNvSpPr>
              <p:nvPr/>
            </p:nvSpPr>
            <p:spPr bwMode="auto">
              <a:xfrm>
                <a:off x="2926787" y="4339714"/>
                <a:ext cx="64712" cy="22207"/>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solidFill>
                <a:srgbClr val="C3D3DB"/>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2" name="Freeform 144">
                <a:extLst>
                  <a:ext uri="{FF2B5EF4-FFF2-40B4-BE49-F238E27FC236}">
                    <a16:creationId xmlns:a16="http://schemas.microsoft.com/office/drawing/2014/main" id="{135E48F2-261B-412F-967E-47BECA8A2EB3}"/>
                  </a:ext>
                </a:extLst>
              </p:cNvPr>
              <p:cNvSpPr>
                <a:spLocks/>
              </p:cNvSpPr>
              <p:nvPr/>
            </p:nvSpPr>
            <p:spPr bwMode="auto">
              <a:xfrm>
                <a:off x="2971374" y="3442598"/>
                <a:ext cx="19778" cy="53435"/>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3" name="Freeform 145">
                <a:extLst>
                  <a:ext uri="{FF2B5EF4-FFF2-40B4-BE49-F238E27FC236}">
                    <a16:creationId xmlns:a16="http://schemas.microsoft.com/office/drawing/2014/main" id="{592AC76C-63B4-4B2B-9FCE-F20E5D4AA4B5}"/>
                  </a:ext>
                </a:extLst>
              </p:cNvPr>
              <p:cNvSpPr>
                <a:spLocks/>
              </p:cNvSpPr>
              <p:nvPr/>
            </p:nvSpPr>
            <p:spPr bwMode="auto">
              <a:xfrm>
                <a:off x="3006593" y="3473826"/>
                <a:ext cx="20125" cy="158570"/>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4" name="Freeform 146">
                <a:extLst>
                  <a:ext uri="{FF2B5EF4-FFF2-40B4-BE49-F238E27FC236}">
                    <a16:creationId xmlns:a16="http://schemas.microsoft.com/office/drawing/2014/main" id="{0A17A6F5-F018-463D-92EE-1BF314228A2D}"/>
                  </a:ext>
                </a:extLst>
              </p:cNvPr>
              <p:cNvSpPr>
                <a:spLocks/>
              </p:cNvSpPr>
              <p:nvPr/>
            </p:nvSpPr>
            <p:spPr bwMode="auto">
              <a:xfrm>
                <a:off x="2780882" y="3505054"/>
                <a:ext cx="24115" cy="60895"/>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5" name="Freeform 147">
                <a:extLst>
                  <a:ext uri="{FF2B5EF4-FFF2-40B4-BE49-F238E27FC236}">
                    <a16:creationId xmlns:a16="http://schemas.microsoft.com/office/drawing/2014/main" id="{3EE6E9A3-DD0C-4BD3-A701-265DB94FDA18}"/>
                  </a:ext>
                </a:extLst>
              </p:cNvPr>
              <p:cNvSpPr>
                <a:spLocks/>
              </p:cNvSpPr>
              <p:nvPr/>
            </p:nvSpPr>
            <p:spPr bwMode="auto">
              <a:xfrm>
                <a:off x="2793547" y="3447109"/>
                <a:ext cx="30708" cy="19257"/>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6" name="Freeform 148">
                <a:extLst>
                  <a:ext uri="{FF2B5EF4-FFF2-40B4-BE49-F238E27FC236}">
                    <a16:creationId xmlns:a16="http://schemas.microsoft.com/office/drawing/2014/main" id="{0A51D45C-8BAB-49C2-98E3-BCC9D06F8D56}"/>
                  </a:ext>
                </a:extLst>
              </p:cNvPr>
              <p:cNvSpPr>
                <a:spLocks/>
              </p:cNvSpPr>
              <p:nvPr/>
            </p:nvSpPr>
            <p:spPr bwMode="auto">
              <a:xfrm>
                <a:off x="2821479" y="3423340"/>
                <a:ext cx="32269" cy="12838"/>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sp>
            <p:nvSpPr>
              <p:cNvPr id="357" name="Freeform 149">
                <a:extLst>
                  <a:ext uri="{FF2B5EF4-FFF2-40B4-BE49-F238E27FC236}">
                    <a16:creationId xmlns:a16="http://schemas.microsoft.com/office/drawing/2014/main" id="{2548E275-59FD-475A-BC7C-1DE55D8C2375}"/>
                  </a:ext>
                </a:extLst>
              </p:cNvPr>
              <p:cNvSpPr>
                <a:spLocks/>
              </p:cNvSpPr>
              <p:nvPr/>
            </p:nvSpPr>
            <p:spPr bwMode="auto">
              <a:xfrm>
                <a:off x="2792680" y="3445200"/>
                <a:ext cx="71304" cy="77030"/>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alibri Light" panose="020F0302020204030204" pitchFamily="34" charset="0"/>
                </a:endParaRPr>
              </a:p>
            </p:txBody>
          </p:sp>
        </p:grpSp>
      </p:grpSp>
    </p:spTree>
    <p:custDataLst>
      <p:tags r:id="rId1"/>
    </p:custDataLst>
    <p:extLst>
      <p:ext uri="{BB962C8B-B14F-4D97-AF65-F5344CB8AC3E}">
        <p14:creationId xmlns:p14="http://schemas.microsoft.com/office/powerpoint/2010/main" val="1019103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btfpColumnIndicatorGroup2">
            <a:extLst>
              <a:ext uri="{FF2B5EF4-FFF2-40B4-BE49-F238E27FC236}">
                <a16:creationId xmlns:a16="http://schemas.microsoft.com/office/drawing/2014/main" id="{55557AD6-6057-6E22-3581-FAD32E801DA8}"/>
              </a:ext>
            </a:extLst>
          </p:cNvPr>
          <p:cNvGrpSpPr/>
          <p:nvPr/>
        </p:nvGrpSpPr>
        <p:grpSpPr>
          <a:xfrm>
            <a:off x="0" y="6926580"/>
            <a:ext cx="12192000" cy="137160"/>
            <a:chOff x="0" y="6926580"/>
            <a:chExt cx="12192000" cy="137160"/>
          </a:xfrm>
        </p:grpSpPr>
        <p:sp>
          <p:nvSpPr>
            <p:cNvPr id="24" name="btfpColumnGapBlocker783602">
              <a:extLst>
                <a:ext uri="{FF2B5EF4-FFF2-40B4-BE49-F238E27FC236}">
                  <a16:creationId xmlns:a16="http://schemas.microsoft.com/office/drawing/2014/main" id="{F58DEDF9-F7D6-6CB9-1CA9-78F87437EE46}"/>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2" name="btfpColumnGapBlocker286226">
              <a:extLst>
                <a:ext uri="{FF2B5EF4-FFF2-40B4-BE49-F238E27FC236}">
                  <a16:creationId xmlns:a16="http://schemas.microsoft.com/office/drawing/2014/main" id="{5A5A7001-3273-68F5-8928-B6DB36D9BE27}"/>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0" name="btfpColumnIndicator314977">
              <a:extLst>
                <a:ext uri="{FF2B5EF4-FFF2-40B4-BE49-F238E27FC236}">
                  <a16:creationId xmlns:a16="http://schemas.microsoft.com/office/drawing/2014/main" id="{BB428CE9-78A4-0A22-F8BE-1C5C6C1280B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8" name="btfpColumnIndicator751477">
              <a:extLst>
                <a:ext uri="{FF2B5EF4-FFF2-40B4-BE49-F238E27FC236}">
                  <a16:creationId xmlns:a16="http://schemas.microsoft.com/office/drawing/2014/main" id="{30ABAF25-A9A6-9B63-3481-BA2646B7B352}"/>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5" name="btfpColumnIndicatorGroup1">
            <a:extLst>
              <a:ext uri="{FF2B5EF4-FFF2-40B4-BE49-F238E27FC236}">
                <a16:creationId xmlns:a16="http://schemas.microsoft.com/office/drawing/2014/main" id="{A376B154-DF16-4A84-7B57-8E93A3776A1D}"/>
              </a:ext>
            </a:extLst>
          </p:cNvPr>
          <p:cNvGrpSpPr/>
          <p:nvPr/>
        </p:nvGrpSpPr>
        <p:grpSpPr>
          <a:xfrm>
            <a:off x="0" y="-205740"/>
            <a:ext cx="12192000" cy="137160"/>
            <a:chOff x="0" y="-205740"/>
            <a:chExt cx="12192000" cy="137160"/>
          </a:xfrm>
        </p:grpSpPr>
        <p:sp>
          <p:nvSpPr>
            <p:cNvPr id="23" name="btfpColumnGapBlocker482729">
              <a:extLst>
                <a:ext uri="{FF2B5EF4-FFF2-40B4-BE49-F238E27FC236}">
                  <a16:creationId xmlns:a16="http://schemas.microsoft.com/office/drawing/2014/main" id="{05791522-6F4C-14F4-5C41-EB06105CACFB}"/>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1" name="btfpColumnGapBlocker594763">
              <a:extLst>
                <a:ext uri="{FF2B5EF4-FFF2-40B4-BE49-F238E27FC236}">
                  <a16:creationId xmlns:a16="http://schemas.microsoft.com/office/drawing/2014/main" id="{12ABF9D8-0524-0294-F198-F47AEDFEC440}"/>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9" name="btfpColumnIndicator696638">
              <a:extLst>
                <a:ext uri="{FF2B5EF4-FFF2-40B4-BE49-F238E27FC236}">
                  <a16:creationId xmlns:a16="http://schemas.microsoft.com/office/drawing/2014/main" id="{656BCCA1-3428-31F5-8DFB-B421E1448656}"/>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7" name="btfpColumnIndicator779562">
              <a:extLst>
                <a:ext uri="{FF2B5EF4-FFF2-40B4-BE49-F238E27FC236}">
                  <a16:creationId xmlns:a16="http://schemas.microsoft.com/office/drawing/2014/main" id="{87729863-4574-6175-025C-55048F01866D}"/>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16" name="Title 15">
            <a:extLst>
              <a:ext uri="{FF2B5EF4-FFF2-40B4-BE49-F238E27FC236}">
                <a16:creationId xmlns:a16="http://schemas.microsoft.com/office/drawing/2014/main" id="{4C6F57B0-583D-497A-9E57-6831A9CC8A36}"/>
              </a:ext>
            </a:extLst>
          </p:cNvPr>
          <p:cNvSpPr>
            <a:spLocks noGrp="1"/>
          </p:cNvSpPr>
          <p:nvPr>
            <p:ph type="title"/>
          </p:nvPr>
        </p:nvSpPr>
        <p:spPr/>
        <p:txBody>
          <a:bodyPr/>
          <a:lstStyle/>
          <a:p>
            <a:r>
              <a:rPr lang="en-AU" dirty="0"/>
              <a:t>Calculating the Total Non-Price Score</a:t>
            </a:r>
          </a:p>
        </p:txBody>
      </p:sp>
      <p:graphicFrame>
        <p:nvGraphicFramePr>
          <p:cNvPr id="8" name="Content Placeholder 3"/>
          <p:cNvGraphicFramePr>
            <a:graphicFrameLocks noGrp="1"/>
          </p:cNvGraphicFramePr>
          <p:nvPr>
            <p:ph idx="4294967295"/>
            <p:extLst>
              <p:ext uri="{D42A27DB-BD31-4B8C-83A1-F6EECF244321}">
                <p14:modId xmlns:p14="http://schemas.microsoft.com/office/powerpoint/2010/main" val="4236929715"/>
              </p:ext>
            </p:extLst>
          </p:nvPr>
        </p:nvGraphicFramePr>
        <p:xfrm>
          <a:off x="2186302" y="2513660"/>
          <a:ext cx="7410035" cy="3049047"/>
        </p:xfrm>
        <a:graphic>
          <a:graphicData uri="http://schemas.openxmlformats.org/drawingml/2006/table">
            <a:tbl>
              <a:tblPr>
                <a:tableStyleId>{2D5ABB26-0587-4C30-8999-92F81FD0307C}</a:tableStyleId>
              </a:tblPr>
              <a:tblGrid>
                <a:gridCol w="3229754">
                  <a:extLst>
                    <a:ext uri="{9D8B030D-6E8A-4147-A177-3AD203B41FA5}">
                      <a16:colId xmlns:a16="http://schemas.microsoft.com/office/drawing/2014/main" val="20000"/>
                    </a:ext>
                  </a:extLst>
                </a:gridCol>
                <a:gridCol w="852388">
                  <a:extLst>
                    <a:ext uri="{9D8B030D-6E8A-4147-A177-3AD203B41FA5}">
                      <a16:colId xmlns:a16="http://schemas.microsoft.com/office/drawing/2014/main" val="20001"/>
                    </a:ext>
                  </a:extLst>
                </a:gridCol>
                <a:gridCol w="1473200">
                  <a:extLst>
                    <a:ext uri="{9D8B030D-6E8A-4147-A177-3AD203B41FA5}">
                      <a16:colId xmlns:a16="http://schemas.microsoft.com/office/drawing/2014/main" val="1970329654"/>
                    </a:ext>
                  </a:extLst>
                </a:gridCol>
                <a:gridCol w="1854693">
                  <a:extLst>
                    <a:ext uri="{9D8B030D-6E8A-4147-A177-3AD203B41FA5}">
                      <a16:colId xmlns:a16="http://schemas.microsoft.com/office/drawing/2014/main" val="1353474806"/>
                    </a:ext>
                  </a:extLst>
                </a:gridCol>
              </a:tblGrid>
              <a:tr h="415037">
                <a:tc>
                  <a:txBody>
                    <a:bodyPr/>
                    <a:lstStyle/>
                    <a:p>
                      <a:pPr marL="0" marR="0" algn="l">
                        <a:spcBef>
                          <a:spcPts val="0"/>
                        </a:spcBef>
                        <a:spcAft>
                          <a:spcPts val="0"/>
                        </a:spcAft>
                      </a:pPr>
                      <a:endParaRPr lang="en-US" sz="1200" b="1">
                        <a:solidFill>
                          <a:schemeClr val="tx1"/>
                        </a:solidFill>
                        <a:effectLst/>
                        <a:latin typeface="Arial"/>
                        <a:ea typeface="Times New Roman"/>
                        <a:cs typeface="Times New Roman"/>
                      </a:endParaRPr>
                    </a:p>
                  </a:txBody>
                  <a:tcPr marL="117294" marR="117294" marT="0" marB="0" anchor="ctr">
                    <a:solidFill>
                      <a:schemeClr val="tx2"/>
                    </a:solidFill>
                  </a:tcPr>
                </a:tc>
                <a:tc>
                  <a:txBody>
                    <a:bodyPr/>
                    <a:lstStyle/>
                    <a:p>
                      <a:pPr marL="0" marR="0" algn="l">
                        <a:spcBef>
                          <a:spcPts val="0"/>
                        </a:spcBef>
                        <a:spcAft>
                          <a:spcPts val="0"/>
                        </a:spcAft>
                      </a:pPr>
                      <a:endParaRPr lang="en-US" sz="1200" b="1" dirty="0">
                        <a:solidFill>
                          <a:schemeClr val="tx1"/>
                        </a:solidFill>
                        <a:effectLst/>
                        <a:latin typeface="Arial" panose="020B0604020202020204" pitchFamily="34" charset="0"/>
                        <a:ea typeface="Times New Roman"/>
                        <a:cs typeface="Times New Roman"/>
                      </a:endParaRPr>
                    </a:p>
                  </a:txBody>
                  <a:tcPr marL="117294" marR="117294" marT="0" marB="0" anchor="ctr">
                    <a:solidFill>
                      <a:schemeClr val="tx2"/>
                    </a:solidFill>
                  </a:tcPr>
                </a:tc>
                <a:tc gridSpan="2">
                  <a:txBody>
                    <a:bodyPr/>
                    <a:lstStyle/>
                    <a:p>
                      <a:pPr marL="0" marR="0" indent="0" algn="l">
                        <a:spcBef>
                          <a:spcPts val="0"/>
                        </a:spcBef>
                        <a:spcAft>
                          <a:spcPts val="0"/>
                        </a:spcAft>
                        <a:buNone/>
                      </a:pPr>
                      <a:r>
                        <a:rPr lang="en-US" sz="1200" b="1" dirty="0">
                          <a:solidFill>
                            <a:schemeClr val="bg1"/>
                          </a:solidFill>
                          <a:effectLst/>
                        </a:rPr>
                        <a:t>SUPPLIER A</a:t>
                      </a:r>
                      <a:endParaRPr lang="en-US" sz="1200" b="1" dirty="0">
                        <a:solidFill>
                          <a:schemeClr val="bg1"/>
                        </a:solidFill>
                        <a:effectLst/>
                        <a:latin typeface="Arial" panose="020B0604020202020204" pitchFamily="34" charset="0"/>
                        <a:ea typeface="Times New Roman"/>
                        <a:cs typeface="Times New Roman"/>
                      </a:endParaRPr>
                    </a:p>
                  </a:txBody>
                  <a:tcPr marL="117294" marR="117294" marT="0" marB="0" anchor="ctr">
                    <a:solidFill>
                      <a:schemeClr val="tx2"/>
                    </a:solidFill>
                  </a:tcPr>
                </a:tc>
                <a:tc hMerge="1">
                  <a:txBody>
                    <a:bodyPr/>
                    <a:lstStyle/>
                    <a:p>
                      <a:pPr marL="0" marR="0" algn="l">
                        <a:spcBef>
                          <a:spcPts val="0"/>
                        </a:spcBef>
                        <a:spcAft>
                          <a:spcPts val="0"/>
                        </a:spcAft>
                      </a:pPr>
                      <a:endParaRPr lang="en-US" sz="1800" b="0">
                        <a:solidFill>
                          <a:schemeClr val="bg1"/>
                        </a:solidFill>
                        <a:effectLst/>
                        <a:latin typeface="+mj-lt"/>
                        <a:ea typeface="Times New Roman"/>
                        <a:cs typeface="Times New Roman"/>
                      </a:endParaRPr>
                    </a:p>
                  </a:txBody>
                  <a:tcPr marL="79910" marR="7991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76634391"/>
                  </a:ext>
                </a:extLst>
              </a:tr>
              <a:tr h="637378">
                <a:tc>
                  <a:txBody>
                    <a:bodyPr/>
                    <a:lstStyle/>
                    <a:p>
                      <a:pPr marL="0" marR="0" indent="0" algn="l">
                        <a:spcBef>
                          <a:spcPts val="0"/>
                        </a:spcBef>
                        <a:spcAft>
                          <a:spcPts val="0"/>
                        </a:spcAft>
                        <a:buNone/>
                      </a:pPr>
                      <a:r>
                        <a:rPr lang="en-GB" sz="1200" b="1">
                          <a:solidFill>
                            <a:schemeClr val="tx1"/>
                          </a:solidFill>
                          <a:effectLst/>
                        </a:rPr>
                        <a:t>Criterion</a:t>
                      </a:r>
                      <a:endParaRPr lang="en-US" sz="1200" b="1">
                        <a:solidFill>
                          <a:schemeClr val="tx1"/>
                        </a:solidFill>
                        <a:effectLst/>
                        <a:latin typeface="Arial"/>
                        <a:ea typeface="Times New Roman"/>
                        <a:cs typeface="Times New Roman"/>
                      </a:endParaRPr>
                    </a:p>
                  </a:txBody>
                  <a:tcPr marL="117294" marR="117294" marT="0" marB="0" anchor="ctr">
                    <a:lnB w="12700" cap="flat" cmpd="sng" algn="ctr">
                      <a:solidFill>
                        <a:schemeClr val="tx2"/>
                      </a:solidFill>
                      <a:prstDash val="solid"/>
                      <a:round/>
                      <a:headEnd type="none" w="med" len="med"/>
                      <a:tailEnd type="none" w="med" len="med"/>
                    </a:lnB>
                  </a:tcPr>
                </a:tc>
                <a:tc>
                  <a:txBody>
                    <a:bodyPr/>
                    <a:lstStyle/>
                    <a:p>
                      <a:pPr marL="0" marR="0" indent="0" algn="l">
                        <a:spcBef>
                          <a:spcPts val="0"/>
                        </a:spcBef>
                        <a:spcAft>
                          <a:spcPts val="0"/>
                        </a:spcAft>
                        <a:buNone/>
                      </a:pPr>
                      <a:r>
                        <a:rPr lang="en-GB" sz="1200" b="1">
                          <a:solidFill>
                            <a:schemeClr val="tx1"/>
                          </a:solidFill>
                          <a:effectLst/>
                        </a:rPr>
                        <a:t>Weight</a:t>
                      </a:r>
                      <a:endParaRPr lang="en-US" sz="1200" b="1">
                        <a:solidFill>
                          <a:schemeClr val="tx1"/>
                        </a:solidFill>
                        <a:effectLst/>
                        <a:latin typeface="Arial" panose="020B0604020202020204" pitchFamily="34" charset="0"/>
                        <a:ea typeface="Times New Roman"/>
                        <a:cs typeface="Times New Roman"/>
                      </a:endParaRPr>
                    </a:p>
                  </a:txBody>
                  <a:tcPr marL="117294" marR="117294" marT="0" marB="0" anchor="ctr">
                    <a:lnB w="12700" cap="flat" cmpd="sng" algn="ctr">
                      <a:solidFill>
                        <a:schemeClr val="tx2"/>
                      </a:solidFill>
                      <a:prstDash val="solid"/>
                      <a:round/>
                      <a:headEnd type="none" w="med" len="med"/>
                      <a:tailEnd type="none" w="med" len="med"/>
                    </a:lnB>
                  </a:tcPr>
                </a:tc>
                <a:tc>
                  <a:txBody>
                    <a:bodyPr/>
                    <a:lstStyle/>
                    <a:p>
                      <a:pPr marL="0" marR="0" indent="0" algn="l">
                        <a:spcBef>
                          <a:spcPts val="0"/>
                        </a:spcBef>
                        <a:spcAft>
                          <a:spcPts val="0"/>
                        </a:spcAft>
                        <a:buNone/>
                      </a:pPr>
                      <a:r>
                        <a:rPr lang="en-US" sz="1200" b="1" dirty="0">
                          <a:solidFill>
                            <a:schemeClr val="tx1"/>
                          </a:solidFill>
                          <a:effectLst/>
                        </a:rPr>
                        <a:t>Consensus Score </a:t>
                      </a:r>
                    </a:p>
                    <a:p>
                      <a:pPr marL="0" marR="0" indent="0" algn="l">
                        <a:spcBef>
                          <a:spcPts val="0"/>
                        </a:spcBef>
                        <a:spcAft>
                          <a:spcPts val="0"/>
                        </a:spcAft>
                        <a:buNone/>
                      </a:pPr>
                      <a:r>
                        <a:rPr lang="en-US" sz="1200" b="1" dirty="0">
                          <a:solidFill>
                            <a:schemeClr val="tx1"/>
                          </a:solidFill>
                          <a:effectLst/>
                        </a:rPr>
                        <a:t>(out</a:t>
                      </a:r>
                      <a:r>
                        <a:rPr lang="en-US" sz="1200" b="1" baseline="0" dirty="0">
                          <a:solidFill>
                            <a:schemeClr val="tx1"/>
                          </a:solidFill>
                          <a:effectLst/>
                        </a:rPr>
                        <a:t> of 10)</a:t>
                      </a:r>
                      <a:endParaRPr lang="en-US" sz="1200" b="1" dirty="0">
                        <a:solidFill>
                          <a:schemeClr val="tx1"/>
                        </a:solidFill>
                        <a:effectLst/>
                        <a:latin typeface="Arial" panose="020B0604020202020204" pitchFamily="34" charset="0"/>
                        <a:ea typeface="Times New Roman"/>
                        <a:cs typeface="Times New Roman"/>
                      </a:endParaRPr>
                    </a:p>
                  </a:txBody>
                  <a:tcPr marL="117294" marR="117294" marT="0" marB="0" anchor="ctr">
                    <a:lnB w="12700" cap="flat" cmpd="sng" algn="ctr">
                      <a:solidFill>
                        <a:schemeClr val="tx2"/>
                      </a:solidFill>
                      <a:prstDash val="solid"/>
                      <a:round/>
                      <a:headEnd type="none" w="med" len="med"/>
                      <a:tailEnd type="none" w="med" len="med"/>
                    </a:lnB>
                  </a:tcPr>
                </a:tc>
                <a:tc>
                  <a:txBody>
                    <a:bodyPr/>
                    <a:lstStyle/>
                    <a:p>
                      <a:pPr marL="0" marR="0" indent="0" algn="l">
                        <a:spcBef>
                          <a:spcPts val="0"/>
                        </a:spcBef>
                        <a:spcAft>
                          <a:spcPts val="0"/>
                        </a:spcAft>
                        <a:buNone/>
                      </a:pPr>
                      <a:r>
                        <a:rPr lang="en-US" sz="1200" b="1">
                          <a:solidFill>
                            <a:schemeClr val="tx1"/>
                          </a:solidFill>
                          <a:effectLst/>
                        </a:rPr>
                        <a:t>Sub-total </a:t>
                      </a:r>
                    </a:p>
                    <a:p>
                      <a:pPr marL="0" marR="0" indent="0" algn="l">
                        <a:spcBef>
                          <a:spcPts val="0"/>
                        </a:spcBef>
                        <a:spcAft>
                          <a:spcPts val="0"/>
                        </a:spcAft>
                        <a:buNone/>
                      </a:pPr>
                      <a:r>
                        <a:rPr lang="en-US" sz="1200" b="1">
                          <a:solidFill>
                            <a:schemeClr val="tx1"/>
                          </a:solidFill>
                          <a:effectLst/>
                        </a:rPr>
                        <a:t>(Weight</a:t>
                      </a:r>
                      <a:r>
                        <a:rPr lang="en-US" sz="1200" b="1" baseline="0">
                          <a:solidFill>
                            <a:schemeClr val="tx1"/>
                          </a:solidFill>
                          <a:effectLst/>
                        </a:rPr>
                        <a:t> x score)</a:t>
                      </a:r>
                      <a:endParaRPr lang="en-US" sz="1200" b="1">
                        <a:solidFill>
                          <a:schemeClr val="tx1"/>
                        </a:solidFill>
                        <a:effectLst/>
                        <a:latin typeface="Arial" panose="020B0604020202020204" pitchFamily="34" charset="0"/>
                        <a:ea typeface="Times New Roman"/>
                        <a:cs typeface="Times New Roman"/>
                      </a:endParaRPr>
                    </a:p>
                  </a:txBody>
                  <a:tcPr marL="117294" marR="117294" marT="0" marB="0"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3986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a:solidFill>
                            <a:schemeClr val="tx1"/>
                          </a:solidFill>
                        </a:rPr>
                        <a:t>EC 1 : Capability </a:t>
                      </a:r>
                      <a:endParaRPr lang="en-AU" sz="1600">
                        <a:solidFill>
                          <a:schemeClr val="tx1"/>
                        </a:solidFill>
                        <a:latin typeface="Arial" panose="020B0604020202020204" pitchFamily="34" charset="0"/>
                      </a:endParaRPr>
                    </a:p>
                  </a:txBody>
                  <a:tcPr marL="117294" marR="117294" marT="0" marB="0" anchor="ctr">
                    <a:lnT w="12700" cap="flat" cmpd="sng" algn="ctr">
                      <a:solidFill>
                        <a:schemeClr val="tx2"/>
                      </a:solidFill>
                      <a:prstDash val="solid"/>
                      <a:round/>
                      <a:headEnd type="none" w="med" len="med"/>
                      <a:tailEnd type="none" w="med" len="med"/>
                    </a:lnT>
                  </a:tcPr>
                </a:tc>
                <a:tc>
                  <a:txBody>
                    <a:bodyPr/>
                    <a:lstStyle/>
                    <a:p>
                      <a:pPr marL="0" marR="0" indent="0" algn="l">
                        <a:spcBef>
                          <a:spcPts val="0"/>
                        </a:spcBef>
                        <a:spcAft>
                          <a:spcPts val="0"/>
                        </a:spcAft>
                        <a:buNone/>
                      </a:pPr>
                      <a:r>
                        <a:rPr lang="en-GB" sz="1600">
                          <a:solidFill>
                            <a:schemeClr val="tx1"/>
                          </a:solidFill>
                          <a:effectLst/>
                        </a:rPr>
                        <a:t>35%</a:t>
                      </a:r>
                      <a:endParaRPr lang="en-US" sz="1600">
                        <a:solidFill>
                          <a:schemeClr val="tx1"/>
                        </a:solidFill>
                        <a:effectLst/>
                        <a:latin typeface="Arial" panose="020B0604020202020204" pitchFamily="34" charset="0"/>
                        <a:ea typeface="Times New Roman"/>
                        <a:cs typeface="Times New Roman"/>
                      </a:endParaRPr>
                    </a:p>
                  </a:txBody>
                  <a:tcPr marL="117294" marR="117294" marT="0" marB="0" anchor="ctr">
                    <a:lnT w="12700" cap="flat" cmpd="sng" algn="ctr">
                      <a:solidFill>
                        <a:schemeClr val="tx2"/>
                      </a:solidFill>
                      <a:prstDash val="solid"/>
                      <a:round/>
                      <a:headEnd type="none" w="med" len="med"/>
                      <a:tailEnd type="none" w="med" len="med"/>
                    </a:lnT>
                  </a:tcPr>
                </a:tc>
                <a:tc>
                  <a:txBody>
                    <a:bodyPr/>
                    <a:lstStyle/>
                    <a:p>
                      <a:pPr marL="0" marR="0" indent="0" algn="ctr">
                        <a:spcBef>
                          <a:spcPts val="0"/>
                        </a:spcBef>
                        <a:spcAft>
                          <a:spcPts val="0"/>
                        </a:spcAft>
                        <a:buNone/>
                      </a:pPr>
                      <a:r>
                        <a:rPr lang="en-US" sz="1600" dirty="0">
                          <a:solidFill>
                            <a:schemeClr val="tx1"/>
                          </a:solidFill>
                          <a:effectLst/>
                          <a:latin typeface="Arial" panose="020B0604020202020204" pitchFamily="34" charset="0"/>
                          <a:ea typeface="Times New Roman"/>
                          <a:cs typeface="Times New Roman"/>
                        </a:rPr>
                        <a:t>4</a:t>
                      </a:r>
                    </a:p>
                  </a:txBody>
                  <a:tcPr marL="117294" marR="117294" marT="0" marB="0" anchor="ctr">
                    <a:lnT w="12700" cap="flat" cmpd="sng" algn="ctr">
                      <a:solidFill>
                        <a:schemeClr val="tx2"/>
                      </a:solidFill>
                      <a:prstDash val="solid"/>
                      <a:round/>
                      <a:headEnd type="none" w="med" len="med"/>
                      <a:tailEnd type="none" w="med" len="med"/>
                    </a:lnT>
                  </a:tcPr>
                </a:tc>
                <a:tc>
                  <a:txBody>
                    <a:bodyPr/>
                    <a:lstStyle/>
                    <a:p>
                      <a:pPr marL="0" marR="0" indent="0" algn="ctr">
                        <a:spcBef>
                          <a:spcPts val="0"/>
                        </a:spcBef>
                        <a:spcAft>
                          <a:spcPts val="0"/>
                        </a:spcAft>
                        <a:buNone/>
                      </a:pPr>
                      <a:r>
                        <a:rPr lang="en-US" sz="1600" dirty="0">
                          <a:solidFill>
                            <a:schemeClr val="tx1"/>
                          </a:solidFill>
                          <a:effectLst/>
                        </a:rPr>
                        <a:t>1.4</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10001"/>
                  </a:ext>
                </a:extLst>
              </a:tr>
              <a:tr h="3994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a:solidFill>
                            <a:schemeClr val="tx1"/>
                          </a:solidFill>
                        </a:rPr>
                        <a:t>EC 2 : Methodology</a:t>
                      </a:r>
                      <a:endParaRPr lang="en-AU" sz="1600">
                        <a:solidFill>
                          <a:schemeClr val="tx1"/>
                        </a:solidFill>
                        <a:latin typeface="Arial" panose="020B0604020202020204" pitchFamily="34" charset="0"/>
                      </a:endParaRPr>
                    </a:p>
                  </a:txBody>
                  <a:tcPr marL="117294" marR="117294" marT="0" marB="0" anchor="ctr"/>
                </a:tc>
                <a:tc>
                  <a:txBody>
                    <a:bodyPr/>
                    <a:lstStyle/>
                    <a:p>
                      <a:pPr marL="0" marR="0" indent="0" algn="l">
                        <a:spcBef>
                          <a:spcPts val="0"/>
                        </a:spcBef>
                        <a:spcAft>
                          <a:spcPts val="0"/>
                        </a:spcAft>
                        <a:buNone/>
                      </a:pPr>
                      <a:r>
                        <a:rPr lang="en-GB" sz="1600">
                          <a:solidFill>
                            <a:schemeClr val="tx1"/>
                          </a:solidFill>
                          <a:effectLst/>
                        </a:rPr>
                        <a:t>20%</a:t>
                      </a:r>
                      <a:endParaRPr lang="en-US" sz="1600">
                        <a:solidFill>
                          <a:schemeClr val="tx1"/>
                        </a:solidFill>
                        <a:effectLst/>
                        <a:latin typeface="Arial" panose="020B0604020202020204" pitchFamily="34" charset="0"/>
                        <a:ea typeface="Times New Roman"/>
                        <a:cs typeface="Times New Roman"/>
                      </a:endParaRP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latin typeface="Arial" panose="020B0604020202020204" pitchFamily="34" charset="0"/>
                          <a:ea typeface="Times New Roman"/>
                          <a:cs typeface="Times New Roman"/>
                        </a:rPr>
                        <a:t>2</a:t>
                      </a: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rPr>
                        <a:t>0.4</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tc>
                <a:extLst>
                  <a:ext uri="{0D108BD9-81ED-4DB2-BD59-A6C34878D82A}">
                    <a16:rowId xmlns:a16="http://schemas.microsoft.com/office/drawing/2014/main" val="10002"/>
                  </a:ext>
                </a:extLst>
              </a:tr>
              <a:tr h="40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a:solidFill>
                            <a:schemeClr val="tx1"/>
                          </a:solidFill>
                        </a:rPr>
                        <a:t>EC 3 : Experience </a:t>
                      </a:r>
                      <a:endParaRPr lang="en-AU" sz="1600">
                        <a:solidFill>
                          <a:schemeClr val="tx1"/>
                        </a:solidFill>
                        <a:latin typeface="Arial" panose="020B0604020202020204" pitchFamily="34" charset="0"/>
                      </a:endParaRPr>
                    </a:p>
                  </a:txBody>
                  <a:tcPr marL="117294" marR="117294" marT="0" marB="0" anchor="ctr"/>
                </a:tc>
                <a:tc>
                  <a:txBody>
                    <a:bodyPr/>
                    <a:lstStyle/>
                    <a:p>
                      <a:pPr marL="0" marR="0" indent="0" algn="l">
                        <a:spcBef>
                          <a:spcPts val="0"/>
                        </a:spcBef>
                        <a:spcAft>
                          <a:spcPts val="0"/>
                        </a:spcAft>
                        <a:buNone/>
                      </a:pPr>
                      <a:r>
                        <a:rPr lang="en-GB" sz="1600" dirty="0">
                          <a:solidFill>
                            <a:schemeClr val="tx1"/>
                          </a:solidFill>
                          <a:effectLst/>
                        </a:rPr>
                        <a:t>25%</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latin typeface="Arial" panose="020B0604020202020204" pitchFamily="34" charset="0"/>
                          <a:ea typeface="Times New Roman"/>
                          <a:cs typeface="Times New Roman"/>
                        </a:rPr>
                        <a:t>4</a:t>
                      </a: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rPr>
                        <a:t>1.0</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tc>
                <a:extLst>
                  <a:ext uri="{0D108BD9-81ED-4DB2-BD59-A6C34878D82A}">
                    <a16:rowId xmlns:a16="http://schemas.microsoft.com/office/drawing/2014/main" val="10003"/>
                  </a:ext>
                </a:extLst>
              </a:tr>
              <a:tr h="40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a:solidFill>
                            <a:schemeClr val="tx1"/>
                          </a:solidFill>
                        </a:rPr>
                        <a:t>EC 4 : Quality Management </a:t>
                      </a:r>
                      <a:endParaRPr lang="en-AU" sz="1600">
                        <a:solidFill>
                          <a:schemeClr val="tx1"/>
                        </a:solidFill>
                        <a:latin typeface="Arial" panose="020B0604020202020204" pitchFamily="34" charset="0"/>
                      </a:endParaRPr>
                    </a:p>
                  </a:txBody>
                  <a:tcPr marL="117294" marR="117294" marT="0" marB="0" anchor="ctr"/>
                </a:tc>
                <a:tc>
                  <a:txBody>
                    <a:bodyPr/>
                    <a:lstStyle/>
                    <a:p>
                      <a:pPr marL="0" marR="0" indent="0" algn="l">
                        <a:spcBef>
                          <a:spcPts val="0"/>
                        </a:spcBef>
                        <a:spcAft>
                          <a:spcPts val="0"/>
                        </a:spcAft>
                        <a:buNone/>
                      </a:pPr>
                      <a:r>
                        <a:rPr lang="en-GB" sz="1600" dirty="0">
                          <a:solidFill>
                            <a:schemeClr val="tx1"/>
                          </a:solidFill>
                          <a:effectLst/>
                        </a:rPr>
                        <a:t>20%</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latin typeface="Arial" panose="020B0604020202020204" pitchFamily="34" charset="0"/>
                          <a:ea typeface="Times New Roman"/>
                          <a:cs typeface="Times New Roman"/>
                        </a:rPr>
                        <a:t>5</a:t>
                      </a:r>
                    </a:p>
                  </a:txBody>
                  <a:tcPr marL="117294" marR="117294" marT="0" marB="0" anchor="ctr"/>
                </a:tc>
                <a:tc>
                  <a:txBody>
                    <a:bodyPr/>
                    <a:lstStyle/>
                    <a:p>
                      <a:pPr marL="0" marR="0" indent="0" algn="ctr">
                        <a:spcBef>
                          <a:spcPts val="0"/>
                        </a:spcBef>
                        <a:spcAft>
                          <a:spcPts val="0"/>
                        </a:spcAft>
                        <a:buNone/>
                      </a:pPr>
                      <a:r>
                        <a:rPr lang="en-US" sz="1600" dirty="0">
                          <a:solidFill>
                            <a:schemeClr val="tx1"/>
                          </a:solidFill>
                          <a:effectLst/>
                        </a:rPr>
                        <a:t>1.0</a:t>
                      </a:r>
                      <a:endParaRPr lang="en-US" sz="1600" dirty="0">
                        <a:solidFill>
                          <a:schemeClr val="tx1"/>
                        </a:solidFill>
                        <a:effectLst/>
                        <a:latin typeface="Arial" panose="020B0604020202020204" pitchFamily="34" charset="0"/>
                        <a:ea typeface="Times New Roman"/>
                        <a:cs typeface="Times New Roman"/>
                      </a:endParaRPr>
                    </a:p>
                  </a:txBody>
                  <a:tcPr marL="117294" marR="117294" marT="0" marB="0" anchor="ctr"/>
                </a:tc>
                <a:extLst>
                  <a:ext uri="{0D108BD9-81ED-4DB2-BD59-A6C34878D82A}">
                    <a16:rowId xmlns:a16="http://schemas.microsoft.com/office/drawing/2014/main" val="10004"/>
                  </a:ext>
                </a:extLst>
              </a:tr>
              <a:tr h="381739">
                <a:tc gridSpan="3">
                  <a:txBody>
                    <a:bodyPr/>
                    <a:lstStyle/>
                    <a:p>
                      <a:pPr marL="0" marR="0" indent="0" algn="l" defTabSz="914400" rtl="0" eaLnBrk="1" fontAlgn="auto" latinLnBrk="0" hangingPunct="1">
                        <a:lnSpc>
                          <a:spcPct val="100000"/>
                        </a:lnSpc>
                        <a:spcBef>
                          <a:spcPts val="0"/>
                        </a:spcBef>
                        <a:spcAft>
                          <a:spcPts val="0"/>
                        </a:spcAft>
                        <a:buClrTx/>
                        <a:buSzTx/>
                        <a:buNone/>
                        <a:tabLst/>
                        <a:defRPr/>
                      </a:pPr>
                      <a:r>
                        <a:rPr lang="en-AU" sz="1600" b="1" dirty="0">
                          <a:solidFill>
                            <a:schemeClr val="accent1"/>
                          </a:solidFill>
                        </a:rPr>
                        <a:t>Total Non-Price Score (out</a:t>
                      </a:r>
                      <a:r>
                        <a:rPr lang="en-AU" sz="1600" b="1" baseline="0" dirty="0">
                          <a:solidFill>
                            <a:schemeClr val="accent1"/>
                          </a:solidFill>
                        </a:rPr>
                        <a:t> of max 5)</a:t>
                      </a:r>
                      <a:endParaRPr lang="en-AU" sz="1600" b="1" dirty="0">
                        <a:solidFill>
                          <a:schemeClr val="accent1"/>
                        </a:solidFill>
                        <a:latin typeface="Arial" panose="020B0604020202020204" pitchFamily="34" charset="0"/>
                      </a:endParaRPr>
                    </a:p>
                  </a:txBody>
                  <a:tcPr marL="117294" marR="117294" marT="0" marB="0" anchor="ctr">
                    <a:lnB w="12700" cap="flat" cmpd="sng" algn="ctr">
                      <a:solidFill>
                        <a:schemeClr val="tx2"/>
                      </a:solidFill>
                      <a:prstDash val="solid"/>
                      <a:round/>
                      <a:headEnd type="none" w="med" len="med"/>
                      <a:tailEnd type="none" w="med" len="med"/>
                    </a:lnB>
                  </a:tcPr>
                </a:tc>
                <a:tc hMerge="1">
                  <a:txBody>
                    <a:bodyPr/>
                    <a:lstStyle/>
                    <a:p>
                      <a:pPr marL="0" marR="0" algn="ctr">
                        <a:spcBef>
                          <a:spcPts val="0"/>
                        </a:spcBef>
                        <a:spcAft>
                          <a:spcPts val="0"/>
                        </a:spcAft>
                      </a:pPr>
                      <a:endParaRPr lang="en-US" sz="1800">
                        <a:solidFill>
                          <a:schemeClr val="accent1">
                            <a:lumMod val="75000"/>
                          </a:schemeClr>
                        </a:solidFill>
                        <a:effectLst/>
                        <a:latin typeface="Arial"/>
                        <a:ea typeface="Times New Roman"/>
                        <a:cs typeface="Times New Roman"/>
                      </a:endParaRPr>
                    </a:p>
                  </a:txBody>
                  <a:tcPr marL="79910" marR="7991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spcBef>
                          <a:spcPts val="0"/>
                        </a:spcBef>
                        <a:spcAft>
                          <a:spcPts val="0"/>
                        </a:spcAft>
                      </a:pPr>
                      <a:endParaRPr lang="en-US" sz="1800">
                        <a:solidFill>
                          <a:schemeClr val="accent1">
                            <a:lumMod val="75000"/>
                          </a:schemeClr>
                        </a:solidFill>
                        <a:effectLst/>
                        <a:latin typeface="Arial"/>
                        <a:ea typeface="Times New Roman"/>
                        <a:cs typeface="Times New Roman"/>
                      </a:endParaRPr>
                    </a:p>
                  </a:txBody>
                  <a:tcPr marL="79910" marR="7991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spcBef>
                          <a:spcPts val="0"/>
                        </a:spcBef>
                        <a:spcAft>
                          <a:spcPts val="0"/>
                        </a:spcAft>
                        <a:buNone/>
                      </a:pPr>
                      <a:r>
                        <a:rPr lang="en-US" sz="1600" b="1" dirty="0">
                          <a:solidFill>
                            <a:schemeClr val="accent1"/>
                          </a:solidFill>
                          <a:effectLst/>
                        </a:rPr>
                        <a:t>3.8</a:t>
                      </a:r>
                      <a:endParaRPr lang="en-US" sz="1600" b="1" dirty="0">
                        <a:solidFill>
                          <a:schemeClr val="accent1"/>
                        </a:solidFill>
                        <a:effectLst/>
                        <a:latin typeface="Arial" panose="020B0604020202020204" pitchFamily="34" charset="0"/>
                        <a:ea typeface="Times New Roman"/>
                        <a:cs typeface="Times New Roman"/>
                      </a:endParaRPr>
                    </a:p>
                  </a:txBody>
                  <a:tcPr marL="117294" marR="117294" marT="0" marB="0"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349222553"/>
                  </a:ext>
                </a:extLst>
              </a:tr>
            </a:tbl>
          </a:graphicData>
        </a:graphic>
      </p:graphicFrame>
      <p:sp>
        <p:nvSpPr>
          <p:cNvPr id="7" name="TextBox 6"/>
          <p:cNvSpPr txBox="1"/>
          <p:nvPr/>
        </p:nvSpPr>
        <p:spPr>
          <a:xfrm>
            <a:off x="1531315" y="-27384"/>
            <a:ext cx="1309974" cy="307777"/>
          </a:xfrm>
          <a:prstGeom prst="rect">
            <a:avLst/>
          </a:prstGeom>
          <a:noFill/>
        </p:spPr>
        <p:txBody>
          <a:bodyPr wrap="none" rtlCol="0">
            <a:spAutoFit/>
          </a:bodyPr>
          <a:lstStyle/>
          <a:p>
            <a:pPr>
              <a:defRPr/>
            </a:pPr>
            <a:r>
              <a:rPr lang="en-AU" sz="1400">
                <a:solidFill>
                  <a:prstClr val="white"/>
                </a:solidFill>
                <a:latin typeface="Arial" panose="020B0604020202020204" pitchFamily="34" charset="0"/>
              </a:rPr>
              <a:t>6. Evaluations</a:t>
            </a:r>
          </a:p>
        </p:txBody>
      </p:sp>
      <p:sp>
        <p:nvSpPr>
          <p:cNvPr id="27" name="TextBox 26">
            <a:extLst>
              <a:ext uri="{FF2B5EF4-FFF2-40B4-BE49-F238E27FC236}">
                <a16:creationId xmlns:a16="http://schemas.microsoft.com/office/drawing/2014/main" id="{FFBDD82D-6138-5D12-1931-ABDDC27B4D44}"/>
              </a:ext>
            </a:extLst>
          </p:cNvPr>
          <p:cNvSpPr txBox="1"/>
          <p:nvPr/>
        </p:nvSpPr>
        <p:spPr bwMode="gray">
          <a:xfrm>
            <a:off x="371390" y="1302382"/>
            <a:ext cx="11465503" cy="707886"/>
          </a:xfrm>
          <a:prstGeom prst="rect">
            <a:avLst/>
          </a:prstGeom>
          <a:noFill/>
        </p:spPr>
        <p:txBody>
          <a:bodyPr wrap="square">
            <a:spAutoFit/>
          </a:bodyPr>
          <a:lstStyle/>
          <a:p>
            <a:pPr>
              <a:defRPr/>
            </a:pPr>
            <a:r>
              <a:rPr lang="en-AU" sz="2000" dirty="0">
                <a:latin typeface="Arial" panose="020B0604020202020204" pitchFamily="34" charset="0"/>
              </a:rPr>
              <a:t>Each response is scored against each of the weighted comparative criteria.</a:t>
            </a:r>
          </a:p>
          <a:p>
            <a:pPr>
              <a:defRPr/>
            </a:pPr>
            <a:r>
              <a:rPr lang="en-AU" sz="2000" dirty="0">
                <a:latin typeface="Arial" panose="020B0604020202020204" pitchFamily="34" charset="0"/>
              </a:rPr>
              <a:t>Once the consensus scores have been agreed, the total non-price score can be calculated. </a:t>
            </a:r>
          </a:p>
        </p:txBody>
      </p:sp>
    </p:spTree>
    <p:custDataLst>
      <p:tags r:id="rId1"/>
    </p:custDataLst>
    <p:extLst>
      <p:ext uri="{BB962C8B-B14F-4D97-AF65-F5344CB8AC3E}">
        <p14:creationId xmlns:p14="http://schemas.microsoft.com/office/powerpoint/2010/main" val="1928713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btfpColumnIndicatorGroup2">
            <a:extLst>
              <a:ext uri="{FF2B5EF4-FFF2-40B4-BE49-F238E27FC236}">
                <a16:creationId xmlns:a16="http://schemas.microsoft.com/office/drawing/2014/main" id="{41A39C42-BC7B-FC71-A587-1676BAE54CF3}"/>
              </a:ext>
            </a:extLst>
          </p:cNvPr>
          <p:cNvGrpSpPr/>
          <p:nvPr/>
        </p:nvGrpSpPr>
        <p:grpSpPr>
          <a:xfrm>
            <a:off x="0" y="6926580"/>
            <a:ext cx="12192000" cy="137160"/>
            <a:chOff x="0" y="6926580"/>
            <a:chExt cx="12192000" cy="137160"/>
          </a:xfrm>
        </p:grpSpPr>
        <p:sp>
          <p:nvSpPr>
            <p:cNvPr id="35" name="btfpColumnGapBlocker737189">
              <a:extLst>
                <a:ext uri="{FF2B5EF4-FFF2-40B4-BE49-F238E27FC236}">
                  <a16:creationId xmlns:a16="http://schemas.microsoft.com/office/drawing/2014/main" id="{9F773E0D-5790-7C68-B8B6-47334084DF8E}"/>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3" name="btfpColumnGapBlocker137985">
              <a:extLst>
                <a:ext uri="{FF2B5EF4-FFF2-40B4-BE49-F238E27FC236}">
                  <a16:creationId xmlns:a16="http://schemas.microsoft.com/office/drawing/2014/main" id="{B46B3379-C3DB-22C1-49D6-8D8527412281}"/>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672583">
              <a:extLst>
                <a:ext uri="{FF2B5EF4-FFF2-40B4-BE49-F238E27FC236}">
                  <a16:creationId xmlns:a16="http://schemas.microsoft.com/office/drawing/2014/main" id="{5DA46C62-EAC3-4811-E75A-B5D1F676B1B1}"/>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195772">
              <a:extLst>
                <a:ext uri="{FF2B5EF4-FFF2-40B4-BE49-F238E27FC236}">
                  <a16:creationId xmlns:a16="http://schemas.microsoft.com/office/drawing/2014/main" id="{796BECD2-50B6-551F-2B59-FB0C3B8D7188}"/>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6" name="btfpColumnIndicatorGroup1">
            <a:extLst>
              <a:ext uri="{FF2B5EF4-FFF2-40B4-BE49-F238E27FC236}">
                <a16:creationId xmlns:a16="http://schemas.microsoft.com/office/drawing/2014/main" id="{26D1363C-99B0-98C7-EAFF-9973C818E24A}"/>
              </a:ext>
            </a:extLst>
          </p:cNvPr>
          <p:cNvGrpSpPr/>
          <p:nvPr/>
        </p:nvGrpSpPr>
        <p:grpSpPr>
          <a:xfrm>
            <a:off x="0" y="-205740"/>
            <a:ext cx="12192000" cy="137160"/>
            <a:chOff x="0" y="-205740"/>
            <a:chExt cx="12192000" cy="137160"/>
          </a:xfrm>
        </p:grpSpPr>
        <p:sp>
          <p:nvSpPr>
            <p:cNvPr id="34" name="btfpColumnGapBlocker283759">
              <a:extLst>
                <a:ext uri="{FF2B5EF4-FFF2-40B4-BE49-F238E27FC236}">
                  <a16:creationId xmlns:a16="http://schemas.microsoft.com/office/drawing/2014/main" id="{2FBB9BC9-8BA9-2C27-71FA-93585E72C00F}"/>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2" name="btfpColumnGapBlocker715012">
              <a:extLst>
                <a:ext uri="{FF2B5EF4-FFF2-40B4-BE49-F238E27FC236}">
                  <a16:creationId xmlns:a16="http://schemas.microsoft.com/office/drawing/2014/main" id="{4973E839-5A5B-CB66-52B3-4C2A1F7BDAA0}"/>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0" name="btfpColumnIndicator939431">
              <a:extLst>
                <a:ext uri="{FF2B5EF4-FFF2-40B4-BE49-F238E27FC236}">
                  <a16:creationId xmlns:a16="http://schemas.microsoft.com/office/drawing/2014/main" id="{7725A6CF-DB3F-93DA-0757-A05DA37075DF}"/>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8" name="btfpColumnIndicator714408">
              <a:extLst>
                <a:ext uri="{FF2B5EF4-FFF2-40B4-BE49-F238E27FC236}">
                  <a16:creationId xmlns:a16="http://schemas.microsoft.com/office/drawing/2014/main" id="{572022D0-BFCC-B361-C117-47602761957A}"/>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127" name="Rectangle 2">
            <a:extLst>
              <a:ext uri="{FF2B5EF4-FFF2-40B4-BE49-F238E27FC236}">
                <a16:creationId xmlns:a16="http://schemas.microsoft.com/office/drawing/2014/main" id="{F4D2147C-42D3-9D4F-CD52-28C4348A7FB3}"/>
              </a:ext>
            </a:extLst>
          </p:cNvPr>
          <p:cNvSpPr>
            <a:spLocks noGrp="1" noChangeArrowheads="1"/>
          </p:cNvSpPr>
          <p:nvPr>
            <p:ph type="title"/>
          </p:nvPr>
        </p:nvSpPr>
        <p:spPr/>
        <p:txBody>
          <a:bodyPr/>
          <a:lstStyle/>
          <a:p>
            <a:pPr eaLnBrk="1" hangingPunct="1"/>
            <a:r>
              <a:rPr lang="en-AU" altLang="en-US" dirty="0"/>
              <a:t>Assessing price</a:t>
            </a:r>
          </a:p>
        </p:txBody>
      </p:sp>
      <p:pic>
        <p:nvPicPr>
          <p:cNvPr id="6" name="Picture 5">
            <a:extLst>
              <a:ext uri="{FF2B5EF4-FFF2-40B4-BE49-F238E27FC236}">
                <a16:creationId xmlns:a16="http://schemas.microsoft.com/office/drawing/2014/main" id="{4AC73391-8DCE-7B65-BBA9-70EDA98C3D47}"/>
              </a:ext>
            </a:extLst>
          </p:cNvPr>
          <p:cNvPicPr>
            <a:picLocks noChangeAspect="1"/>
          </p:cNvPicPr>
          <p:nvPr/>
        </p:nvPicPr>
        <p:blipFill>
          <a:blip r:embed="rId6"/>
          <a:srcRect t="38873" b="8582"/>
          <a:stretch/>
        </p:blipFill>
        <p:spPr>
          <a:xfrm>
            <a:off x="177800" y="3734510"/>
            <a:ext cx="5570428" cy="2376657"/>
          </a:xfrm>
          <a:prstGeom prst="rect">
            <a:avLst/>
          </a:prstGeom>
        </p:spPr>
      </p:pic>
      <p:pic>
        <p:nvPicPr>
          <p:cNvPr id="8" name="Picture 7">
            <a:extLst>
              <a:ext uri="{FF2B5EF4-FFF2-40B4-BE49-F238E27FC236}">
                <a16:creationId xmlns:a16="http://schemas.microsoft.com/office/drawing/2014/main" id="{02EC1E12-14EB-FA8C-9D27-B3CB92BA3ABC}"/>
              </a:ext>
            </a:extLst>
          </p:cNvPr>
          <p:cNvPicPr>
            <a:picLocks noChangeAspect="1"/>
          </p:cNvPicPr>
          <p:nvPr/>
        </p:nvPicPr>
        <p:blipFill>
          <a:blip r:embed="rId7"/>
          <a:srcRect b="70325"/>
          <a:stretch/>
        </p:blipFill>
        <p:spPr>
          <a:xfrm>
            <a:off x="6309671" y="1831542"/>
            <a:ext cx="5755570" cy="1274625"/>
          </a:xfrm>
          <a:prstGeom prst="rect">
            <a:avLst/>
          </a:prstGeom>
        </p:spPr>
      </p:pic>
      <p:pic>
        <p:nvPicPr>
          <p:cNvPr id="10" name="Picture 9">
            <a:extLst>
              <a:ext uri="{FF2B5EF4-FFF2-40B4-BE49-F238E27FC236}">
                <a16:creationId xmlns:a16="http://schemas.microsoft.com/office/drawing/2014/main" id="{95B82229-EB70-BE51-B496-4A16F6DFE1D2}"/>
              </a:ext>
            </a:extLst>
          </p:cNvPr>
          <p:cNvPicPr>
            <a:picLocks noChangeAspect="1"/>
          </p:cNvPicPr>
          <p:nvPr/>
        </p:nvPicPr>
        <p:blipFill>
          <a:blip r:embed="rId8"/>
          <a:stretch>
            <a:fillRect/>
          </a:stretch>
        </p:blipFill>
        <p:spPr>
          <a:xfrm>
            <a:off x="6309670" y="3106167"/>
            <a:ext cx="5866711" cy="3174259"/>
          </a:xfrm>
          <a:prstGeom prst="rect">
            <a:avLst/>
          </a:prstGeom>
        </p:spPr>
      </p:pic>
      <p:sp>
        <p:nvSpPr>
          <p:cNvPr id="24" name="Rounded Rectangle 6">
            <a:extLst>
              <a:ext uri="{FF2B5EF4-FFF2-40B4-BE49-F238E27FC236}">
                <a16:creationId xmlns:a16="http://schemas.microsoft.com/office/drawing/2014/main" id="{188793EB-E25F-7724-69B5-DF9196881126}"/>
              </a:ext>
            </a:extLst>
          </p:cNvPr>
          <p:cNvSpPr/>
          <p:nvPr/>
        </p:nvSpPr>
        <p:spPr>
          <a:xfrm>
            <a:off x="372218" y="1893331"/>
            <a:ext cx="5214174" cy="1389051"/>
          </a:xfrm>
          <a:prstGeom prst="rect">
            <a:avLst/>
          </a:prstGeom>
          <a:solidFill>
            <a:srgbClr val="002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latin typeface="Arial" panose="020B0604020202020204" pitchFamily="34" charset="0"/>
            </a:endParaRPr>
          </a:p>
        </p:txBody>
      </p:sp>
      <p:sp>
        <p:nvSpPr>
          <p:cNvPr id="25" name="Content Placeholder 2">
            <a:extLst>
              <a:ext uri="{FF2B5EF4-FFF2-40B4-BE49-F238E27FC236}">
                <a16:creationId xmlns:a16="http://schemas.microsoft.com/office/drawing/2014/main" id="{2DFA2915-4D97-47F0-7A0C-DD9D8FC930A1}"/>
              </a:ext>
            </a:extLst>
          </p:cNvPr>
          <p:cNvSpPr txBox="1">
            <a:spLocks/>
          </p:cNvSpPr>
          <p:nvPr/>
        </p:nvSpPr>
        <p:spPr>
          <a:xfrm>
            <a:off x="470336" y="2122004"/>
            <a:ext cx="6226175" cy="11049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 indent="0">
              <a:buFont typeface="Arial" panose="020B0604020202020204" pitchFamily="34" charset="0"/>
              <a:buNone/>
            </a:pPr>
            <a:r>
              <a:rPr lang="en-AU" sz="1800" dirty="0">
                <a:solidFill>
                  <a:schemeClr val="bg1"/>
                </a:solidFill>
              </a:rPr>
              <a:t>Price Score     =     Lowest tender price x 100</a:t>
            </a:r>
          </a:p>
          <a:p>
            <a:pPr marL="2404872" lvl="8" indent="0">
              <a:buFont typeface="Arial" panose="020B0604020202020204" pitchFamily="34" charset="0"/>
              <a:buNone/>
            </a:pPr>
            <a:endParaRPr lang="en-AU" altLang="en-US" sz="3200" dirty="0">
              <a:solidFill>
                <a:schemeClr val="bg1"/>
              </a:solidFill>
              <a:latin typeface="Arial" panose="020B0604020202020204" pitchFamily="34" charset="0"/>
              <a:ea typeface="+mj-ea"/>
              <a:cs typeface="+mj-cs"/>
            </a:endParaRPr>
          </a:p>
        </p:txBody>
      </p:sp>
      <p:sp>
        <p:nvSpPr>
          <p:cNvPr id="26" name="Content Placeholder 2">
            <a:extLst>
              <a:ext uri="{FF2B5EF4-FFF2-40B4-BE49-F238E27FC236}">
                <a16:creationId xmlns:a16="http://schemas.microsoft.com/office/drawing/2014/main" id="{0CEC80DE-11E9-2F83-9976-63623A1F2389}"/>
              </a:ext>
            </a:extLst>
          </p:cNvPr>
          <p:cNvSpPr txBox="1">
            <a:spLocks/>
          </p:cNvSpPr>
          <p:nvPr/>
        </p:nvSpPr>
        <p:spPr>
          <a:xfrm>
            <a:off x="2475563" y="2772879"/>
            <a:ext cx="2802764" cy="403830"/>
          </a:xfrm>
          <a:prstGeom prst="rect">
            <a:avLst/>
          </a:prstGeom>
        </p:spPr>
        <p:txBody>
          <a:bodyPr/>
          <a:lstStyle>
            <a:lvl1pPr marL="228600" indent="-182563" algn="l" rtl="0" fontAlgn="base">
              <a:spcBef>
                <a:spcPct val="20000"/>
              </a:spcBef>
              <a:spcAft>
                <a:spcPts val="300"/>
              </a:spcAft>
              <a:buClr>
                <a:srgbClr val="78697B"/>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78697B"/>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78697B"/>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78697B"/>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78697B"/>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AU" sz="1800" b="1" dirty="0">
                <a:solidFill>
                  <a:schemeClr val="bg1"/>
                </a:solidFill>
                <a:latin typeface="Arial" panose="020B0604020202020204" pitchFamily="34" charset="0"/>
              </a:rPr>
              <a:t>Tender price </a:t>
            </a:r>
          </a:p>
        </p:txBody>
      </p:sp>
      <p:cxnSp>
        <p:nvCxnSpPr>
          <p:cNvPr id="27" name="Straight Connector 26">
            <a:extLst>
              <a:ext uri="{FF2B5EF4-FFF2-40B4-BE49-F238E27FC236}">
                <a16:creationId xmlns:a16="http://schemas.microsoft.com/office/drawing/2014/main" id="{C1944F46-B179-669B-5847-A4BADB55936F}"/>
              </a:ext>
            </a:extLst>
          </p:cNvPr>
          <p:cNvCxnSpPr>
            <a:cxnSpLocks/>
          </p:cNvCxnSpPr>
          <p:nvPr/>
        </p:nvCxnSpPr>
        <p:spPr>
          <a:xfrm>
            <a:off x="2478204" y="2602148"/>
            <a:ext cx="28001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 name="btfpColumnHeaderBox555435">
            <a:extLst>
              <a:ext uri="{FF2B5EF4-FFF2-40B4-BE49-F238E27FC236}">
                <a16:creationId xmlns:a16="http://schemas.microsoft.com/office/drawing/2014/main" id="{0E9E9094-0545-0A7D-7330-FA95F414CFCA}"/>
              </a:ext>
            </a:extLst>
          </p:cNvPr>
          <p:cNvGrpSpPr/>
          <p:nvPr>
            <p:custDataLst>
              <p:tags r:id="rId2"/>
            </p:custDataLst>
          </p:nvPr>
        </p:nvGrpSpPr>
        <p:grpSpPr>
          <a:xfrm>
            <a:off x="355600" y="1295400"/>
            <a:ext cx="5230792" cy="318997"/>
            <a:chOff x="355600" y="1295400"/>
            <a:chExt cx="11493500" cy="318997"/>
          </a:xfrm>
        </p:grpSpPr>
        <p:sp>
          <p:nvSpPr>
            <p:cNvPr id="41" name="btfpColumnHeaderBoxText555435">
              <a:extLst>
                <a:ext uri="{FF2B5EF4-FFF2-40B4-BE49-F238E27FC236}">
                  <a16:creationId xmlns:a16="http://schemas.microsoft.com/office/drawing/2014/main" id="{FE781C6F-1C23-9CBE-0991-7173027475A6}"/>
                </a:ext>
              </a:extLst>
            </p:cNvPr>
            <p:cNvSpPr txBox="1"/>
            <p:nvPr/>
          </p:nvSpPr>
          <p:spPr bwMode="gray">
            <a:xfrm>
              <a:off x="355600" y="1295400"/>
              <a:ext cx="11493500" cy="315913"/>
            </a:xfrm>
            <a:prstGeom prst="rect">
              <a:avLst/>
            </a:prstGeom>
            <a:noFill/>
          </p:spPr>
          <p:txBody>
            <a:bodyPr vert="horz" wrap="square" lIns="36036" tIns="36036" rIns="36036" bIns="36036" rtlCol="0" anchor="b">
              <a:spAutoFit/>
            </a:bodyPr>
            <a:lstStyle/>
            <a:p>
              <a:r>
                <a:rPr lang="en-AU" sz="1600" b="1" dirty="0">
                  <a:solidFill>
                    <a:srgbClr val="080808"/>
                  </a:solidFill>
                </a:rPr>
                <a:t>2024 MAV LG Best Practice Guide</a:t>
              </a:r>
            </a:p>
          </p:txBody>
        </p:sp>
        <p:cxnSp>
          <p:nvCxnSpPr>
            <p:cNvPr id="42" name="btfpColumnHeaderBoxLine555435">
              <a:extLst>
                <a:ext uri="{FF2B5EF4-FFF2-40B4-BE49-F238E27FC236}">
                  <a16:creationId xmlns:a16="http://schemas.microsoft.com/office/drawing/2014/main" id="{3B54F22D-B7F5-881C-0EF8-0E79C0365B09}"/>
                </a:ext>
              </a:extLst>
            </p:cNvPr>
            <p:cNvCxnSpPr/>
            <p:nvPr/>
          </p:nvCxnSpPr>
          <p:spPr bwMode="gray">
            <a:xfrm>
              <a:off x="355600" y="1614397"/>
              <a:ext cx="11493500" cy="0"/>
            </a:xfrm>
            <a:prstGeom prst="line">
              <a:avLst/>
            </a:prstGeom>
            <a:ln w="9525" cap="flat">
              <a:solidFill>
                <a:srgbClr val="080808"/>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8" name="btfpColumnHeaderBox555435">
            <a:extLst>
              <a:ext uri="{FF2B5EF4-FFF2-40B4-BE49-F238E27FC236}">
                <a16:creationId xmlns:a16="http://schemas.microsoft.com/office/drawing/2014/main" id="{4CD38479-6458-27E4-1370-513589EDB308}"/>
              </a:ext>
            </a:extLst>
          </p:cNvPr>
          <p:cNvGrpSpPr/>
          <p:nvPr>
            <p:custDataLst>
              <p:tags r:id="rId3"/>
            </p:custDataLst>
          </p:nvPr>
        </p:nvGrpSpPr>
        <p:grpSpPr>
          <a:xfrm>
            <a:off x="6309671" y="1295400"/>
            <a:ext cx="5230792" cy="318997"/>
            <a:chOff x="355600" y="1295400"/>
            <a:chExt cx="11493500" cy="318997"/>
          </a:xfrm>
        </p:grpSpPr>
        <p:sp>
          <p:nvSpPr>
            <p:cNvPr id="49" name="btfpColumnHeaderBoxText555435">
              <a:extLst>
                <a:ext uri="{FF2B5EF4-FFF2-40B4-BE49-F238E27FC236}">
                  <a16:creationId xmlns:a16="http://schemas.microsoft.com/office/drawing/2014/main" id="{9B114347-83B0-4D9F-E70F-8B8360B7CC39}"/>
                </a:ext>
              </a:extLst>
            </p:cNvPr>
            <p:cNvSpPr txBox="1"/>
            <p:nvPr/>
          </p:nvSpPr>
          <p:spPr bwMode="gray">
            <a:xfrm>
              <a:off x="355600" y="1295400"/>
              <a:ext cx="11493500" cy="315913"/>
            </a:xfrm>
            <a:prstGeom prst="rect">
              <a:avLst/>
            </a:prstGeom>
            <a:noFill/>
          </p:spPr>
          <p:txBody>
            <a:bodyPr vert="horz" wrap="square" lIns="36036" tIns="36036" rIns="36036" bIns="36036" rtlCol="0" anchor="b">
              <a:spAutoFit/>
            </a:bodyPr>
            <a:lstStyle/>
            <a:p>
              <a:r>
                <a:rPr lang="en-AU" sz="1600" b="1" dirty="0">
                  <a:solidFill>
                    <a:srgbClr val="080808"/>
                  </a:solidFill>
                </a:rPr>
                <a:t>Buying for Victoria</a:t>
              </a:r>
            </a:p>
          </p:txBody>
        </p:sp>
        <p:cxnSp>
          <p:nvCxnSpPr>
            <p:cNvPr id="50" name="btfpColumnHeaderBoxLine555435">
              <a:extLst>
                <a:ext uri="{FF2B5EF4-FFF2-40B4-BE49-F238E27FC236}">
                  <a16:creationId xmlns:a16="http://schemas.microsoft.com/office/drawing/2014/main" id="{2CB0A67A-7EE1-73FE-EDFB-E94FFF6CFBE9}"/>
                </a:ext>
              </a:extLst>
            </p:cNvPr>
            <p:cNvCxnSpPr/>
            <p:nvPr/>
          </p:nvCxnSpPr>
          <p:spPr bwMode="gray">
            <a:xfrm>
              <a:off x="355600" y="1614397"/>
              <a:ext cx="11493500" cy="0"/>
            </a:xfrm>
            <a:prstGeom prst="line">
              <a:avLst/>
            </a:prstGeom>
            <a:ln w="9525" cap="flat">
              <a:solidFill>
                <a:srgbClr val="080808"/>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CEB6A7E0-41D6-D47D-7BF9-DB034B89A38F}"/>
              </a:ext>
            </a:extLst>
          </p:cNvPr>
          <p:cNvCxnSpPr/>
          <p:nvPr/>
        </p:nvCxnSpPr>
        <p:spPr bwMode="gray">
          <a:xfrm>
            <a:off x="6024563" y="1295400"/>
            <a:ext cx="0" cy="500380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5810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8B7ABA-7F4E-1C6E-D44E-CC61258C681E}"/>
              </a:ext>
            </a:extLst>
          </p:cNvPr>
          <p:cNvSpPr/>
          <p:nvPr/>
        </p:nvSpPr>
        <p:spPr bwMode="gray">
          <a:xfrm>
            <a:off x="5465460" y="5046650"/>
            <a:ext cx="6123155" cy="127736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grpSp>
        <p:nvGrpSpPr>
          <p:cNvPr id="16" name="btfpColumnIndicatorGroup2">
            <a:extLst>
              <a:ext uri="{FF2B5EF4-FFF2-40B4-BE49-F238E27FC236}">
                <a16:creationId xmlns:a16="http://schemas.microsoft.com/office/drawing/2014/main" id="{ACDE63D6-FF23-63F5-B2FE-F08E6F84EC67}"/>
              </a:ext>
            </a:extLst>
          </p:cNvPr>
          <p:cNvGrpSpPr/>
          <p:nvPr/>
        </p:nvGrpSpPr>
        <p:grpSpPr>
          <a:xfrm>
            <a:off x="0" y="6926580"/>
            <a:ext cx="12192000" cy="137160"/>
            <a:chOff x="0" y="6926580"/>
            <a:chExt cx="12192000" cy="137160"/>
          </a:xfrm>
        </p:grpSpPr>
        <p:sp>
          <p:nvSpPr>
            <p:cNvPr id="14" name="btfpColumnGapBlocker449267">
              <a:extLst>
                <a:ext uri="{FF2B5EF4-FFF2-40B4-BE49-F238E27FC236}">
                  <a16:creationId xmlns:a16="http://schemas.microsoft.com/office/drawing/2014/main" id="{CD9FEA84-4946-3CD6-CE5E-47108C15A3AF}"/>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2" name="btfpColumnGapBlocker893547">
              <a:extLst>
                <a:ext uri="{FF2B5EF4-FFF2-40B4-BE49-F238E27FC236}">
                  <a16:creationId xmlns:a16="http://schemas.microsoft.com/office/drawing/2014/main" id="{18ECCC64-2D36-2C62-79C9-39ACE8CAEAC3}"/>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9" name="btfpColumnIndicator687847">
              <a:extLst>
                <a:ext uri="{FF2B5EF4-FFF2-40B4-BE49-F238E27FC236}">
                  <a16:creationId xmlns:a16="http://schemas.microsoft.com/office/drawing/2014/main" id="{D92DA254-8932-0E7F-3FB9-121C027D7ABF}"/>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 name="btfpColumnIndicator945327">
              <a:extLst>
                <a:ext uri="{FF2B5EF4-FFF2-40B4-BE49-F238E27FC236}">
                  <a16:creationId xmlns:a16="http://schemas.microsoft.com/office/drawing/2014/main" id="{A3A57B2A-AE55-9024-F731-E1D4C4FE4DFA}"/>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btfpColumnIndicatorGroup1">
            <a:extLst>
              <a:ext uri="{FF2B5EF4-FFF2-40B4-BE49-F238E27FC236}">
                <a16:creationId xmlns:a16="http://schemas.microsoft.com/office/drawing/2014/main" id="{D670C7AE-26C4-01F5-D148-F77BE9D7630A}"/>
              </a:ext>
            </a:extLst>
          </p:cNvPr>
          <p:cNvGrpSpPr/>
          <p:nvPr/>
        </p:nvGrpSpPr>
        <p:grpSpPr>
          <a:xfrm>
            <a:off x="0" y="-205740"/>
            <a:ext cx="12192000" cy="137160"/>
            <a:chOff x="0" y="-205740"/>
            <a:chExt cx="12192000" cy="137160"/>
          </a:xfrm>
        </p:grpSpPr>
        <p:sp>
          <p:nvSpPr>
            <p:cNvPr id="13" name="btfpColumnGapBlocker636972">
              <a:extLst>
                <a:ext uri="{FF2B5EF4-FFF2-40B4-BE49-F238E27FC236}">
                  <a16:creationId xmlns:a16="http://schemas.microsoft.com/office/drawing/2014/main" id="{C7B12788-7DFF-5D72-973F-E39A44CEB85A}"/>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0" name="btfpColumnGapBlocker526385">
              <a:extLst>
                <a:ext uri="{FF2B5EF4-FFF2-40B4-BE49-F238E27FC236}">
                  <a16:creationId xmlns:a16="http://schemas.microsoft.com/office/drawing/2014/main" id="{CDCC80FD-97C4-6546-0E4D-5E2BDDC29EB4}"/>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8" name="btfpColumnIndicator411195">
              <a:extLst>
                <a:ext uri="{FF2B5EF4-FFF2-40B4-BE49-F238E27FC236}">
                  <a16:creationId xmlns:a16="http://schemas.microsoft.com/office/drawing/2014/main" id="{2245EF65-41B5-644A-4F10-8A5B7E2D6191}"/>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 name="btfpColumnIndicator158951">
              <a:extLst>
                <a:ext uri="{FF2B5EF4-FFF2-40B4-BE49-F238E27FC236}">
                  <a16:creationId xmlns:a16="http://schemas.microsoft.com/office/drawing/2014/main" id="{D5F022E0-E132-7CDB-0B59-E23C98B5EFF5}"/>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127" name="Rectangle 2">
            <a:extLst>
              <a:ext uri="{FF2B5EF4-FFF2-40B4-BE49-F238E27FC236}">
                <a16:creationId xmlns:a16="http://schemas.microsoft.com/office/drawing/2014/main" id="{F4D2147C-42D3-9D4F-CD52-28C4348A7FB3}"/>
              </a:ext>
            </a:extLst>
          </p:cNvPr>
          <p:cNvSpPr>
            <a:spLocks noGrp="1" noChangeArrowheads="1"/>
          </p:cNvSpPr>
          <p:nvPr>
            <p:ph type="title"/>
          </p:nvPr>
        </p:nvSpPr>
        <p:spPr/>
        <p:txBody>
          <a:bodyPr/>
          <a:lstStyle/>
          <a:p>
            <a:pPr eaLnBrk="1" hangingPunct="1"/>
            <a:r>
              <a:rPr lang="en-AU" altLang="en-US" dirty="0"/>
              <a:t>Value-for-money assessment</a:t>
            </a:r>
          </a:p>
        </p:txBody>
      </p:sp>
      <p:sp>
        <p:nvSpPr>
          <p:cNvPr id="11" name="TextBox 10">
            <a:extLst>
              <a:ext uri="{FF2B5EF4-FFF2-40B4-BE49-F238E27FC236}">
                <a16:creationId xmlns:a16="http://schemas.microsoft.com/office/drawing/2014/main" id="{F3AAAB28-6E33-3AC2-77A7-F6447A3ED205}"/>
              </a:ext>
            </a:extLst>
          </p:cNvPr>
          <p:cNvSpPr txBox="1"/>
          <p:nvPr/>
        </p:nvSpPr>
        <p:spPr>
          <a:xfrm>
            <a:off x="558636" y="1295400"/>
            <a:ext cx="3454792" cy="369332"/>
          </a:xfrm>
          <a:prstGeom prst="rect">
            <a:avLst/>
          </a:prstGeom>
          <a:noFill/>
        </p:spPr>
        <p:txBody>
          <a:bodyPr wrap="none" rtlCol="0">
            <a:spAutoFit/>
          </a:bodyPr>
          <a:lstStyle/>
          <a:p>
            <a:r>
              <a:rPr lang="en-AU" dirty="0"/>
              <a:t>Consider the following example:</a:t>
            </a:r>
          </a:p>
        </p:txBody>
      </p:sp>
      <p:graphicFrame>
        <p:nvGraphicFramePr>
          <p:cNvPr id="4" name="Table 4">
            <a:extLst>
              <a:ext uri="{FF2B5EF4-FFF2-40B4-BE49-F238E27FC236}">
                <a16:creationId xmlns:a16="http://schemas.microsoft.com/office/drawing/2014/main" id="{8D5D1C2F-BCCC-D452-A4DF-0DDADB6BAC7E}"/>
              </a:ext>
            </a:extLst>
          </p:cNvPr>
          <p:cNvGraphicFramePr>
            <a:graphicFrameLocks noGrp="1"/>
          </p:cNvGraphicFramePr>
          <p:nvPr>
            <p:extLst>
              <p:ext uri="{D42A27DB-BD31-4B8C-83A1-F6EECF244321}">
                <p14:modId xmlns:p14="http://schemas.microsoft.com/office/powerpoint/2010/main" val="4115469318"/>
              </p:ext>
            </p:extLst>
          </p:nvPr>
        </p:nvGraphicFramePr>
        <p:xfrm>
          <a:off x="558636" y="2031341"/>
          <a:ext cx="8200292" cy="2225040"/>
        </p:xfrm>
        <a:graphic>
          <a:graphicData uri="http://schemas.openxmlformats.org/drawingml/2006/table">
            <a:tbl>
              <a:tblPr firstRow="1" bandRow="1">
                <a:tableStyleId>{5C22544A-7EE6-4342-B048-85BDC9FD1C3A}</a:tableStyleId>
              </a:tblPr>
              <a:tblGrid>
                <a:gridCol w="3552092">
                  <a:extLst>
                    <a:ext uri="{9D8B030D-6E8A-4147-A177-3AD203B41FA5}">
                      <a16:colId xmlns:a16="http://schemas.microsoft.com/office/drawing/2014/main" val="1371975373"/>
                    </a:ext>
                  </a:extLst>
                </a:gridCol>
                <a:gridCol w="1524000">
                  <a:extLst>
                    <a:ext uri="{9D8B030D-6E8A-4147-A177-3AD203B41FA5}">
                      <a16:colId xmlns:a16="http://schemas.microsoft.com/office/drawing/2014/main" val="645774315"/>
                    </a:ext>
                  </a:extLst>
                </a:gridCol>
                <a:gridCol w="1600200">
                  <a:extLst>
                    <a:ext uri="{9D8B030D-6E8A-4147-A177-3AD203B41FA5}">
                      <a16:colId xmlns:a16="http://schemas.microsoft.com/office/drawing/2014/main" val="1858823198"/>
                    </a:ext>
                  </a:extLst>
                </a:gridCol>
                <a:gridCol w="1524000">
                  <a:extLst>
                    <a:ext uri="{9D8B030D-6E8A-4147-A177-3AD203B41FA5}">
                      <a16:colId xmlns:a16="http://schemas.microsoft.com/office/drawing/2014/main" val="2214255343"/>
                    </a:ext>
                  </a:extLst>
                </a:gridCol>
              </a:tblGrid>
              <a:tr h="370840">
                <a:tc>
                  <a:txBody>
                    <a:bodyPr/>
                    <a:lstStyle/>
                    <a:p>
                      <a:pPr marL="0" indent="0">
                        <a:buNone/>
                      </a:pPr>
                      <a:r>
                        <a:rPr lang="en-AU" dirty="0"/>
                        <a:t>Vendor</a:t>
                      </a:r>
                    </a:p>
                  </a:txBody>
                  <a:tcPr/>
                </a:tc>
                <a:tc>
                  <a:txBody>
                    <a:bodyPr/>
                    <a:lstStyle/>
                    <a:p>
                      <a:pPr marL="0" indent="0" algn="ctr">
                        <a:buNone/>
                      </a:pPr>
                      <a:r>
                        <a:rPr lang="en-AU" dirty="0"/>
                        <a:t>Smiths</a:t>
                      </a:r>
                    </a:p>
                  </a:txBody>
                  <a:tcPr/>
                </a:tc>
                <a:tc>
                  <a:txBody>
                    <a:bodyPr/>
                    <a:lstStyle/>
                    <a:p>
                      <a:pPr marL="0" indent="0" algn="ctr">
                        <a:buNone/>
                      </a:pPr>
                      <a:r>
                        <a:rPr lang="en-AU" dirty="0" err="1"/>
                        <a:t>Samboy</a:t>
                      </a:r>
                      <a:endParaRPr lang="en-AU" dirty="0"/>
                    </a:p>
                  </a:txBody>
                  <a:tcPr/>
                </a:tc>
                <a:tc>
                  <a:txBody>
                    <a:bodyPr/>
                    <a:lstStyle/>
                    <a:p>
                      <a:pPr marL="0" indent="0" algn="ctr">
                        <a:buNone/>
                      </a:pPr>
                      <a:r>
                        <a:rPr lang="en-AU" dirty="0"/>
                        <a:t>Kettle</a:t>
                      </a:r>
                    </a:p>
                  </a:txBody>
                  <a:tcPr/>
                </a:tc>
                <a:extLst>
                  <a:ext uri="{0D108BD9-81ED-4DB2-BD59-A6C34878D82A}">
                    <a16:rowId xmlns:a16="http://schemas.microsoft.com/office/drawing/2014/main" val="3967435194"/>
                  </a:ext>
                </a:extLst>
              </a:tr>
              <a:tr h="370840">
                <a:tc>
                  <a:txBody>
                    <a:bodyPr/>
                    <a:lstStyle/>
                    <a:p>
                      <a:pPr marL="0" indent="0">
                        <a:buNone/>
                      </a:pPr>
                      <a:r>
                        <a:rPr lang="en-AU" dirty="0"/>
                        <a:t>Non-Price Total Score</a:t>
                      </a:r>
                    </a:p>
                  </a:txBody>
                  <a:tcPr/>
                </a:tc>
                <a:tc>
                  <a:txBody>
                    <a:bodyPr/>
                    <a:lstStyle/>
                    <a:p>
                      <a:pPr marL="0" indent="0" algn="ctr">
                        <a:buNone/>
                      </a:pPr>
                      <a:r>
                        <a:rPr lang="en-AU" dirty="0"/>
                        <a:t>82</a:t>
                      </a:r>
                    </a:p>
                  </a:txBody>
                  <a:tcPr/>
                </a:tc>
                <a:tc>
                  <a:txBody>
                    <a:bodyPr/>
                    <a:lstStyle/>
                    <a:p>
                      <a:pPr marL="0" indent="0" algn="ctr">
                        <a:buNone/>
                      </a:pPr>
                      <a:r>
                        <a:rPr lang="en-AU" dirty="0"/>
                        <a:t>71</a:t>
                      </a:r>
                    </a:p>
                  </a:txBody>
                  <a:tcPr/>
                </a:tc>
                <a:tc>
                  <a:txBody>
                    <a:bodyPr/>
                    <a:lstStyle/>
                    <a:p>
                      <a:pPr marL="0" indent="0" algn="ctr">
                        <a:buNone/>
                      </a:pPr>
                      <a:r>
                        <a:rPr lang="en-AU" dirty="0"/>
                        <a:t>52</a:t>
                      </a:r>
                    </a:p>
                  </a:txBody>
                  <a:tcPr/>
                </a:tc>
                <a:extLst>
                  <a:ext uri="{0D108BD9-81ED-4DB2-BD59-A6C34878D82A}">
                    <a16:rowId xmlns:a16="http://schemas.microsoft.com/office/drawing/2014/main" val="2185088975"/>
                  </a:ext>
                </a:extLst>
              </a:tr>
              <a:tr h="370840">
                <a:tc>
                  <a:txBody>
                    <a:bodyPr/>
                    <a:lstStyle/>
                    <a:p>
                      <a:pPr marL="0" indent="0">
                        <a:buNone/>
                      </a:pPr>
                      <a:r>
                        <a:rPr lang="en-AU" dirty="0"/>
                        <a:t>Price</a:t>
                      </a:r>
                    </a:p>
                  </a:txBody>
                  <a:tcPr/>
                </a:tc>
                <a:tc>
                  <a:txBody>
                    <a:bodyPr/>
                    <a:lstStyle/>
                    <a:p>
                      <a:pPr marL="0" indent="0" algn="ctr">
                        <a:buNone/>
                      </a:pPr>
                      <a:r>
                        <a:rPr lang="en-AU" dirty="0"/>
                        <a:t>$95,000</a:t>
                      </a:r>
                    </a:p>
                  </a:txBody>
                  <a:tcPr/>
                </a:tc>
                <a:tc>
                  <a:txBody>
                    <a:bodyPr/>
                    <a:lstStyle/>
                    <a:p>
                      <a:pPr marL="0" indent="0" algn="ctr">
                        <a:buNone/>
                      </a:pPr>
                      <a:r>
                        <a:rPr lang="en-AU" dirty="0"/>
                        <a:t>$80,000</a:t>
                      </a:r>
                    </a:p>
                  </a:txBody>
                  <a:tcPr/>
                </a:tc>
                <a:tc>
                  <a:txBody>
                    <a:bodyPr/>
                    <a:lstStyle/>
                    <a:p>
                      <a:pPr marL="0" indent="0" algn="ctr">
                        <a:buNone/>
                      </a:pPr>
                      <a:r>
                        <a:rPr lang="en-AU" dirty="0"/>
                        <a:t>$50,000</a:t>
                      </a:r>
                    </a:p>
                  </a:txBody>
                  <a:tcPr/>
                </a:tc>
                <a:extLst>
                  <a:ext uri="{0D108BD9-81ED-4DB2-BD59-A6C34878D82A}">
                    <a16:rowId xmlns:a16="http://schemas.microsoft.com/office/drawing/2014/main" val="272645376"/>
                  </a:ext>
                </a:extLst>
              </a:tr>
              <a:tr h="370840">
                <a:tc>
                  <a:txBody>
                    <a:bodyPr/>
                    <a:lstStyle/>
                    <a:p>
                      <a:pPr marL="0" indent="0">
                        <a:buNone/>
                      </a:pPr>
                      <a:r>
                        <a:rPr lang="en-AU" dirty="0"/>
                        <a:t>Price Score</a:t>
                      </a:r>
                    </a:p>
                  </a:txBody>
                  <a:tcPr/>
                </a:tc>
                <a:tc>
                  <a:txBody>
                    <a:bodyPr/>
                    <a:lstStyle/>
                    <a:p>
                      <a:pPr marL="0" indent="0" algn="ctr">
                        <a:buNone/>
                      </a:pPr>
                      <a:r>
                        <a:rPr lang="en-AU" dirty="0"/>
                        <a:t>52.6%</a:t>
                      </a:r>
                    </a:p>
                  </a:txBody>
                  <a:tcPr/>
                </a:tc>
                <a:tc>
                  <a:txBody>
                    <a:bodyPr/>
                    <a:lstStyle/>
                    <a:p>
                      <a:pPr marL="0" indent="0" algn="ctr">
                        <a:buNone/>
                      </a:pPr>
                      <a:r>
                        <a:rPr lang="en-AU" dirty="0"/>
                        <a:t>62.5%</a:t>
                      </a:r>
                    </a:p>
                  </a:txBody>
                  <a:tcPr/>
                </a:tc>
                <a:tc>
                  <a:txBody>
                    <a:bodyPr/>
                    <a:lstStyle/>
                    <a:p>
                      <a:pPr marL="0" indent="0" algn="ctr">
                        <a:buNone/>
                      </a:pPr>
                      <a:r>
                        <a:rPr lang="en-AU" dirty="0"/>
                        <a:t>100%</a:t>
                      </a:r>
                    </a:p>
                  </a:txBody>
                  <a:tcPr/>
                </a:tc>
                <a:extLst>
                  <a:ext uri="{0D108BD9-81ED-4DB2-BD59-A6C34878D82A}">
                    <a16:rowId xmlns:a16="http://schemas.microsoft.com/office/drawing/2014/main" val="1412720179"/>
                  </a:ext>
                </a:extLst>
              </a:tr>
              <a:tr h="370840">
                <a:tc>
                  <a:txBody>
                    <a:bodyPr/>
                    <a:lstStyle/>
                    <a:p>
                      <a:pPr marL="0" indent="0">
                        <a:buNone/>
                      </a:pPr>
                      <a:r>
                        <a:rPr lang="en-AU" dirty="0"/>
                        <a:t>Weighted Score x Price Score</a:t>
                      </a:r>
                    </a:p>
                  </a:txBody>
                  <a:tcPr/>
                </a:tc>
                <a:tc>
                  <a:txBody>
                    <a:bodyPr/>
                    <a:lstStyle/>
                    <a:p>
                      <a:pPr marL="0" indent="0" algn="ctr">
                        <a:buNone/>
                      </a:pPr>
                      <a:r>
                        <a:rPr lang="en-AU" dirty="0"/>
                        <a:t>43.13</a:t>
                      </a:r>
                    </a:p>
                  </a:txBody>
                  <a:tcPr/>
                </a:tc>
                <a:tc>
                  <a:txBody>
                    <a:bodyPr/>
                    <a:lstStyle/>
                    <a:p>
                      <a:pPr marL="0" indent="0" algn="ctr">
                        <a:buNone/>
                      </a:pPr>
                      <a:r>
                        <a:rPr lang="en-AU" dirty="0"/>
                        <a:t>44.37</a:t>
                      </a:r>
                    </a:p>
                  </a:txBody>
                  <a:tcPr/>
                </a:tc>
                <a:tc>
                  <a:txBody>
                    <a:bodyPr/>
                    <a:lstStyle/>
                    <a:p>
                      <a:pPr marL="0" indent="0" algn="ctr">
                        <a:buNone/>
                      </a:pPr>
                      <a:r>
                        <a:rPr lang="en-AU" b="1" dirty="0">
                          <a:solidFill>
                            <a:srgbClr val="256BB4"/>
                          </a:solidFill>
                        </a:rPr>
                        <a:t>52</a:t>
                      </a:r>
                    </a:p>
                  </a:txBody>
                  <a:tcPr/>
                </a:tc>
                <a:extLst>
                  <a:ext uri="{0D108BD9-81ED-4DB2-BD59-A6C34878D82A}">
                    <a16:rowId xmlns:a16="http://schemas.microsoft.com/office/drawing/2014/main" val="2346894421"/>
                  </a:ext>
                </a:extLst>
              </a:tr>
              <a:tr h="370840">
                <a:tc>
                  <a:txBody>
                    <a:bodyPr/>
                    <a:lstStyle/>
                    <a:p>
                      <a:pPr marL="0" indent="0">
                        <a:buNone/>
                      </a:pPr>
                      <a:r>
                        <a:rPr lang="en-AU" dirty="0"/>
                        <a:t>VFM Ratio</a:t>
                      </a:r>
                    </a:p>
                  </a:txBody>
                  <a:tcPr/>
                </a:tc>
                <a:tc>
                  <a:txBody>
                    <a:bodyPr/>
                    <a:lstStyle/>
                    <a:p>
                      <a:pPr marL="0" indent="0" algn="ctr">
                        <a:buNone/>
                      </a:pPr>
                      <a:r>
                        <a:rPr lang="en-AU" dirty="0"/>
                        <a:t>0.00083</a:t>
                      </a:r>
                    </a:p>
                  </a:txBody>
                  <a:tcPr/>
                </a:tc>
                <a:tc>
                  <a:txBody>
                    <a:bodyPr/>
                    <a:lstStyle/>
                    <a:p>
                      <a:pPr marL="0" indent="0" algn="ctr">
                        <a:buNone/>
                      </a:pPr>
                      <a:r>
                        <a:rPr lang="en-AU" dirty="0"/>
                        <a:t>0.00086</a:t>
                      </a:r>
                    </a:p>
                  </a:txBody>
                  <a:tcPr/>
                </a:tc>
                <a:tc>
                  <a:txBody>
                    <a:bodyPr/>
                    <a:lstStyle/>
                    <a:p>
                      <a:pPr marL="0" indent="0" algn="ctr">
                        <a:buNone/>
                      </a:pPr>
                      <a:r>
                        <a:rPr lang="en-AU" b="1" dirty="0">
                          <a:solidFill>
                            <a:srgbClr val="256BB4"/>
                          </a:solidFill>
                        </a:rPr>
                        <a:t>0.001</a:t>
                      </a:r>
                    </a:p>
                  </a:txBody>
                  <a:tcPr/>
                </a:tc>
                <a:extLst>
                  <a:ext uri="{0D108BD9-81ED-4DB2-BD59-A6C34878D82A}">
                    <a16:rowId xmlns:a16="http://schemas.microsoft.com/office/drawing/2014/main" val="1203317459"/>
                  </a:ext>
                </a:extLst>
              </a:tr>
            </a:tbl>
          </a:graphicData>
        </a:graphic>
      </p:graphicFrame>
      <p:sp>
        <p:nvSpPr>
          <p:cNvPr id="5" name="TextBox 4">
            <a:extLst>
              <a:ext uri="{FF2B5EF4-FFF2-40B4-BE49-F238E27FC236}">
                <a16:creationId xmlns:a16="http://schemas.microsoft.com/office/drawing/2014/main" id="{D96512C8-90DA-0BAD-DA5B-08800522D194}"/>
              </a:ext>
            </a:extLst>
          </p:cNvPr>
          <p:cNvSpPr txBox="1"/>
          <p:nvPr/>
        </p:nvSpPr>
        <p:spPr>
          <a:xfrm>
            <a:off x="603385" y="4786868"/>
            <a:ext cx="2557110" cy="369332"/>
          </a:xfrm>
          <a:prstGeom prst="rect">
            <a:avLst/>
          </a:prstGeom>
          <a:noFill/>
        </p:spPr>
        <p:txBody>
          <a:bodyPr wrap="none" rtlCol="0">
            <a:spAutoFit/>
          </a:bodyPr>
          <a:lstStyle/>
          <a:p>
            <a:r>
              <a:rPr lang="en-AU" dirty="0"/>
              <a:t>Who should we select?</a:t>
            </a:r>
          </a:p>
        </p:txBody>
      </p:sp>
      <p:sp>
        <p:nvSpPr>
          <p:cNvPr id="20" name="TextBox 19">
            <a:extLst>
              <a:ext uri="{FF2B5EF4-FFF2-40B4-BE49-F238E27FC236}">
                <a16:creationId xmlns:a16="http://schemas.microsoft.com/office/drawing/2014/main" id="{9FC318DA-EE67-8F58-15F5-FFBBCCC3DD67}"/>
              </a:ext>
            </a:extLst>
          </p:cNvPr>
          <p:cNvSpPr txBox="1"/>
          <p:nvPr/>
        </p:nvSpPr>
        <p:spPr bwMode="gray">
          <a:xfrm>
            <a:off x="5649016" y="5230213"/>
            <a:ext cx="6100762" cy="646331"/>
          </a:xfrm>
          <a:prstGeom prst="rect">
            <a:avLst/>
          </a:prstGeom>
          <a:noFill/>
        </p:spPr>
        <p:txBody>
          <a:bodyPr wrap="square">
            <a:spAutoFit/>
          </a:bodyPr>
          <a:lstStyle/>
          <a:p>
            <a:r>
              <a:rPr lang="en-GB" sz="1800" b="1" i="1" dirty="0">
                <a:solidFill>
                  <a:srgbClr val="000000"/>
                </a:solidFill>
                <a:effectLst/>
                <a:latin typeface="ArialMT"/>
                <a:ea typeface="MS Mincho" panose="02020609040205080304" pitchFamily="49" charset="-128"/>
                <a:cs typeface="ArialMT"/>
              </a:rPr>
              <a:t>“Achieving value for money shall be the basis of all procurement decisions within Council</a:t>
            </a:r>
            <a:r>
              <a:rPr lang="en-GB" b="1" i="1" dirty="0">
                <a:solidFill>
                  <a:srgbClr val="000000"/>
                </a:solidFill>
                <a:latin typeface="ArialMT"/>
                <a:ea typeface="MS Mincho" panose="02020609040205080304" pitchFamily="49" charset="-128"/>
                <a:cs typeface="ArialMT"/>
              </a:rPr>
              <a:t>”</a:t>
            </a:r>
            <a:endParaRPr lang="en-AU" i="1" dirty="0"/>
          </a:p>
        </p:txBody>
      </p:sp>
      <p:sp>
        <p:nvSpPr>
          <p:cNvPr id="22" name="TextBox 21">
            <a:extLst>
              <a:ext uri="{FF2B5EF4-FFF2-40B4-BE49-F238E27FC236}">
                <a16:creationId xmlns:a16="http://schemas.microsoft.com/office/drawing/2014/main" id="{BD850C28-2D31-D124-E389-B42C9630145A}"/>
              </a:ext>
            </a:extLst>
          </p:cNvPr>
          <p:cNvSpPr txBox="1"/>
          <p:nvPr/>
        </p:nvSpPr>
        <p:spPr bwMode="gray">
          <a:xfrm>
            <a:off x="5709766" y="5876544"/>
            <a:ext cx="3755322" cy="318924"/>
          </a:xfrm>
          <a:prstGeom prst="rect">
            <a:avLst/>
          </a:prstGeom>
          <a:noFill/>
        </p:spPr>
        <p:txBody>
          <a:bodyPr wrap="square" lIns="36000" tIns="36000" rIns="36000" bIns="36000" rtlCol="0">
            <a:spAutoFit/>
          </a:bodyPr>
          <a:lstStyle/>
          <a:p>
            <a:pPr marL="0" indent="0">
              <a:buNone/>
            </a:pPr>
            <a:r>
              <a:rPr lang="en-AU" sz="1600" i="1" dirty="0"/>
              <a:t>CGD Procurement Policy</a:t>
            </a:r>
          </a:p>
        </p:txBody>
      </p:sp>
    </p:spTree>
    <p:custDataLst>
      <p:tags r:id="rId1"/>
    </p:custDataLst>
    <p:extLst>
      <p:ext uri="{BB962C8B-B14F-4D97-AF65-F5344CB8AC3E}">
        <p14:creationId xmlns:p14="http://schemas.microsoft.com/office/powerpoint/2010/main" val="2730613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tfpColumnIndicatorGroup2">
            <a:extLst>
              <a:ext uri="{FF2B5EF4-FFF2-40B4-BE49-F238E27FC236}">
                <a16:creationId xmlns:a16="http://schemas.microsoft.com/office/drawing/2014/main" id="{73C799C2-9F10-E335-601F-EC16DE7791D2}"/>
              </a:ext>
            </a:extLst>
          </p:cNvPr>
          <p:cNvGrpSpPr/>
          <p:nvPr/>
        </p:nvGrpSpPr>
        <p:grpSpPr>
          <a:xfrm>
            <a:off x="0" y="6926580"/>
            <a:ext cx="12192000" cy="137160"/>
            <a:chOff x="0" y="6926580"/>
            <a:chExt cx="12192000" cy="137160"/>
          </a:xfrm>
        </p:grpSpPr>
        <p:sp>
          <p:nvSpPr>
            <p:cNvPr id="21" name="btfpColumnGapBlocker215297">
              <a:extLst>
                <a:ext uri="{FF2B5EF4-FFF2-40B4-BE49-F238E27FC236}">
                  <a16:creationId xmlns:a16="http://schemas.microsoft.com/office/drawing/2014/main" id="{8F36A72E-6DFD-5785-B55E-D513B55BD4B9}"/>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9" name="btfpColumnGapBlocker304371">
              <a:extLst>
                <a:ext uri="{FF2B5EF4-FFF2-40B4-BE49-F238E27FC236}">
                  <a16:creationId xmlns:a16="http://schemas.microsoft.com/office/drawing/2014/main" id="{C9147685-9F2E-A66F-CB08-B1A48667D171}"/>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7" name="btfpColumnIndicator622658">
              <a:extLst>
                <a:ext uri="{FF2B5EF4-FFF2-40B4-BE49-F238E27FC236}">
                  <a16:creationId xmlns:a16="http://schemas.microsoft.com/office/drawing/2014/main" id="{7B87DD21-16E8-7C3A-F1B3-0E5C8316B6F9}"/>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155177">
              <a:extLst>
                <a:ext uri="{FF2B5EF4-FFF2-40B4-BE49-F238E27FC236}">
                  <a16:creationId xmlns:a16="http://schemas.microsoft.com/office/drawing/2014/main" id="{DEB815CC-2E73-6772-F142-849DE34B306E}"/>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IndicatorGroup1">
            <a:extLst>
              <a:ext uri="{FF2B5EF4-FFF2-40B4-BE49-F238E27FC236}">
                <a16:creationId xmlns:a16="http://schemas.microsoft.com/office/drawing/2014/main" id="{88AC6910-4EC4-1951-6644-26560DD86D87}"/>
              </a:ext>
            </a:extLst>
          </p:cNvPr>
          <p:cNvGrpSpPr/>
          <p:nvPr/>
        </p:nvGrpSpPr>
        <p:grpSpPr>
          <a:xfrm>
            <a:off x="0" y="-205740"/>
            <a:ext cx="12192000" cy="137160"/>
            <a:chOff x="0" y="-205740"/>
            <a:chExt cx="12192000" cy="137160"/>
          </a:xfrm>
        </p:grpSpPr>
        <p:sp>
          <p:nvSpPr>
            <p:cNvPr id="20" name="btfpColumnGapBlocker267891">
              <a:extLst>
                <a:ext uri="{FF2B5EF4-FFF2-40B4-BE49-F238E27FC236}">
                  <a16:creationId xmlns:a16="http://schemas.microsoft.com/office/drawing/2014/main" id="{D80A4B9F-DD8B-601A-E979-D4E858D95A48}"/>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8" name="btfpColumnGapBlocker495082">
              <a:extLst>
                <a:ext uri="{FF2B5EF4-FFF2-40B4-BE49-F238E27FC236}">
                  <a16:creationId xmlns:a16="http://schemas.microsoft.com/office/drawing/2014/main" id="{52B7DB4E-8F1D-FB1E-1A5A-91B5F5084E76}"/>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16" name="btfpColumnIndicator695668">
              <a:extLst>
                <a:ext uri="{FF2B5EF4-FFF2-40B4-BE49-F238E27FC236}">
                  <a16:creationId xmlns:a16="http://schemas.microsoft.com/office/drawing/2014/main" id="{DFC82021-6F27-9588-94B1-011BC8AEE6CE}"/>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4" name="btfpColumnIndicator457114">
              <a:extLst>
                <a:ext uri="{FF2B5EF4-FFF2-40B4-BE49-F238E27FC236}">
                  <a16:creationId xmlns:a16="http://schemas.microsoft.com/office/drawing/2014/main" id="{7A92E283-C718-966B-A934-3A01CD307DEB}"/>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C89142E-5792-4584-AAF6-A763CDF9F043}"/>
              </a:ext>
            </a:extLst>
          </p:cNvPr>
          <p:cNvSpPr>
            <a:spLocks noGrp="1"/>
          </p:cNvSpPr>
          <p:nvPr>
            <p:ph type="title"/>
          </p:nvPr>
        </p:nvSpPr>
        <p:spPr/>
        <p:txBody>
          <a:bodyPr/>
          <a:lstStyle/>
          <a:p>
            <a:r>
              <a:rPr lang="en-AU" dirty="0"/>
              <a:t>Evaluation report</a:t>
            </a:r>
          </a:p>
        </p:txBody>
      </p:sp>
      <p:sp>
        <p:nvSpPr>
          <p:cNvPr id="3" name="Content Placeholder 2">
            <a:extLst>
              <a:ext uri="{FF2B5EF4-FFF2-40B4-BE49-F238E27FC236}">
                <a16:creationId xmlns:a16="http://schemas.microsoft.com/office/drawing/2014/main" id="{3DC06574-0A1F-4F40-BBF7-62AF1299F66C}"/>
              </a:ext>
            </a:extLst>
          </p:cNvPr>
          <p:cNvSpPr>
            <a:spLocks noGrp="1"/>
          </p:cNvSpPr>
          <p:nvPr>
            <p:ph idx="4294967295"/>
          </p:nvPr>
        </p:nvSpPr>
        <p:spPr>
          <a:xfrm>
            <a:off x="355107" y="1295400"/>
            <a:ext cx="8229600" cy="4741862"/>
          </a:xfrm>
        </p:spPr>
        <p:txBody>
          <a:bodyPr>
            <a:normAutofit fontScale="92500" lnSpcReduction="10000"/>
          </a:bodyPr>
          <a:lstStyle/>
          <a:p>
            <a:pPr>
              <a:spcAft>
                <a:spcPts val="1200"/>
              </a:spcAft>
            </a:pPr>
            <a:r>
              <a:rPr lang="en-US" sz="2000" dirty="0"/>
              <a:t>Detail evaluation process/activities conducted </a:t>
            </a:r>
          </a:p>
          <a:p>
            <a:pPr lvl="1">
              <a:spcAft>
                <a:spcPts val="1200"/>
              </a:spcAft>
            </a:pPr>
            <a:r>
              <a:rPr lang="en-US" sz="2000" dirty="0">
                <a:solidFill>
                  <a:schemeClr val="accent5"/>
                </a:solidFill>
              </a:rPr>
              <a:t>Site visits conducted</a:t>
            </a:r>
          </a:p>
          <a:p>
            <a:pPr lvl="1">
              <a:spcAft>
                <a:spcPts val="1200"/>
              </a:spcAft>
            </a:pPr>
            <a:r>
              <a:rPr lang="en-US" sz="2000" dirty="0">
                <a:solidFill>
                  <a:schemeClr val="accent5"/>
                </a:solidFill>
              </a:rPr>
              <a:t>Clarifications sought</a:t>
            </a:r>
          </a:p>
          <a:p>
            <a:pPr lvl="1">
              <a:spcAft>
                <a:spcPts val="1200"/>
              </a:spcAft>
            </a:pPr>
            <a:r>
              <a:rPr lang="en-US" sz="2000" dirty="0">
                <a:solidFill>
                  <a:schemeClr val="accent5"/>
                </a:solidFill>
              </a:rPr>
              <a:t>Negotiation process implemented</a:t>
            </a:r>
          </a:p>
          <a:p>
            <a:pPr>
              <a:spcAft>
                <a:spcPts val="1200"/>
              </a:spcAft>
            </a:pPr>
            <a:r>
              <a:rPr lang="en-US" sz="2000" dirty="0"/>
              <a:t>Outcome of commercial evaluation</a:t>
            </a:r>
          </a:p>
          <a:p>
            <a:pPr>
              <a:spcAft>
                <a:spcPts val="1200"/>
              </a:spcAft>
            </a:pPr>
            <a:r>
              <a:rPr lang="en-US" sz="2000" dirty="0"/>
              <a:t>Outcome of technical evaluation</a:t>
            </a:r>
          </a:p>
          <a:p>
            <a:pPr>
              <a:spcAft>
                <a:spcPts val="1200"/>
              </a:spcAft>
            </a:pPr>
            <a:r>
              <a:rPr lang="en-US" sz="2000" dirty="0"/>
              <a:t>Recommendation of preferred supplier</a:t>
            </a:r>
          </a:p>
          <a:p>
            <a:pPr>
              <a:spcAft>
                <a:spcPts val="1200"/>
              </a:spcAft>
            </a:pPr>
            <a:r>
              <a:rPr lang="en-US" sz="2000" dirty="0"/>
              <a:t>Risk/Probity/Legal issues (where relevant)</a:t>
            </a:r>
          </a:p>
          <a:p>
            <a:pPr>
              <a:spcAft>
                <a:spcPts val="1200"/>
              </a:spcAft>
            </a:pPr>
            <a:r>
              <a:rPr lang="en-US" sz="2000" dirty="0"/>
              <a:t>Ensure it is saved and can be audited</a:t>
            </a:r>
            <a:endParaRPr lang="en-US" dirty="0"/>
          </a:p>
          <a:p>
            <a:endParaRPr lang="en-AU" dirty="0"/>
          </a:p>
        </p:txBody>
      </p:sp>
      <p:pic>
        <p:nvPicPr>
          <p:cNvPr id="9" name="Picture 8" descr="Tablet and documents on table">
            <a:extLst>
              <a:ext uri="{FF2B5EF4-FFF2-40B4-BE49-F238E27FC236}">
                <a16:creationId xmlns:a16="http://schemas.microsoft.com/office/drawing/2014/main" id="{41914B77-E199-1930-701E-076CEB397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617" y="1403011"/>
            <a:ext cx="5897763" cy="3929826"/>
          </a:xfrm>
          <a:prstGeom prst="rect">
            <a:avLst/>
          </a:prstGeom>
        </p:spPr>
      </p:pic>
    </p:spTree>
    <p:custDataLst>
      <p:tags r:id="rId1"/>
    </p:custDataLst>
    <p:extLst>
      <p:ext uri="{BB962C8B-B14F-4D97-AF65-F5344CB8AC3E}">
        <p14:creationId xmlns:p14="http://schemas.microsoft.com/office/powerpoint/2010/main" val="1363324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3C8A0D30-8B32-513D-FCA6-6BB954DA2924}"/>
              </a:ext>
            </a:extLst>
          </p:cNvPr>
          <p:cNvGraphicFramePr>
            <a:graphicFrameLocks noGrp="1"/>
          </p:cNvGraphicFramePr>
          <p:nvPr/>
        </p:nvGraphicFramePr>
        <p:xfrm>
          <a:off x="4304872" y="1265185"/>
          <a:ext cx="7068620" cy="5230070"/>
        </p:xfrm>
        <a:graphic>
          <a:graphicData uri="http://schemas.openxmlformats.org/drawingml/2006/table">
            <a:tbl>
              <a:tblPr firstRow="1" bandRow="1">
                <a:tableStyleId>{5C22544A-7EE6-4342-B048-85BDC9FD1C3A}</a:tableStyleId>
              </a:tblPr>
              <a:tblGrid>
                <a:gridCol w="3534310">
                  <a:extLst>
                    <a:ext uri="{9D8B030D-6E8A-4147-A177-3AD203B41FA5}">
                      <a16:colId xmlns:a16="http://schemas.microsoft.com/office/drawing/2014/main" val="1240091191"/>
                    </a:ext>
                  </a:extLst>
                </a:gridCol>
                <a:gridCol w="3534310">
                  <a:extLst>
                    <a:ext uri="{9D8B030D-6E8A-4147-A177-3AD203B41FA5}">
                      <a16:colId xmlns:a16="http://schemas.microsoft.com/office/drawing/2014/main" val="3311280816"/>
                    </a:ext>
                  </a:extLst>
                </a:gridCol>
              </a:tblGrid>
              <a:tr h="2615035">
                <a:tc>
                  <a:txBody>
                    <a:bodyPr/>
                    <a:lstStyle/>
                    <a:p>
                      <a:endParaRPr lang="en-AU"/>
                    </a:p>
                  </a:txBody>
                  <a:tcPr>
                    <a:lnR w="6350" cap="flat" cmpd="sng" algn="ctr">
                      <a:solidFill>
                        <a:schemeClr val="bg1">
                          <a:lumMod val="85000"/>
                        </a:schemeClr>
                      </a:solid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endParaRPr lang="en-AU"/>
                    </a:p>
                  </a:txBody>
                  <a:tcPr>
                    <a:lnL w="6350" cap="flat" cmpd="sng" algn="ctr">
                      <a:solidFill>
                        <a:schemeClr val="bg1">
                          <a:lumMod val="85000"/>
                        </a:schemeClr>
                      </a:solidFill>
                      <a:prstDash val="solid"/>
                      <a:round/>
                      <a:headEnd type="none" w="med" len="med"/>
                      <a:tailEnd type="none" w="med" len="med"/>
                    </a:lnL>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1787356"/>
                  </a:ext>
                </a:extLst>
              </a:tr>
              <a:tr h="2615035">
                <a:tc>
                  <a:txBody>
                    <a:bodyPr/>
                    <a:lstStyle/>
                    <a:p>
                      <a:endParaRPr lang="en-AU"/>
                    </a:p>
                  </a:txBody>
                  <a:tcP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noFill/>
                  </a:tcPr>
                </a:tc>
                <a:tc>
                  <a:txBody>
                    <a:bodyPr/>
                    <a:lstStyle/>
                    <a:p>
                      <a:endParaRPr lang="en-AU"/>
                    </a:p>
                  </a:txBody>
                  <a:tcPr>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3503523129"/>
                  </a:ext>
                </a:extLst>
              </a:tr>
            </a:tbl>
          </a:graphicData>
        </a:graphic>
      </p:graphicFrame>
      <p:pic>
        <p:nvPicPr>
          <p:cNvPr id="30" name="btfpPhotoGeneric561434" descr="https://www.baingallery.com/thumbnail/324d92a2-c880-448a-91ee-b61969280a31/av/2048px/CR05445_PPTX.jpg?t=1569067517535&amp;s=67070b020304cf3187e4575aab68ad636a052d54">
            <a:extLst>
              <a:ext uri="{FF2B5EF4-FFF2-40B4-BE49-F238E27FC236}">
                <a16:creationId xmlns:a16="http://schemas.microsoft.com/office/drawing/2014/main" id="{C5B1CF07-43A1-9755-5E89-44FF734ADBD0}"/>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54013" y="1269999"/>
            <a:ext cx="3483504" cy="522525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71A75B4-3FBF-7A6D-5A0A-3B8E5A2ECBA1}"/>
              </a:ext>
            </a:extLst>
          </p:cNvPr>
          <p:cNvSpPr/>
          <p:nvPr/>
        </p:nvSpPr>
        <p:spPr bwMode="gray">
          <a:xfrm>
            <a:off x="354013" y="1269999"/>
            <a:ext cx="3483504" cy="5225256"/>
          </a:xfrm>
          <a:prstGeom prst="rect">
            <a:avLst/>
          </a:prstGeom>
          <a:solidFill>
            <a:schemeClr val="tx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grpSp>
        <p:nvGrpSpPr>
          <p:cNvPr id="66" name="btfpColumnIndicatorGroup2">
            <a:extLst>
              <a:ext uri="{FF2B5EF4-FFF2-40B4-BE49-F238E27FC236}">
                <a16:creationId xmlns:a16="http://schemas.microsoft.com/office/drawing/2014/main" id="{61F488B1-66B4-4FD2-9A3F-F5DC175B472A}"/>
              </a:ext>
            </a:extLst>
          </p:cNvPr>
          <p:cNvGrpSpPr/>
          <p:nvPr/>
        </p:nvGrpSpPr>
        <p:grpSpPr>
          <a:xfrm>
            <a:off x="0" y="6926580"/>
            <a:ext cx="12192000" cy="137160"/>
            <a:chOff x="0" y="6926580"/>
            <a:chExt cx="12192000" cy="137160"/>
          </a:xfrm>
        </p:grpSpPr>
        <p:sp>
          <p:nvSpPr>
            <p:cNvPr id="64" name="btfpColumnGapBlocker634162">
              <a:extLst>
                <a:ext uri="{FF2B5EF4-FFF2-40B4-BE49-F238E27FC236}">
                  <a16:creationId xmlns:a16="http://schemas.microsoft.com/office/drawing/2014/main" id="{02291326-0CBA-5DDD-A0DB-B1C109769638}"/>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2" name="btfpColumnGapBlocker349819">
              <a:extLst>
                <a:ext uri="{FF2B5EF4-FFF2-40B4-BE49-F238E27FC236}">
                  <a16:creationId xmlns:a16="http://schemas.microsoft.com/office/drawing/2014/main" id="{DA31E9B1-42A1-7335-37B9-707EC185BADE}"/>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0" name="btfpColumnIndicator336801">
              <a:extLst>
                <a:ext uri="{FF2B5EF4-FFF2-40B4-BE49-F238E27FC236}">
                  <a16:creationId xmlns:a16="http://schemas.microsoft.com/office/drawing/2014/main" id="{E2898A55-7959-48FA-607C-2307AA4BD7FB}"/>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btfpColumnIndicator662289">
              <a:extLst>
                <a:ext uri="{FF2B5EF4-FFF2-40B4-BE49-F238E27FC236}">
                  <a16:creationId xmlns:a16="http://schemas.microsoft.com/office/drawing/2014/main" id="{C15894C6-51B6-366D-515C-762FF3657821}"/>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65" name="btfpColumnIndicatorGroup1">
            <a:extLst>
              <a:ext uri="{FF2B5EF4-FFF2-40B4-BE49-F238E27FC236}">
                <a16:creationId xmlns:a16="http://schemas.microsoft.com/office/drawing/2014/main" id="{EE0F873D-DAE0-9086-1D9E-A502F64ED1B0}"/>
              </a:ext>
            </a:extLst>
          </p:cNvPr>
          <p:cNvGrpSpPr/>
          <p:nvPr/>
        </p:nvGrpSpPr>
        <p:grpSpPr>
          <a:xfrm>
            <a:off x="0" y="-205740"/>
            <a:ext cx="12192000" cy="137160"/>
            <a:chOff x="0" y="-205740"/>
            <a:chExt cx="12192000" cy="137160"/>
          </a:xfrm>
        </p:grpSpPr>
        <p:sp>
          <p:nvSpPr>
            <p:cNvPr id="63" name="btfpColumnGapBlocker986407">
              <a:extLst>
                <a:ext uri="{FF2B5EF4-FFF2-40B4-BE49-F238E27FC236}">
                  <a16:creationId xmlns:a16="http://schemas.microsoft.com/office/drawing/2014/main" id="{CAC1DA91-FC64-B820-4D07-CE31AE4558AB}"/>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1" name="btfpColumnGapBlocker881937">
              <a:extLst>
                <a:ext uri="{FF2B5EF4-FFF2-40B4-BE49-F238E27FC236}">
                  <a16:creationId xmlns:a16="http://schemas.microsoft.com/office/drawing/2014/main" id="{2A53327A-AED6-209F-A271-3A25A27E9BA8}"/>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8" name="btfpColumnIndicator969735">
              <a:extLst>
                <a:ext uri="{FF2B5EF4-FFF2-40B4-BE49-F238E27FC236}">
                  <a16:creationId xmlns:a16="http://schemas.microsoft.com/office/drawing/2014/main" id="{CB34CB53-6987-1B19-3B87-48B667305510}"/>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Indicator784446">
              <a:extLst>
                <a:ext uri="{FF2B5EF4-FFF2-40B4-BE49-F238E27FC236}">
                  <a16:creationId xmlns:a16="http://schemas.microsoft.com/office/drawing/2014/main" id="{18D11846-0CB8-FF92-4EDA-C2F55E10F1B0}"/>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58693" y="1726757"/>
            <a:ext cx="2874144" cy="2062103"/>
          </a:xfrm>
          <a:prstGeom prst="rect">
            <a:avLst/>
          </a:prstGeom>
          <a:noFill/>
        </p:spPr>
        <p:txBody>
          <a:bodyPr wrap="square" rtlCol="0">
            <a:spAutoFit/>
          </a:bodyPr>
          <a:lstStyle/>
          <a:p>
            <a:r>
              <a:rPr lang="en-US" sz="1600" b="1">
                <a:solidFill>
                  <a:srgbClr val="FFFFFF"/>
                </a:solidFill>
                <a:latin typeface="Arial" panose="020B0604020202020204" pitchFamily="34" charset="0"/>
              </a:rPr>
              <a:t>One of the key risks in the Procurement process is in the area of evaluations.</a:t>
            </a:r>
          </a:p>
          <a:p>
            <a:endParaRPr lang="en-US" sz="1600" b="1">
              <a:solidFill>
                <a:srgbClr val="FFFFFF"/>
              </a:solidFill>
              <a:latin typeface="Arial" panose="020B0604020202020204" pitchFamily="34" charset="0"/>
            </a:endParaRPr>
          </a:p>
          <a:p>
            <a:r>
              <a:rPr lang="en-US" sz="1600" b="1">
                <a:solidFill>
                  <a:srgbClr val="FFFFFF"/>
                </a:solidFill>
                <a:latin typeface="Arial" panose="020B0604020202020204" pitchFamily="34" charset="0"/>
              </a:rPr>
              <a:t>Detailed planning will ensure that risk is reduced and fair comparisons can take place.</a:t>
            </a:r>
          </a:p>
        </p:txBody>
      </p:sp>
      <p:sp>
        <p:nvSpPr>
          <p:cNvPr id="2" name="TextBox 1"/>
          <p:cNvSpPr txBox="1"/>
          <p:nvPr/>
        </p:nvSpPr>
        <p:spPr>
          <a:xfrm>
            <a:off x="4379987" y="2091010"/>
            <a:ext cx="2834519" cy="584775"/>
          </a:xfrm>
          <a:prstGeom prst="rect">
            <a:avLst/>
          </a:prstGeom>
          <a:noFill/>
        </p:spPr>
        <p:txBody>
          <a:bodyPr wrap="square" rtlCol="0">
            <a:spAutoFit/>
          </a:bodyPr>
          <a:lstStyle/>
          <a:p>
            <a:r>
              <a:rPr lang="en-US" sz="1600" kern="0">
                <a:solidFill>
                  <a:srgbClr val="000000"/>
                </a:solidFill>
                <a:latin typeface="Arial" panose="020B0604020202020204" pitchFamily="34" charset="0"/>
              </a:rPr>
              <a:t>Plan the evaluation </a:t>
            </a:r>
          </a:p>
          <a:p>
            <a:r>
              <a:rPr lang="en-US" sz="1600" kern="0">
                <a:solidFill>
                  <a:srgbClr val="000000"/>
                </a:solidFill>
                <a:latin typeface="Arial" panose="020B0604020202020204" pitchFamily="34" charset="0"/>
              </a:rPr>
              <a:t>strategy early</a:t>
            </a:r>
          </a:p>
        </p:txBody>
      </p:sp>
      <p:sp>
        <p:nvSpPr>
          <p:cNvPr id="51" name="Title 50">
            <a:extLst>
              <a:ext uri="{FF2B5EF4-FFF2-40B4-BE49-F238E27FC236}">
                <a16:creationId xmlns:a16="http://schemas.microsoft.com/office/drawing/2014/main" id="{2128ADE7-2C9B-DC73-2A13-E9B9FFFB081A}"/>
              </a:ext>
            </a:extLst>
          </p:cNvPr>
          <p:cNvSpPr>
            <a:spLocks noGrp="1"/>
          </p:cNvSpPr>
          <p:nvPr>
            <p:ph type="title"/>
          </p:nvPr>
        </p:nvSpPr>
        <p:spPr/>
        <p:txBody>
          <a:bodyPr/>
          <a:lstStyle/>
          <a:p>
            <a:r>
              <a:rPr lang="en-AU"/>
              <a:t>Keys to success</a:t>
            </a:r>
          </a:p>
        </p:txBody>
      </p:sp>
      <p:sp>
        <p:nvSpPr>
          <p:cNvPr id="36" name="Right Triangle 35">
            <a:extLst>
              <a:ext uri="{FF2B5EF4-FFF2-40B4-BE49-F238E27FC236}">
                <a16:creationId xmlns:a16="http://schemas.microsoft.com/office/drawing/2014/main" id="{114B706C-900F-9AF3-D457-F4279E089656}"/>
              </a:ext>
            </a:extLst>
          </p:cNvPr>
          <p:cNvSpPr/>
          <p:nvPr/>
        </p:nvSpPr>
        <p:spPr bwMode="gray">
          <a:xfrm rot="2700000">
            <a:off x="3576044" y="5379899"/>
            <a:ext cx="533399" cy="533399"/>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1" name="TextBox 40">
            <a:extLst>
              <a:ext uri="{FF2B5EF4-FFF2-40B4-BE49-F238E27FC236}">
                <a16:creationId xmlns:a16="http://schemas.microsoft.com/office/drawing/2014/main" id="{60485FB6-1904-778D-6731-E85B5F24847B}"/>
              </a:ext>
            </a:extLst>
          </p:cNvPr>
          <p:cNvSpPr txBox="1"/>
          <p:nvPr/>
        </p:nvSpPr>
        <p:spPr>
          <a:xfrm>
            <a:off x="4379987" y="1439263"/>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01</a:t>
            </a:r>
          </a:p>
        </p:txBody>
      </p:sp>
      <p:sp>
        <p:nvSpPr>
          <p:cNvPr id="42" name="TextBox 41">
            <a:extLst>
              <a:ext uri="{FF2B5EF4-FFF2-40B4-BE49-F238E27FC236}">
                <a16:creationId xmlns:a16="http://schemas.microsoft.com/office/drawing/2014/main" id="{66122290-D0DF-4BAE-4BBD-AC2EF7120A2E}"/>
              </a:ext>
            </a:extLst>
          </p:cNvPr>
          <p:cNvSpPr txBox="1"/>
          <p:nvPr/>
        </p:nvSpPr>
        <p:spPr>
          <a:xfrm>
            <a:off x="4379987" y="4816352"/>
            <a:ext cx="2918121" cy="830997"/>
          </a:xfrm>
          <a:prstGeom prst="rect">
            <a:avLst/>
          </a:prstGeom>
          <a:noFill/>
        </p:spPr>
        <p:txBody>
          <a:bodyPr wrap="square" rtlCol="0">
            <a:spAutoFit/>
          </a:bodyPr>
          <a:lstStyle/>
          <a:p>
            <a:r>
              <a:rPr lang="en-US" sz="1600" kern="0">
                <a:solidFill>
                  <a:srgbClr val="000000"/>
                </a:solidFill>
                <a:latin typeface="Arial" panose="020B0604020202020204" pitchFamily="34" charset="0"/>
              </a:rPr>
              <a:t>Make the scoring easy for yourself by using a logical structure </a:t>
            </a:r>
          </a:p>
        </p:txBody>
      </p:sp>
      <p:sp>
        <p:nvSpPr>
          <p:cNvPr id="43" name="TextBox 42">
            <a:extLst>
              <a:ext uri="{FF2B5EF4-FFF2-40B4-BE49-F238E27FC236}">
                <a16:creationId xmlns:a16="http://schemas.microsoft.com/office/drawing/2014/main" id="{D611B653-F8B0-F226-50E0-E658234AD1E8}"/>
              </a:ext>
            </a:extLst>
          </p:cNvPr>
          <p:cNvSpPr txBox="1"/>
          <p:nvPr/>
        </p:nvSpPr>
        <p:spPr>
          <a:xfrm>
            <a:off x="4379987" y="4164605"/>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03</a:t>
            </a:r>
          </a:p>
        </p:txBody>
      </p:sp>
      <p:sp>
        <p:nvSpPr>
          <p:cNvPr id="44" name="TextBox 43">
            <a:extLst>
              <a:ext uri="{FF2B5EF4-FFF2-40B4-BE49-F238E27FC236}">
                <a16:creationId xmlns:a16="http://schemas.microsoft.com/office/drawing/2014/main" id="{00F9BDF3-A676-6636-55A2-3B16457D275D}"/>
              </a:ext>
            </a:extLst>
          </p:cNvPr>
          <p:cNvSpPr txBox="1"/>
          <p:nvPr/>
        </p:nvSpPr>
        <p:spPr>
          <a:xfrm>
            <a:off x="8199753" y="2091010"/>
            <a:ext cx="2834519" cy="584775"/>
          </a:xfrm>
          <a:prstGeom prst="rect">
            <a:avLst/>
          </a:prstGeom>
          <a:noFill/>
        </p:spPr>
        <p:txBody>
          <a:bodyPr wrap="square" rtlCol="0">
            <a:spAutoFit/>
          </a:bodyPr>
          <a:lstStyle/>
          <a:p>
            <a:r>
              <a:rPr lang="en-US" sz="1600" kern="0">
                <a:solidFill>
                  <a:srgbClr val="000000"/>
                </a:solidFill>
                <a:latin typeface="Arial" panose="020B0604020202020204" pitchFamily="34" charset="0"/>
              </a:rPr>
              <a:t>Only evaluate what you have asked for </a:t>
            </a:r>
          </a:p>
        </p:txBody>
      </p:sp>
      <p:sp>
        <p:nvSpPr>
          <p:cNvPr id="45" name="TextBox 44">
            <a:extLst>
              <a:ext uri="{FF2B5EF4-FFF2-40B4-BE49-F238E27FC236}">
                <a16:creationId xmlns:a16="http://schemas.microsoft.com/office/drawing/2014/main" id="{D448FED3-482F-242B-0795-C46EEFB29880}"/>
              </a:ext>
            </a:extLst>
          </p:cNvPr>
          <p:cNvSpPr txBox="1"/>
          <p:nvPr/>
        </p:nvSpPr>
        <p:spPr>
          <a:xfrm>
            <a:off x="8199753" y="1439263"/>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02</a:t>
            </a:r>
          </a:p>
        </p:txBody>
      </p:sp>
      <p:sp>
        <p:nvSpPr>
          <p:cNvPr id="46" name="TextBox 45">
            <a:extLst>
              <a:ext uri="{FF2B5EF4-FFF2-40B4-BE49-F238E27FC236}">
                <a16:creationId xmlns:a16="http://schemas.microsoft.com/office/drawing/2014/main" id="{D8F8E7D8-487E-A3E7-3FAC-113808E86264}"/>
              </a:ext>
            </a:extLst>
          </p:cNvPr>
          <p:cNvSpPr txBox="1"/>
          <p:nvPr/>
        </p:nvSpPr>
        <p:spPr>
          <a:xfrm>
            <a:off x="8199753" y="4816352"/>
            <a:ext cx="3258697" cy="830997"/>
          </a:xfrm>
          <a:prstGeom prst="rect">
            <a:avLst/>
          </a:prstGeom>
          <a:noFill/>
        </p:spPr>
        <p:txBody>
          <a:bodyPr wrap="square" rtlCol="0">
            <a:spAutoFit/>
          </a:bodyPr>
          <a:lstStyle/>
          <a:p>
            <a:r>
              <a:rPr lang="en-US" sz="1600" kern="0">
                <a:solidFill>
                  <a:srgbClr val="000000"/>
                </a:solidFill>
                <a:latin typeface="Arial" panose="020B0604020202020204" pitchFamily="34" charset="0"/>
              </a:rPr>
              <a:t>Avoid changes to the evaluation principles after the responses have been opened </a:t>
            </a:r>
          </a:p>
        </p:txBody>
      </p:sp>
      <p:sp>
        <p:nvSpPr>
          <p:cNvPr id="49" name="TextBox 48">
            <a:extLst>
              <a:ext uri="{FF2B5EF4-FFF2-40B4-BE49-F238E27FC236}">
                <a16:creationId xmlns:a16="http://schemas.microsoft.com/office/drawing/2014/main" id="{51325E4B-86A6-39F5-658F-03CC961C2914}"/>
              </a:ext>
            </a:extLst>
          </p:cNvPr>
          <p:cNvSpPr txBox="1"/>
          <p:nvPr/>
        </p:nvSpPr>
        <p:spPr>
          <a:xfrm>
            <a:off x="8199753" y="4164605"/>
            <a:ext cx="2727057" cy="707886"/>
          </a:xfrm>
          <a:prstGeom prst="rect">
            <a:avLst/>
          </a:prstGeom>
          <a:noFill/>
        </p:spPr>
        <p:txBody>
          <a:bodyPr wrap="square" rtlCol="0">
            <a:spAutoFit/>
          </a:bodyPr>
          <a:lstStyle/>
          <a:p>
            <a:r>
              <a:rPr lang="en-US" sz="4000" b="1" kern="0">
                <a:solidFill>
                  <a:srgbClr val="000000"/>
                </a:solidFill>
                <a:latin typeface="Arial" panose="020B0604020202020204" pitchFamily="34" charset="0"/>
              </a:rPr>
              <a:t>04</a:t>
            </a:r>
          </a:p>
        </p:txBody>
      </p:sp>
      <p:grpSp>
        <p:nvGrpSpPr>
          <p:cNvPr id="85" name="btfpIcon330628">
            <a:extLst>
              <a:ext uri="{FF2B5EF4-FFF2-40B4-BE49-F238E27FC236}">
                <a16:creationId xmlns:a16="http://schemas.microsoft.com/office/drawing/2014/main" id="{4F63AAEF-030A-2039-58C8-D8673347855A}"/>
              </a:ext>
            </a:extLst>
          </p:cNvPr>
          <p:cNvGrpSpPr/>
          <p:nvPr>
            <p:custDataLst>
              <p:tags r:id="rId3"/>
            </p:custDataLst>
          </p:nvPr>
        </p:nvGrpSpPr>
        <p:grpSpPr>
          <a:xfrm>
            <a:off x="658693" y="5106054"/>
            <a:ext cx="1081088" cy="1081088"/>
            <a:chOff x="658693" y="5106054"/>
            <a:chExt cx="1081088" cy="1081088"/>
          </a:xfrm>
        </p:grpSpPr>
        <p:sp>
          <p:nvSpPr>
            <p:cNvPr id="84" name="btfpIconCircle330628">
              <a:extLst>
                <a:ext uri="{FF2B5EF4-FFF2-40B4-BE49-F238E27FC236}">
                  <a16:creationId xmlns:a16="http://schemas.microsoft.com/office/drawing/2014/main" id="{71B33C02-F1B9-0C52-8CBD-9019140893C8}"/>
                </a:ext>
              </a:extLst>
            </p:cNvPr>
            <p:cNvSpPr>
              <a:spLocks/>
            </p:cNvSpPr>
            <p:nvPr/>
          </p:nvSpPr>
          <p:spPr bwMode="gray">
            <a:xfrm>
              <a:off x="658693" y="5106054"/>
              <a:ext cx="1081088" cy="1081088"/>
            </a:xfrm>
            <a:prstGeom prst="ellipse">
              <a:avLst/>
            </a:prstGeom>
            <a:solidFill>
              <a:srgbClr val="003582"/>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pic>
          <p:nvPicPr>
            <p:cNvPr id="83" name="btfpIconLines330628">
              <a:extLst>
                <a:ext uri="{FF2B5EF4-FFF2-40B4-BE49-F238E27FC236}">
                  <a16:creationId xmlns:a16="http://schemas.microsoft.com/office/drawing/2014/main" id="{273CFF82-67A7-823C-F050-013B2382E96A}"/>
                </a:ext>
              </a:extLst>
            </p:cNvPr>
            <p:cNvPicPr>
              <a:picLocks/>
            </p:cNvPicPr>
            <p:nvPr/>
          </p:nvPicPr>
          <p:blipFill>
            <a:blip r:embed="rId7"/>
            <a:stretch>
              <a:fillRect/>
            </a:stretch>
          </p:blipFill>
          <p:spPr>
            <a:xfrm>
              <a:off x="658693" y="5106054"/>
              <a:ext cx="1081088" cy="1081088"/>
            </a:xfrm>
            <a:prstGeom prst="rect">
              <a:avLst/>
            </a:prstGeom>
          </p:spPr>
        </p:pic>
      </p:grpSp>
      <p:grpSp>
        <p:nvGrpSpPr>
          <p:cNvPr id="4" name="btfpRunningAgenda1Level449445">
            <a:extLst>
              <a:ext uri="{FF2B5EF4-FFF2-40B4-BE49-F238E27FC236}">
                <a16:creationId xmlns:a16="http://schemas.microsoft.com/office/drawing/2014/main" id="{15FB086F-53D9-A0EE-76F3-29D6191178FC}"/>
              </a:ext>
            </a:extLst>
          </p:cNvPr>
          <p:cNvGrpSpPr/>
          <p:nvPr>
            <p:custDataLst>
              <p:tags r:id="rId4"/>
            </p:custDataLst>
          </p:nvPr>
        </p:nvGrpSpPr>
        <p:grpSpPr>
          <a:xfrm>
            <a:off x="-1" y="976179"/>
            <a:ext cx="2497315" cy="257442"/>
            <a:chOff x="-1" y="914400"/>
            <a:chExt cx="2497315" cy="257442"/>
          </a:xfrm>
        </p:grpSpPr>
        <p:sp>
          <p:nvSpPr>
            <p:cNvPr id="5" name="btfpRunningAgenda1LevelBarLeft449445">
              <a:extLst>
                <a:ext uri="{FF2B5EF4-FFF2-40B4-BE49-F238E27FC236}">
                  <a16:creationId xmlns:a16="http://schemas.microsoft.com/office/drawing/2014/main" id="{A43EC8C0-4DFC-A73D-7AE4-C592A20A0D17}"/>
                </a:ext>
              </a:extLst>
            </p:cNvPr>
            <p:cNvSpPr/>
            <p:nvPr/>
          </p:nvSpPr>
          <p:spPr bwMode="gray">
            <a:xfrm>
              <a:off x="-1" y="914400"/>
              <a:ext cx="2497315" cy="257442"/>
            </a:xfrm>
            <a:custGeom>
              <a:avLst/>
              <a:gdLst>
                <a:gd name="connsiteX0" fmla="*/ 3820881 w 3820881"/>
                <a:gd name="connsiteY0" fmla="*/ 0 h 257442"/>
                <a:gd name="connsiteX1" fmla="*/ 1870925 w 3820881"/>
                <a:gd name="connsiteY1" fmla="*/ 0 h 257442"/>
                <a:gd name="connsiteX2" fmla="*/ 1816204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1816204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0 w 3820881"/>
                <a:gd name="connsiteY2" fmla="*/ 257442 h 257442"/>
                <a:gd name="connsiteX3" fmla="*/ 0 w 3820881"/>
                <a:gd name="connsiteY3" fmla="*/ 257442 h 257442"/>
                <a:gd name="connsiteX0" fmla="*/ 3820881 w 3820881"/>
                <a:gd name="connsiteY0" fmla="*/ 0 h 257442"/>
                <a:gd name="connsiteX1" fmla="*/ 3766160 w 3820881"/>
                <a:gd name="connsiteY1" fmla="*/ 257442 h 257442"/>
                <a:gd name="connsiteX2" fmla="*/ 0 w 3820881"/>
                <a:gd name="connsiteY2" fmla="*/ 257442 h 257442"/>
                <a:gd name="connsiteX3" fmla="*/ 0 w 3820881"/>
                <a:gd name="connsiteY3" fmla="*/ 0 h 257442"/>
                <a:gd name="connsiteX0" fmla="*/ 960419 w 3766160"/>
                <a:gd name="connsiteY0" fmla="*/ 0 h 257442"/>
                <a:gd name="connsiteX1" fmla="*/ 3766160 w 3766160"/>
                <a:gd name="connsiteY1" fmla="*/ 257442 h 257442"/>
                <a:gd name="connsiteX2" fmla="*/ 0 w 3766160"/>
                <a:gd name="connsiteY2" fmla="*/ 257442 h 257442"/>
                <a:gd name="connsiteX3" fmla="*/ 0 w 3766160"/>
                <a:gd name="connsiteY3" fmla="*/ 0 h 257442"/>
                <a:gd name="connsiteX0" fmla="*/ 960419 w 960419"/>
                <a:gd name="connsiteY0" fmla="*/ 0 h 257442"/>
                <a:gd name="connsiteX1" fmla="*/ 905698 w 960419"/>
                <a:gd name="connsiteY1" fmla="*/ 257442 h 257442"/>
                <a:gd name="connsiteX2" fmla="*/ 0 w 960419"/>
                <a:gd name="connsiteY2" fmla="*/ 257442 h 257442"/>
                <a:gd name="connsiteX3" fmla="*/ 0 w 960419"/>
                <a:gd name="connsiteY3" fmla="*/ 0 h 257442"/>
                <a:gd name="connsiteX0" fmla="*/ 960419 w 960419"/>
                <a:gd name="connsiteY0" fmla="*/ 0 h 257442"/>
                <a:gd name="connsiteX1" fmla="*/ 905698 w 960419"/>
                <a:gd name="connsiteY1" fmla="*/ 257442 h 257442"/>
                <a:gd name="connsiteX2" fmla="*/ 1 w 960419"/>
                <a:gd name="connsiteY2" fmla="*/ 257442 h 257442"/>
                <a:gd name="connsiteX3" fmla="*/ 0 w 960419"/>
                <a:gd name="connsiteY3" fmla="*/ 0 h 257442"/>
                <a:gd name="connsiteX0" fmla="*/ 960418 w 960418"/>
                <a:gd name="connsiteY0" fmla="*/ 0 h 257442"/>
                <a:gd name="connsiteX1" fmla="*/ 905697 w 960418"/>
                <a:gd name="connsiteY1" fmla="*/ 257442 h 257442"/>
                <a:gd name="connsiteX2" fmla="*/ 0 w 960418"/>
                <a:gd name="connsiteY2" fmla="*/ 257442 h 257442"/>
                <a:gd name="connsiteX3" fmla="*/ 0 w 960418"/>
                <a:gd name="connsiteY3" fmla="*/ 0 h 257442"/>
                <a:gd name="connsiteX0" fmla="*/ 1128733 w 1128733"/>
                <a:gd name="connsiteY0" fmla="*/ 0 h 257442"/>
                <a:gd name="connsiteX1" fmla="*/ 905697 w 1128733"/>
                <a:gd name="connsiteY1" fmla="*/ 257442 h 257442"/>
                <a:gd name="connsiteX2" fmla="*/ 0 w 1128733"/>
                <a:gd name="connsiteY2" fmla="*/ 257442 h 257442"/>
                <a:gd name="connsiteX3" fmla="*/ 0 w 1128733"/>
                <a:gd name="connsiteY3" fmla="*/ 0 h 257442"/>
                <a:gd name="connsiteX0" fmla="*/ 1128733 w 1128733"/>
                <a:gd name="connsiteY0" fmla="*/ 0 h 257442"/>
                <a:gd name="connsiteX1" fmla="*/ 1074012 w 1128733"/>
                <a:gd name="connsiteY1" fmla="*/ 257442 h 257442"/>
                <a:gd name="connsiteX2" fmla="*/ 0 w 1128733"/>
                <a:gd name="connsiteY2" fmla="*/ 257442 h 257442"/>
                <a:gd name="connsiteX3" fmla="*/ 0 w 1128733"/>
                <a:gd name="connsiteY3" fmla="*/ 0 h 257442"/>
                <a:gd name="connsiteX0" fmla="*/ 1128734 w 1128734"/>
                <a:gd name="connsiteY0" fmla="*/ 0 h 257442"/>
                <a:gd name="connsiteX1" fmla="*/ 1074013 w 1128734"/>
                <a:gd name="connsiteY1" fmla="*/ 257442 h 257442"/>
                <a:gd name="connsiteX2" fmla="*/ 0 w 1128734"/>
                <a:gd name="connsiteY2" fmla="*/ 257442 h 257442"/>
                <a:gd name="connsiteX3" fmla="*/ 1 w 1128734"/>
                <a:gd name="connsiteY3" fmla="*/ 0 h 257442"/>
                <a:gd name="connsiteX0" fmla="*/ 1128734 w 1128734"/>
                <a:gd name="connsiteY0" fmla="*/ 0 h 257442"/>
                <a:gd name="connsiteX1" fmla="*/ 1074013 w 1128734"/>
                <a:gd name="connsiteY1" fmla="*/ 257442 h 257442"/>
                <a:gd name="connsiteX2" fmla="*/ 0 w 1128734"/>
                <a:gd name="connsiteY2" fmla="*/ 257442 h 257442"/>
                <a:gd name="connsiteX3" fmla="*/ 0 w 1128734"/>
                <a:gd name="connsiteY3" fmla="*/ 0 h 257442"/>
                <a:gd name="connsiteX0" fmla="*/ 1297050 w 1297050"/>
                <a:gd name="connsiteY0" fmla="*/ 0 h 257442"/>
                <a:gd name="connsiteX1" fmla="*/ 1074013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566354 w 1566354"/>
                <a:gd name="connsiteY0" fmla="*/ 0 h 257442"/>
                <a:gd name="connsiteX1" fmla="*/ 1242329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744287 w 1744287"/>
                <a:gd name="connsiteY0" fmla="*/ 0 h 257442"/>
                <a:gd name="connsiteX1" fmla="*/ 1511633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744287 w 1744287"/>
                <a:gd name="connsiteY0" fmla="*/ 0 h 257442"/>
                <a:gd name="connsiteX1" fmla="*/ 1689566 w 1744287"/>
                <a:gd name="connsiteY1" fmla="*/ 257442 h 257442"/>
                <a:gd name="connsiteX2" fmla="*/ 0 w 1744287"/>
                <a:gd name="connsiteY2" fmla="*/ 257442 h 257442"/>
                <a:gd name="connsiteX3" fmla="*/ 0 w 1744287"/>
                <a:gd name="connsiteY3" fmla="*/ 0 h 257442"/>
                <a:gd name="connsiteX0" fmla="*/ 1566354 w 1689566"/>
                <a:gd name="connsiteY0" fmla="*/ 0 h 257442"/>
                <a:gd name="connsiteX1" fmla="*/ 1689566 w 1689566"/>
                <a:gd name="connsiteY1" fmla="*/ 257442 h 257442"/>
                <a:gd name="connsiteX2" fmla="*/ 0 w 1689566"/>
                <a:gd name="connsiteY2" fmla="*/ 257442 h 257442"/>
                <a:gd name="connsiteX3" fmla="*/ 0 w 1689566"/>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566354 w 1566354"/>
                <a:gd name="connsiteY0" fmla="*/ 0 h 257442"/>
                <a:gd name="connsiteX1" fmla="*/ 1511633 w 1566354"/>
                <a:gd name="connsiteY1" fmla="*/ 257442 h 257442"/>
                <a:gd name="connsiteX2" fmla="*/ 0 w 1566354"/>
                <a:gd name="connsiteY2" fmla="*/ 257442 h 257442"/>
                <a:gd name="connsiteX3" fmla="*/ 0 w 1566354"/>
                <a:gd name="connsiteY3" fmla="*/ 0 h 257442"/>
                <a:gd name="connsiteX0" fmla="*/ 1398038 w 1511633"/>
                <a:gd name="connsiteY0" fmla="*/ 0 h 257442"/>
                <a:gd name="connsiteX1" fmla="*/ 1511633 w 1511633"/>
                <a:gd name="connsiteY1" fmla="*/ 257442 h 257442"/>
                <a:gd name="connsiteX2" fmla="*/ 0 w 1511633"/>
                <a:gd name="connsiteY2" fmla="*/ 257442 h 257442"/>
                <a:gd name="connsiteX3" fmla="*/ 0 w 1511633"/>
                <a:gd name="connsiteY3" fmla="*/ 0 h 257442"/>
                <a:gd name="connsiteX0" fmla="*/ 1398038 w 1398038"/>
                <a:gd name="connsiteY0" fmla="*/ 0 h 257442"/>
                <a:gd name="connsiteX1" fmla="*/ 1343318 w 1398038"/>
                <a:gd name="connsiteY1" fmla="*/ 257442 h 257442"/>
                <a:gd name="connsiteX2" fmla="*/ 0 w 1398038"/>
                <a:gd name="connsiteY2" fmla="*/ 257442 h 257442"/>
                <a:gd name="connsiteX3" fmla="*/ 0 w 1398038"/>
                <a:gd name="connsiteY3" fmla="*/ 0 h 257442"/>
                <a:gd name="connsiteX0" fmla="*/ 1398038 w 1398038"/>
                <a:gd name="connsiteY0" fmla="*/ 0 h 257442"/>
                <a:gd name="connsiteX1" fmla="*/ 1343318 w 1398038"/>
                <a:gd name="connsiteY1" fmla="*/ 257442 h 257442"/>
                <a:gd name="connsiteX2" fmla="*/ 1 w 1398038"/>
                <a:gd name="connsiteY2" fmla="*/ 257442 h 257442"/>
                <a:gd name="connsiteX3" fmla="*/ 0 w 1398038"/>
                <a:gd name="connsiteY3" fmla="*/ 0 h 257442"/>
                <a:gd name="connsiteX0" fmla="*/ 1398037 w 1398037"/>
                <a:gd name="connsiteY0" fmla="*/ 0 h 257442"/>
                <a:gd name="connsiteX1" fmla="*/ 1343317 w 1398037"/>
                <a:gd name="connsiteY1" fmla="*/ 257442 h 257442"/>
                <a:gd name="connsiteX2" fmla="*/ 0 w 1398037"/>
                <a:gd name="connsiteY2" fmla="*/ 257442 h 257442"/>
                <a:gd name="connsiteX3" fmla="*/ 0 w 1398037"/>
                <a:gd name="connsiteY3" fmla="*/ 0 h 257442"/>
                <a:gd name="connsiteX0" fmla="*/ 1297050 w 1343317"/>
                <a:gd name="connsiteY0" fmla="*/ 0 h 257442"/>
                <a:gd name="connsiteX1" fmla="*/ 1343317 w 1343317"/>
                <a:gd name="connsiteY1" fmla="*/ 257442 h 257442"/>
                <a:gd name="connsiteX2" fmla="*/ 0 w 1343317"/>
                <a:gd name="connsiteY2" fmla="*/ 257442 h 257442"/>
                <a:gd name="connsiteX3" fmla="*/ 0 w 1343317"/>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297050 w 1297050"/>
                <a:gd name="connsiteY0" fmla="*/ 0 h 257442"/>
                <a:gd name="connsiteX1" fmla="*/ 1242329 w 1297050"/>
                <a:gd name="connsiteY1" fmla="*/ 257442 h 257442"/>
                <a:gd name="connsiteX2" fmla="*/ 0 w 1297050"/>
                <a:gd name="connsiteY2" fmla="*/ 257442 h 257442"/>
                <a:gd name="connsiteX3" fmla="*/ 0 w 1297050"/>
                <a:gd name="connsiteY3" fmla="*/ 0 h 257442"/>
                <a:gd name="connsiteX0" fmla="*/ 1128734 w 1242329"/>
                <a:gd name="connsiteY0" fmla="*/ 0 h 257442"/>
                <a:gd name="connsiteX1" fmla="*/ 1242329 w 1242329"/>
                <a:gd name="connsiteY1" fmla="*/ 257442 h 257442"/>
                <a:gd name="connsiteX2" fmla="*/ 0 w 1242329"/>
                <a:gd name="connsiteY2" fmla="*/ 257442 h 257442"/>
                <a:gd name="connsiteX3" fmla="*/ 0 w 1242329"/>
                <a:gd name="connsiteY3" fmla="*/ 0 h 257442"/>
                <a:gd name="connsiteX0" fmla="*/ 1128734 w 1128734"/>
                <a:gd name="connsiteY0" fmla="*/ 0 h 257442"/>
                <a:gd name="connsiteX1" fmla="*/ 1074014 w 1128734"/>
                <a:gd name="connsiteY1" fmla="*/ 257442 h 257442"/>
                <a:gd name="connsiteX2" fmla="*/ 0 w 1128734"/>
                <a:gd name="connsiteY2" fmla="*/ 257442 h 257442"/>
                <a:gd name="connsiteX3" fmla="*/ 0 w 1128734"/>
                <a:gd name="connsiteY3" fmla="*/ 0 h 257442"/>
                <a:gd name="connsiteX0" fmla="*/ 1128734 w 1128734"/>
                <a:gd name="connsiteY0" fmla="*/ 0 h 257442"/>
                <a:gd name="connsiteX1" fmla="*/ 1074014 w 1128734"/>
                <a:gd name="connsiteY1" fmla="*/ 257442 h 257442"/>
                <a:gd name="connsiteX2" fmla="*/ 1 w 1128734"/>
                <a:gd name="connsiteY2" fmla="*/ 257442 h 257442"/>
                <a:gd name="connsiteX3" fmla="*/ 0 w 1128734"/>
                <a:gd name="connsiteY3" fmla="*/ 0 h 257442"/>
                <a:gd name="connsiteX0" fmla="*/ 1128733 w 1128733"/>
                <a:gd name="connsiteY0" fmla="*/ 0 h 257442"/>
                <a:gd name="connsiteX1" fmla="*/ 1074013 w 1128733"/>
                <a:gd name="connsiteY1" fmla="*/ 257442 h 257442"/>
                <a:gd name="connsiteX2" fmla="*/ 0 w 1128733"/>
                <a:gd name="connsiteY2" fmla="*/ 257442 h 257442"/>
                <a:gd name="connsiteX3" fmla="*/ 0 w 1128733"/>
                <a:gd name="connsiteY3" fmla="*/ 0 h 257442"/>
                <a:gd name="connsiteX0" fmla="*/ 1407656 w 1407656"/>
                <a:gd name="connsiteY0" fmla="*/ 0 h 257442"/>
                <a:gd name="connsiteX1" fmla="*/ 1074013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4 w 1407656"/>
                <a:gd name="connsiteY1" fmla="*/ 257442 h 257442"/>
                <a:gd name="connsiteX2" fmla="*/ 0 w 1407656"/>
                <a:gd name="connsiteY2" fmla="*/ 257442 h 257442"/>
                <a:gd name="connsiteX3" fmla="*/ 0 w 1407656"/>
                <a:gd name="connsiteY3" fmla="*/ 0 h 257442"/>
                <a:gd name="connsiteX0" fmla="*/ 1407657 w 1407657"/>
                <a:gd name="connsiteY0" fmla="*/ 0 h 257442"/>
                <a:gd name="connsiteX1" fmla="*/ 1352935 w 1407657"/>
                <a:gd name="connsiteY1" fmla="*/ 257442 h 257442"/>
                <a:gd name="connsiteX2" fmla="*/ 0 w 1407657"/>
                <a:gd name="connsiteY2" fmla="*/ 257442 h 257442"/>
                <a:gd name="connsiteX3" fmla="*/ 1 w 1407657"/>
                <a:gd name="connsiteY3" fmla="*/ 0 h 257442"/>
                <a:gd name="connsiteX0" fmla="*/ 1407657 w 1407657"/>
                <a:gd name="connsiteY0" fmla="*/ 0 h 257442"/>
                <a:gd name="connsiteX1" fmla="*/ 1352935 w 1407657"/>
                <a:gd name="connsiteY1" fmla="*/ 257442 h 257442"/>
                <a:gd name="connsiteX2" fmla="*/ 0 w 1407657"/>
                <a:gd name="connsiteY2" fmla="*/ 257442 h 257442"/>
                <a:gd name="connsiteX3" fmla="*/ 1 w 1407657"/>
                <a:gd name="connsiteY3" fmla="*/ 0 h 257442"/>
                <a:gd name="connsiteX0" fmla="*/ 1676962 w 1676962"/>
                <a:gd name="connsiteY0" fmla="*/ 0 h 257442"/>
                <a:gd name="connsiteX1" fmla="*/ 1352935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1 w 1676962"/>
                <a:gd name="connsiteY3" fmla="*/ 0 h 257442"/>
                <a:gd name="connsiteX0" fmla="*/ 1676962 w 1676962"/>
                <a:gd name="connsiteY0" fmla="*/ 0 h 257442"/>
                <a:gd name="connsiteX1" fmla="*/ 1622240 w 1676962"/>
                <a:gd name="connsiteY1" fmla="*/ 257442 h 257442"/>
                <a:gd name="connsiteX2" fmla="*/ 0 w 1676962"/>
                <a:gd name="connsiteY2" fmla="*/ 257442 h 257442"/>
                <a:gd name="connsiteX3" fmla="*/ 0 w 1676962"/>
                <a:gd name="connsiteY3" fmla="*/ 0 h 257442"/>
                <a:gd name="connsiteX0" fmla="*/ 1854895 w 1854895"/>
                <a:gd name="connsiteY0" fmla="*/ 0 h 257442"/>
                <a:gd name="connsiteX1" fmla="*/ 1622240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854895 w 1854895"/>
                <a:gd name="connsiteY0" fmla="*/ 0 h 257442"/>
                <a:gd name="connsiteX1" fmla="*/ 1800174 w 1854895"/>
                <a:gd name="connsiteY1" fmla="*/ 257442 h 257442"/>
                <a:gd name="connsiteX2" fmla="*/ 0 w 1854895"/>
                <a:gd name="connsiteY2" fmla="*/ 257442 h 257442"/>
                <a:gd name="connsiteX3" fmla="*/ 0 w 1854895"/>
                <a:gd name="connsiteY3" fmla="*/ 0 h 257442"/>
                <a:gd name="connsiteX0" fmla="*/ 1676961 w 1800174"/>
                <a:gd name="connsiteY0" fmla="*/ 0 h 257442"/>
                <a:gd name="connsiteX1" fmla="*/ 1800174 w 1800174"/>
                <a:gd name="connsiteY1" fmla="*/ 257442 h 257442"/>
                <a:gd name="connsiteX2" fmla="*/ 0 w 1800174"/>
                <a:gd name="connsiteY2" fmla="*/ 257442 h 257442"/>
                <a:gd name="connsiteX3" fmla="*/ 0 w 1800174"/>
                <a:gd name="connsiteY3" fmla="*/ 0 h 257442"/>
                <a:gd name="connsiteX0" fmla="*/ 1676961 w 1676961"/>
                <a:gd name="connsiteY0" fmla="*/ 0 h 257442"/>
                <a:gd name="connsiteX1" fmla="*/ 1622240 w 1676961"/>
                <a:gd name="connsiteY1" fmla="*/ 257442 h 257442"/>
                <a:gd name="connsiteX2" fmla="*/ 0 w 1676961"/>
                <a:gd name="connsiteY2" fmla="*/ 257442 h 257442"/>
                <a:gd name="connsiteX3" fmla="*/ 0 w 1676961"/>
                <a:gd name="connsiteY3" fmla="*/ 0 h 257442"/>
                <a:gd name="connsiteX0" fmla="*/ 1676961 w 1676961"/>
                <a:gd name="connsiteY0" fmla="*/ 0 h 257442"/>
                <a:gd name="connsiteX1" fmla="*/ 1622240 w 1676961"/>
                <a:gd name="connsiteY1" fmla="*/ 257442 h 257442"/>
                <a:gd name="connsiteX2" fmla="*/ 1 w 1676961"/>
                <a:gd name="connsiteY2" fmla="*/ 257442 h 257442"/>
                <a:gd name="connsiteX3" fmla="*/ 0 w 1676961"/>
                <a:gd name="connsiteY3" fmla="*/ 0 h 257442"/>
                <a:gd name="connsiteX0" fmla="*/ 1676960 w 1676960"/>
                <a:gd name="connsiteY0" fmla="*/ 0 h 257442"/>
                <a:gd name="connsiteX1" fmla="*/ 1622239 w 1676960"/>
                <a:gd name="connsiteY1" fmla="*/ 257442 h 257442"/>
                <a:gd name="connsiteX2" fmla="*/ 0 w 1676960"/>
                <a:gd name="connsiteY2" fmla="*/ 257442 h 257442"/>
                <a:gd name="connsiteX3" fmla="*/ 0 w 1676960"/>
                <a:gd name="connsiteY3" fmla="*/ 0 h 257442"/>
                <a:gd name="connsiteX0" fmla="*/ 1508645 w 1622239"/>
                <a:gd name="connsiteY0" fmla="*/ 0 h 257442"/>
                <a:gd name="connsiteX1" fmla="*/ 1622239 w 1622239"/>
                <a:gd name="connsiteY1" fmla="*/ 257442 h 257442"/>
                <a:gd name="connsiteX2" fmla="*/ 0 w 1622239"/>
                <a:gd name="connsiteY2" fmla="*/ 257442 h 257442"/>
                <a:gd name="connsiteX3" fmla="*/ 0 w 1622239"/>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508645 w 1508645"/>
                <a:gd name="connsiteY0" fmla="*/ 0 h 257442"/>
                <a:gd name="connsiteX1" fmla="*/ 1453925 w 1508645"/>
                <a:gd name="connsiteY1" fmla="*/ 257442 h 257442"/>
                <a:gd name="connsiteX2" fmla="*/ 0 w 1508645"/>
                <a:gd name="connsiteY2" fmla="*/ 257442 h 257442"/>
                <a:gd name="connsiteX3" fmla="*/ 0 w 1508645"/>
                <a:gd name="connsiteY3" fmla="*/ 0 h 257442"/>
                <a:gd name="connsiteX0" fmla="*/ 1407656 w 1453925"/>
                <a:gd name="connsiteY0" fmla="*/ 0 h 257442"/>
                <a:gd name="connsiteX1" fmla="*/ 1453925 w 1453925"/>
                <a:gd name="connsiteY1" fmla="*/ 257442 h 257442"/>
                <a:gd name="connsiteX2" fmla="*/ 0 w 1453925"/>
                <a:gd name="connsiteY2" fmla="*/ 257442 h 257442"/>
                <a:gd name="connsiteX3" fmla="*/ 0 w 1453925"/>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407656 w 1407656"/>
                <a:gd name="connsiteY0" fmla="*/ 0 h 257442"/>
                <a:gd name="connsiteX1" fmla="*/ 1352935 w 1407656"/>
                <a:gd name="connsiteY1" fmla="*/ 257442 h 257442"/>
                <a:gd name="connsiteX2" fmla="*/ 0 w 1407656"/>
                <a:gd name="connsiteY2" fmla="*/ 257442 h 257442"/>
                <a:gd name="connsiteX3" fmla="*/ 0 w 1407656"/>
                <a:gd name="connsiteY3" fmla="*/ 0 h 257442"/>
                <a:gd name="connsiteX0" fmla="*/ 1229724 w 1352935"/>
                <a:gd name="connsiteY0" fmla="*/ 0 h 257442"/>
                <a:gd name="connsiteX1" fmla="*/ 1352935 w 1352935"/>
                <a:gd name="connsiteY1" fmla="*/ 257442 h 257442"/>
                <a:gd name="connsiteX2" fmla="*/ 0 w 1352935"/>
                <a:gd name="connsiteY2" fmla="*/ 257442 h 257442"/>
                <a:gd name="connsiteX3" fmla="*/ 0 w 1352935"/>
                <a:gd name="connsiteY3" fmla="*/ 0 h 257442"/>
                <a:gd name="connsiteX0" fmla="*/ 1229724 w 1229724"/>
                <a:gd name="connsiteY0" fmla="*/ 0 h 257442"/>
                <a:gd name="connsiteX1" fmla="*/ 1175004 w 1229724"/>
                <a:gd name="connsiteY1" fmla="*/ 257442 h 257442"/>
                <a:gd name="connsiteX2" fmla="*/ 0 w 1229724"/>
                <a:gd name="connsiteY2" fmla="*/ 257442 h 257442"/>
                <a:gd name="connsiteX3" fmla="*/ 0 w 1229724"/>
                <a:gd name="connsiteY3" fmla="*/ 0 h 257442"/>
                <a:gd name="connsiteX0" fmla="*/ 1229724 w 1229724"/>
                <a:gd name="connsiteY0" fmla="*/ 0 h 257442"/>
                <a:gd name="connsiteX1" fmla="*/ 1175004 w 1229724"/>
                <a:gd name="connsiteY1" fmla="*/ 257442 h 257442"/>
                <a:gd name="connsiteX2" fmla="*/ 1 w 1229724"/>
                <a:gd name="connsiteY2" fmla="*/ 257442 h 257442"/>
                <a:gd name="connsiteX3" fmla="*/ 0 w 1229724"/>
                <a:gd name="connsiteY3" fmla="*/ 0 h 257442"/>
                <a:gd name="connsiteX0" fmla="*/ 1229723 w 1229723"/>
                <a:gd name="connsiteY0" fmla="*/ 0 h 257442"/>
                <a:gd name="connsiteX1" fmla="*/ 1175003 w 1229723"/>
                <a:gd name="connsiteY1" fmla="*/ 257442 h 257442"/>
                <a:gd name="connsiteX2" fmla="*/ 0 w 1229723"/>
                <a:gd name="connsiteY2" fmla="*/ 257442 h 257442"/>
                <a:gd name="connsiteX3" fmla="*/ 0 w 1229723"/>
                <a:gd name="connsiteY3" fmla="*/ 0 h 257442"/>
                <a:gd name="connsiteX0" fmla="*/ 1398038 w 1398038"/>
                <a:gd name="connsiteY0" fmla="*/ 0 h 257442"/>
                <a:gd name="connsiteX1" fmla="*/ 1175003 w 1398038"/>
                <a:gd name="connsiteY1" fmla="*/ 257442 h 257442"/>
                <a:gd name="connsiteX2" fmla="*/ 0 w 1398038"/>
                <a:gd name="connsiteY2" fmla="*/ 257442 h 257442"/>
                <a:gd name="connsiteX3" fmla="*/ 0 w 1398038"/>
                <a:gd name="connsiteY3" fmla="*/ 0 h 257442"/>
                <a:gd name="connsiteX0" fmla="*/ 1398038 w 1398038"/>
                <a:gd name="connsiteY0" fmla="*/ 0 h 257442"/>
                <a:gd name="connsiteX1" fmla="*/ 1343316 w 1398038"/>
                <a:gd name="connsiteY1" fmla="*/ 257442 h 257442"/>
                <a:gd name="connsiteX2" fmla="*/ 0 w 1398038"/>
                <a:gd name="connsiteY2" fmla="*/ 257442 h 257442"/>
                <a:gd name="connsiteX3" fmla="*/ 0 w 1398038"/>
                <a:gd name="connsiteY3" fmla="*/ 0 h 257442"/>
                <a:gd name="connsiteX0" fmla="*/ 1398039 w 1398039"/>
                <a:gd name="connsiteY0" fmla="*/ 0 h 257442"/>
                <a:gd name="connsiteX1" fmla="*/ 1343317 w 1398039"/>
                <a:gd name="connsiteY1" fmla="*/ 257442 h 257442"/>
                <a:gd name="connsiteX2" fmla="*/ 0 w 1398039"/>
                <a:gd name="connsiteY2" fmla="*/ 257442 h 257442"/>
                <a:gd name="connsiteX3" fmla="*/ 1 w 1398039"/>
                <a:gd name="connsiteY3" fmla="*/ 0 h 257442"/>
                <a:gd name="connsiteX0" fmla="*/ 1398039 w 1398039"/>
                <a:gd name="connsiteY0" fmla="*/ 0 h 257442"/>
                <a:gd name="connsiteX1" fmla="*/ 1343317 w 1398039"/>
                <a:gd name="connsiteY1" fmla="*/ 257442 h 257442"/>
                <a:gd name="connsiteX2" fmla="*/ 0 w 1398039"/>
                <a:gd name="connsiteY2" fmla="*/ 257442 h 257442"/>
                <a:gd name="connsiteX3" fmla="*/ 1 w 1398039"/>
                <a:gd name="connsiteY3" fmla="*/ 0 h 257442"/>
                <a:gd name="connsiteX0" fmla="*/ 1667344 w 1667344"/>
                <a:gd name="connsiteY0" fmla="*/ 0 h 257442"/>
                <a:gd name="connsiteX1" fmla="*/ 1343317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1 w 1667344"/>
                <a:gd name="connsiteY3" fmla="*/ 0 h 257442"/>
                <a:gd name="connsiteX0" fmla="*/ 1667344 w 1667344"/>
                <a:gd name="connsiteY0" fmla="*/ 0 h 257442"/>
                <a:gd name="connsiteX1" fmla="*/ 1612622 w 1667344"/>
                <a:gd name="connsiteY1" fmla="*/ 257442 h 257442"/>
                <a:gd name="connsiteX2" fmla="*/ 0 w 1667344"/>
                <a:gd name="connsiteY2" fmla="*/ 257442 h 257442"/>
                <a:gd name="connsiteX3" fmla="*/ 0 w 1667344"/>
                <a:gd name="connsiteY3" fmla="*/ 0 h 257442"/>
                <a:gd name="connsiteX0" fmla="*/ 1845277 w 1845277"/>
                <a:gd name="connsiteY0" fmla="*/ 0 h 257442"/>
                <a:gd name="connsiteX1" fmla="*/ 1612622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1845277 w 1845277"/>
                <a:gd name="connsiteY0" fmla="*/ 0 h 257442"/>
                <a:gd name="connsiteX1" fmla="*/ 1790556 w 1845277"/>
                <a:gd name="connsiteY1" fmla="*/ 257442 h 257442"/>
                <a:gd name="connsiteX2" fmla="*/ 0 w 1845277"/>
                <a:gd name="connsiteY2" fmla="*/ 257442 h 257442"/>
                <a:gd name="connsiteX3" fmla="*/ 0 w 1845277"/>
                <a:gd name="connsiteY3" fmla="*/ 0 h 257442"/>
                <a:gd name="connsiteX0" fmla="*/ 2106566 w 2106566"/>
                <a:gd name="connsiteY0" fmla="*/ 0 h 257442"/>
                <a:gd name="connsiteX1" fmla="*/ 1790556 w 2106566"/>
                <a:gd name="connsiteY1" fmla="*/ 257442 h 257442"/>
                <a:gd name="connsiteX2" fmla="*/ 0 w 2106566"/>
                <a:gd name="connsiteY2" fmla="*/ 257442 h 257442"/>
                <a:gd name="connsiteX3" fmla="*/ 0 w 2106566"/>
                <a:gd name="connsiteY3" fmla="*/ 0 h 257442"/>
                <a:gd name="connsiteX0" fmla="*/ 2106566 w 2106566"/>
                <a:gd name="connsiteY0" fmla="*/ 0 h 257442"/>
                <a:gd name="connsiteX1" fmla="*/ 2051844 w 2106566"/>
                <a:gd name="connsiteY1" fmla="*/ 257442 h 257442"/>
                <a:gd name="connsiteX2" fmla="*/ 0 w 2106566"/>
                <a:gd name="connsiteY2" fmla="*/ 257442 h 257442"/>
                <a:gd name="connsiteX3" fmla="*/ 0 w 2106566"/>
                <a:gd name="connsiteY3" fmla="*/ 0 h 257442"/>
                <a:gd name="connsiteX0" fmla="*/ 2106567 w 2106567"/>
                <a:gd name="connsiteY0" fmla="*/ 0 h 257442"/>
                <a:gd name="connsiteX1" fmla="*/ 2051845 w 2106567"/>
                <a:gd name="connsiteY1" fmla="*/ 257442 h 257442"/>
                <a:gd name="connsiteX2" fmla="*/ 0 w 2106567"/>
                <a:gd name="connsiteY2" fmla="*/ 257442 h 257442"/>
                <a:gd name="connsiteX3" fmla="*/ 1 w 2106567"/>
                <a:gd name="connsiteY3" fmla="*/ 0 h 257442"/>
                <a:gd name="connsiteX0" fmla="*/ 2106567 w 2106567"/>
                <a:gd name="connsiteY0" fmla="*/ 0 h 257442"/>
                <a:gd name="connsiteX1" fmla="*/ 2051845 w 2106567"/>
                <a:gd name="connsiteY1" fmla="*/ 257442 h 257442"/>
                <a:gd name="connsiteX2" fmla="*/ 0 w 2106567"/>
                <a:gd name="connsiteY2" fmla="*/ 257442 h 257442"/>
                <a:gd name="connsiteX3" fmla="*/ 1 w 2106567"/>
                <a:gd name="connsiteY3" fmla="*/ 0 h 257442"/>
                <a:gd name="connsiteX0" fmla="*/ 2274883 w 2274883"/>
                <a:gd name="connsiteY0" fmla="*/ 0 h 257442"/>
                <a:gd name="connsiteX1" fmla="*/ 2051845 w 2274883"/>
                <a:gd name="connsiteY1" fmla="*/ 257442 h 257442"/>
                <a:gd name="connsiteX2" fmla="*/ 0 w 2274883"/>
                <a:gd name="connsiteY2" fmla="*/ 257442 h 257442"/>
                <a:gd name="connsiteX3" fmla="*/ 1 w 2274883"/>
                <a:gd name="connsiteY3" fmla="*/ 0 h 257442"/>
                <a:gd name="connsiteX0" fmla="*/ 2274883 w 2274883"/>
                <a:gd name="connsiteY0" fmla="*/ 0 h 257442"/>
                <a:gd name="connsiteX1" fmla="*/ 2220162 w 2274883"/>
                <a:gd name="connsiteY1" fmla="*/ 257442 h 257442"/>
                <a:gd name="connsiteX2" fmla="*/ 0 w 2274883"/>
                <a:gd name="connsiteY2" fmla="*/ 257442 h 257442"/>
                <a:gd name="connsiteX3" fmla="*/ 1 w 2274883"/>
                <a:gd name="connsiteY3" fmla="*/ 0 h 257442"/>
                <a:gd name="connsiteX0" fmla="*/ 2274882 w 2274882"/>
                <a:gd name="connsiteY0" fmla="*/ 0 h 257442"/>
                <a:gd name="connsiteX1" fmla="*/ 2220161 w 2274882"/>
                <a:gd name="connsiteY1" fmla="*/ 257442 h 257442"/>
                <a:gd name="connsiteX2" fmla="*/ 0 w 2274882"/>
                <a:gd name="connsiteY2" fmla="*/ 257442 h 257442"/>
                <a:gd name="connsiteX3" fmla="*/ 0 w 2274882"/>
                <a:gd name="connsiteY3" fmla="*/ 0 h 257442"/>
                <a:gd name="connsiteX0" fmla="*/ 2274883 w 2274883"/>
                <a:gd name="connsiteY0" fmla="*/ 0 h 257442"/>
                <a:gd name="connsiteX1" fmla="*/ 2220162 w 2274883"/>
                <a:gd name="connsiteY1" fmla="*/ 257442 h 257442"/>
                <a:gd name="connsiteX2" fmla="*/ 1 w 2274883"/>
                <a:gd name="connsiteY2" fmla="*/ 257442 h 257442"/>
                <a:gd name="connsiteX3" fmla="*/ 0 w 2274883"/>
                <a:gd name="connsiteY3" fmla="*/ 0 h 257442"/>
                <a:gd name="connsiteX0" fmla="*/ 2544187 w 2544187"/>
                <a:gd name="connsiteY0" fmla="*/ 0 h 257442"/>
                <a:gd name="connsiteX1" fmla="*/ 2220162 w 2544187"/>
                <a:gd name="connsiteY1" fmla="*/ 257442 h 257442"/>
                <a:gd name="connsiteX2" fmla="*/ 1 w 2544187"/>
                <a:gd name="connsiteY2" fmla="*/ 257442 h 257442"/>
                <a:gd name="connsiteX3" fmla="*/ 0 w 2544187"/>
                <a:gd name="connsiteY3" fmla="*/ 0 h 257442"/>
                <a:gd name="connsiteX0" fmla="*/ 2544187 w 2544187"/>
                <a:gd name="connsiteY0" fmla="*/ 0 h 257442"/>
                <a:gd name="connsiteX1" fmla="*/ 2489466 w 2544187"/>
                <a:gd name="connsiteY1" fmla="*/ 257442 h 257442"/>
                <a:gd name="connsiteX2" fmla="*/ 1 w 2544187"/>
                <a:gd name="connsiteY2" fmla="*/ 257442 h 257442"/>
                <a:gd name="connsiteX3" fmla="*/ 0 w 2544187"/>
                <a:gd name="connsiteY3" fmla="*/ 0 h 257442"/>
                <a:gd name="connsiteX0" fmla="*/ 2544187 w 2544187"/>
                <a:gd name="connsiteY0" fmla="*/ 0 h 257442"/>
                <a:gd name="connsiteX1" fmla="*/ 2489466 w 2544187"/>
                <a:gd name="connsiteY1" fmla="*/ 257442 h 257442"/>
                <a:gd name="connsiteX2" fmla="*/ 1 w 2544187"/>
                <a:gd name="connsiteY2" fmla="*/ 257442 h 257442"/>
                <a:gd name="connsiteX3" fmla="*/ 0 w 2544187"/>
                <a:gd name="connsiteY3" fmla="*/ 0 h 257442"/>
                <a:gd name="connsiteX0" fmla="*/ 2544186 w 2544186"/>
                <a:gd name="connsiteY0" fmla="*/ 0 h 257442"/>
                <a:gd name="connsiteX1" fmla="*/ 2489465 w 2544186"/>
                <a:gd name="connsiteY1" fmla="*/ 257442 h 257442"/>
                <a:gd name="connsiteX2" fmla="*/ 0 w 2544186"/>
                <a:gd name="connsiteY2" fmla="*/ 257442 h 257442"/>
                <a:gd name="connsiteX3" fmla="*/ 0 w 2544186"/>
                <a:gd name="connsiteY3" fmla="*/ 0 h 257442"/>
                <a:gd name="connsiteX0" fmla="*/ 2712500 w 2712500"/>
                <a:gd name="connsiteY0" fmla="*/ 0 h 257442"/>
                <a:gd name="connsiteX1" fmla="*/ 2489465 w 2712500"/>
                <a:gd name="connsiteY1" fmla="*/ 257442 h 257442"/>
                <a:gd name="connsiteX2" fmla="*/ 0 w 2712500"/>
                <a:gd name="connsiteY2" fmla="*/ 257442 h 257442"/>
                <a:gd name="connsiteX3" fmla="*/ 0 w 2712500"/>
                <a:gd name="connsiteY3" fmla="*/ 0 h 257442"/>
                <a:gd name="connsiteX0" fmla="*/ 2712500 w 2712500"/>
                <a:gd name="connsiteY0" fmla="*/ 0 h 257442"/>
                <a:gd name="connsiteX1" fmla="*/ 2657779 w 2712500"/>
                <a:gd name="connsiteY1" fmla="*/ 257442 h 257442"/>
                <a:gd name="connsiteX2" fmla="*/ 0 w 2712500"/>
                <a:gd name="connsiteY2" fmla="*/ 257442 h 257442"/>
                <a:gd name="connsiteX3" fmla="*/ 0 w 2712500"/>
                <a:gd name="connsiteY3" fmla="*/ 0 h 257442"/>
                <a:gd name="connsiteX0" fmla="*/ 2712501 w 2712501"/>
                <a:gd name="connsiteY0" fmla="*/ 0 h 257442"/>
                <a:gd name="connsiteX1" fmla="*/ 2657780 w 2712501"/>
                <a:gd name="connsiteY1" fmla="*/ 257442 h 257442"/>
                <a:gd name="connsiteX2" fmla="*/ 0 w 2712501"/>
                <a:gd name="connsiteY2" fmla="*/ 257442 h 257442"/>
                <a:gd name="connsiteX3" fmla="*/ 1 w 2712501"/>
                <a:gd name="connsiteY3" fmla="*/ 0 h 257442"/>
                <a:gd name="connsiteX0" fmla="*/ 2712501 w 2712501"/>
                <a:gd name="connsiteY0" fmla="*/ 0 h 257442"/>
                <a:gd name="connsiteX1" fmla="*/ 2657780 w 2712501"/>
                <a:gd name="connsiteY1" fmla="*/ 257442 h 257442"/>
                <a:gd name="connsiteX2" fmla="*/ 0 w 2712501"/>
                <a:gd name="connsiteY2" fmla="*/ 257442 h 257442"/>
                <a:gd name="connsiteX3" fmla="*/ 1 w 2712501"/>
                <a:gd name="connsiteY3" fmla="*/ 0 h 257442"/>
                <a:gd name="connsiteX0" fmla="*/ 2973792 w 2973792"/>
                <a:gd name="connsiteY0" fmla="*/ 0 h 257442"/>
                <a:gd name="connsiteX1" fmla="*/ 265778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1 w 2973792"/>
                <a:gd name="connsiteY3" fmla="*/ 0 h 257442"/>
                <a:gd name="connsiteX0" fmla="*/ 2973792 w 2973792"/>
                <a:gd name="connsiteY0" fmla="*/ 0 h 257442"/>
                <a:gd name="connsiteX1" fmla="*/ 2919070 w 2973792"/>
                <a:gd name="connsiteY1" fmla="*/ 257442 h 257442"/>
                <a:gd name="connsiteX2" fmla="*/ 0 w 2973792"/>
                <a:gd name="connsiteY2" fmla="*/ 257442 h 257442"/>
                <a:gd name="connsiteX3" fmla="*/ 0 w 2973792"/>
                <a:gd name="connsiteY3" fmla="*/ 0 h 257442"/>
                <a:gd name="connsiteX0" fmla="*/ 3286376 w 3286376"/>
                <a:gd name="connsiteY0" fmla="*/ 0 h 257442"/>
                <a:gd name="connsiteX1" fmla="*/ 2919070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286376 w 3286376"/>
                <a:gd name="connsiteY0" fmla="*/ 0 h 257442"/>
                <a:gd name="connsiteX1" fmla="*/ 3231655 w 3286376"/>
                <a:gd name="connsiteY1" fmla="*/ 257442 h 257442"/>
                <a:gd name="connsiteX2" fmla="*/ 0 w 3286376"/>
                <a:gd name="connsiteY2" fmla="*/ 257442 h 257442"/>
                <a:gd name="connsiteX3" fmla="*/ 0 w 3286376"/>
                <a:gd name="connsiteY3" fmla="*/ 0 h 257442"/>
                <a:gd name="connsiteX0" fmla="*/ 3446676 w 3446676"/>
                <a:gd name="connsiteY0" fmla="*/ 0 h 257442"/>
                <a:gd name="connsiteX1" fmla="*/ 32316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3446676 w 3446676"/>
                <a:gd name="connsiteY0" fmla="*/ 0 h 257442"/>
                <a:gd name="connsiteX1" fmla="*/ 3391955 w 3446676"/>
                <a:gd name="connsiteY1" fmla="*/ 257442 h 257442"/>
                <a:gd name="connsiteX2" fmla="*/ 0 w 3446676"/>
                <a:gd name="connsiteY2" fmla="*/ 257442 h 257442"/>
                <a:gd name="connsiteX3" fmla="*/ 0 w 3446676"/>
                <a:gd name="connsiteY3" fmla="*/ 0 h 257442"/>
                <a:gd name="connsiteX0" fmla="*/ 942786 w 3391955"/>
                <a:gd name="connsiteY0" fmla="*/ 0 h 257442"/>
                <a:gd name="connsiteX1" fmla="*/ 3391955 w 3391955"/>
                <a:gd name="connsiteY1" fmla="*/ 257442 h 257442"/>
                <a:gd name="connsiteX2" fmla="*/ 0 w 3391955"/>
                <a:gd name="connsiteY2" fmla="*/ 257442 h 257442"/>
                <a:gd name="connsiteX3" fmla="*/ 0 w 3391955"/>
                <a:gd name="connsiteY3" fmla="*/ 0 h 257442"/>
                <a:gd name="connsiteX0" fmla="*/ 942786 w 942786"/>
                <a:gd name="connsiteY0" fmla="*/ 0 h 257442"/>
                <a:gd name="connsiteX1" fmla="*/ 888066 w 942786"/>
                <a:gd name="connsiteY1" fmla="*/ 257442 h 257442"/>
                <a:gd name="connsiteX2" fmla="*/ 0 w 942786"/>
                <a:gd name="connsiteY2" fmla="*/ 257442 h 257442"/>
                <a:gd name="connsiteX3" fmla="*/ 0 w 942786"/>
                <a:gd name="connsiteY3" fmla="*/ 0 h 257442"/>
                <a:gd name="connsiteX0" fmla="*/ 942786 w 942786"/>
                <a:gd name="connsiteY0" fmla="*/ 0 h 257442"/>
                <a:gd name="connsiteX1" fmla="*/ 888066 w 942786"/>
                <a:gd name="connsiteY1" fmla="*/ 257442 h 257442"/>
                <a:gd name="connsiteX2" fmla="*/ 1 w 942786"/>
                <a:gd name="connsiteY2" fmla="*/ 257442 h 257442"/>
                <a:gd name="connsiteX3" fmla="*/ 0 w 942786"/>
                <a:gd name="connsiteY3" fmla="*/ 0 h 257442"/>
                <a:gd name="connsiteX0" fmla="*/ 942785 w 942785"/>
                <a:gd name="connsiteY0" fmla="*/ 0 h 257442"/>
                <a:gd name="connsiteX1" fmla="*/ 888065 w 942785"/>
                <a:gd name="connsiteY1" fmla="*/ 257442 h 257442"/>
                <a:gd name="connsiteX2" fmla="*/ 0 w 942785"/>
                <a:gd name="connsiteY2" fmla="*/ 257442 h 257442"/>
                <a:gd name="connsiteX3" fmla="*/ 0 w 942785"/>
                <a:gd name="connsiteY3" fmla="*/ 0 h 257442"/>
                <a:gd name="connsiteX0" fmla="*/ 782550 w 888065"/>
                <a:gd name="connsiteY0" fmla="*/ 0 h 257442"/>
                <a:gd name="connsiteX1" fmla="*/ 888065 w 888065"/>
                <a:gd name="connsiteY1" fmla="*/ 257442 h 257442"/>
                <a:gd name="connsiteX2" fmla="*/ 0 w 888065"/>
                <a:gd name="connsiteY2" fmla="*/ 257442 h 257442"/>
                <a:gd name="connsiteX3" fmla="*/ 0 w 888065"/>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782550 w 782550"/>
                <a:gd name="connsiteY0" fmla="*/ 0 h 257442"/>
                <a:gd name="connsiteX1" fmla="*/ 727829 w 782550"/>
                <a:gd name="connsiteY1" fmla="*/ 257442 h 257442"/>
                <a:gd name="connsiteX2" fmla="*/ 0 w 782550"/>
                <a:gd name="connsiteY2" fmla="*/ 257442 h 257442"/>
                <a:gd name="connsiteX3" fmla="*/ 0 w 782550"/>
                <a:gd name="connsiteY3" fmla="*/ 0 h 257442"/>
                <a:gd name="connsiteX0" fmla="*/ 1103086 w 1103086"/>
                <a:gd name="connsiteY0" fmla="*/ 0 h 257442"/>
                <a:gd name="connsiteX1" fmla="*/ 727829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5 w 1103086"/>
                <a:gd name="connsiteY1" fmla="*/ 257442 h 257442"/>
                <a:gd name="connsiteX2" fmla="*/ 0 w 1103086"/>
                <a:gd name="connsiteY2" fmla="*/ 257442 h 257442"/>
                <a:gd name="connsiteX3" fmla="*/ 0 w 1103086"/>
                <a:gd name="connsiteY3" fmla="*/ 0 h 257442"/>
                <a:gd name="connsiteX0" fmla="*/ 1263386 w 1263386"/>
                <a:gd name="connsiteY0" fmla="*/ 0 h 257442"/>
                <a:gd name="connsiteX1" fmla="*/ 10483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263386 w 1263386"/>
                <a:gd name="connsiteY0" fmla="*/ 0 h 257442"/>
                <a:gd name="connsiteX1" fmla="*/ 1208665 w 1263386"/>
                <a:gd name="connsiteY1" fmla="*/ 257442 h 257442"/>
                <a:gd name="connsiteX2" fmla="*/ 0 w 1263386"/>
                <a:gd name="connsiteY2" fmla="*/ 257442 h 257442"/>
                <a:gd name="connsiteX3" fmla="*/ 0 w 1263386"/>
                <a:gd name="connsiteY3" fmla="*/ 0 h 257442"/>
                <a:gd name="connsiteX0" fmla="*/ 1431702 w 1431702"/>
                <a:gd name="connsiteY0" fmla="*/ 0 h 257442"/>
                <a:gd name="connsiteX1" fmla="*/ 1208665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431702 w 1431702"/>
                <a:gd name="connsiteY0" fmla="*/ 0 h 257442"/>
                <a:gd name="connsiteX1" fmla="*/ 1376981 w 1431702"/>
                <a:gd name="connsiteY1" fmla="*/ 257442 h 257442"/>
                <a:gd name="connsiteX2" fmla="*/ 0 w 1431702"/>
                <a:gd name="connsiteY2" fmla="*/ 257442 h 257442"/>
                <a:gd name="connsiteX3" fmla="*/ 0 w 1431702"/>
                <a:gd name="connsiteY3" fmla="*/ 0 h 257442"/>
                <a:gd name="connsiteX0" fmla="*/ 1684976 w 1684976"/>
                <a:gd name="connsiteY0" fmla="*/ 0 h 257442"/>
                <a:gd name="connsiteX1" fmla="*/ 1376981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684976 w 1684976"/>
                <a:gd name="connsiteY0" fmla="*/ 0 h 257442"/>
                <a:gd name="connsiteX1" fmla="*/ 1630255 w 1684976"/>
                <a:gd name="connsiteY1" fmla="*/ 257442 h 257442"/>
                <a:gd name="connsiteX2" fmla="*/ 0 w 1684976"/>
                <a:gd name="connsiteY2" fmla="*/ 257442 h 257442"/>
                <a:gd name="connsiteX3" fmla="*/ 0 w 1684976"/>
                <a:gd name="connsiteY3" fmla="*/ 0 h 257442"/>
                <a:gd name="connsiteX0" fmla="*/ 1954281 w 1954281"/>
                <a:gd name="connsiteY0" fmla="*/ 0 h 257442"/>
                <a:gd name="connsiteX1" fmla="*/ 1630255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1954281 w 1954281"/>
                <a:gd name="connsiteY0" fmla="*/ 0 h 257442"/>
                <a:gd name="connsiteX1" fmla="*/ 1899560 w 1954281"/>
                <a:gd name="connsiteY1" fmla="*/ 257442 h 257442"/>
                <a:gd name="connsiteX2" fmla="*/ 0 w 1954281"/>
                <a:gd name="connsiteY2" fmla="*/ 257442 h 257442"/>
                <a:gd name="connsiteX3" fmla="*/ 0 w 1954281"/>
                <a:gd name="connsiteY3" fmla="*/ 0 h 257442"/>
                <a:gd name="connsiteX0" fmla="*/ 2122596 w 2122596"/>
                <a:gd name="connsiteY0" fmla="*/ 0 h 257442"/>
                <a:gd name="connsiteX1" fmla="*/ 1899560 w 2122596"/>
                <a:gd name="connsiteY1" fmla="*/ 257442 h 257442"/>
                <a:gd name="connsiteX2" fmla="*/ 0 w 2122596"/>
                <a:gd name="connsiteY2" fmla="*/ 257442 h 257442"/>
                <a:gd name="connsiteX3" fmla="*/ 0 w 2122596"/>
                <a:gd name="connsiteY3" fmla="*/ 0 h 257442"/>
                <a:gd name="connsiteX0" fmla="*/ 2122596 w 2122596"/>
                <a:gd name="connsiteY0" fmla="*/ 0 h 257442"/>
                <a:gd name="connsiteX1" fmla="*/ 2067874 w 2122596"/>
                <a:gd name="connsiteY1" fmla="*/ 257442 h 257442"/>
                <a:gd name="connsiteX2" fmla="*/ 0 w 2122596"/>
                <a:gd name="connsiteY2" fmla="*/ 257442 h 257442"/>
                <a:gd name="connsiteX3" fmla="*/ 0 w 2122596"/>
                <a:gd name="connsiteY3" fmla="*/ 0 h 257442"/>
                <a:gd name="connsiteX0" fmla="*/ 2122597 w 2122597"/>
                <a:gd name="connsiteY0" fmla="*/ 0 h 257442"/>
                <a:gd name="connsiteX1" fmla="*/ 2067875 w 2122597"/>
                <a:gd name="connsiteY1" fmla="*/ 257442 h 257442"/>
                <a:gd name="connsiteX2" fmla="*/ 0 w 2122597"/>
                <a:gd name="connsiteY2" fmla="*/ 257442 h 257442"/>
                <a:gd name="connsiteX3" fmla="*/ 1 w 2122597"/>
                <a:gd name="connsiteY3" fmla="*/ 0 h 257442"/>
                <a:gd name="connsiteX0" fmla="*/ 2122597 w 2122597"/>
                <a:gd name="connsiteY0" fmla="*/ 0 h 257442"/>
                <a:gd name="connsiteX1" fmla="*/ 2067875 w 2122597"/>
                <a:gd name="connsiteY1" fmla="*/ 257442 h 257442"/>
                <a:gd name="connsiteX2" fmla="*/ 0 w 2122597"/>
                <a:gd name="connsiteY2" fmla="*/ 257442 h 257442"/>
                <a:gd name="connsiteX3" fmla="*/ 1 w 2122597"/>
                <a:gd name="connsiteY3" fmla="*/ 0 h 257442"/>
                <a:gd name="connsiteX0" fmla="*/ 2364458 w 2364458"/>
                <a:gd name="connsiteY0" fmla="*/ 0 h 257442"/>
                <a:gd name="connsiteX1" fmla="*/ 2067875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1 w 2364458"/>
                <a:gd name="connsiteY3" fmla="*/ 0 h 257442"/>
                <a:gd name="connsiteX0" fmla="*/ 2364458 w 2364458"/>
                <a:gd name="connsiteY0" fmla="*/ 0 h 257442"/>
                <a:gd name="connsiteX1" fmla="*/ 2309736 w 2364458"/>
                <a:gd name="connsiteY1" fmla="*/ 257442 h 257442"/>
                <a:gd name="connsiteX2" fmla="*/ 0 w 2364458"/>
                <a:gd name="connsiteY2" fmla="*/ 257442 h 257442"/>
                <a:gd name="connsiteX3" fmla="*/ 0 w 2364458"/>
                <a:gd name="connsiteY3" fmla="*/ 0 h 257442"/>
                <a:gd name="connsiteX0" fmla="*/ 2542391 w 2542391"/>
                <a:gd name="connsiteY0" fmla="*/ 0 h 257442"/>
                <a:gd name="connsiteX1" fmla="*/ 2309736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542391 w 2542391"/>
                <a:gd name="connsiteY0" fmla="*/ 0 h 257442"/>
                <a:gd name="connsiteX1" fmla="*/ 2487670 w 2542391"/>
                <a:gd name="connsiteY1" fmla="*/ 257442 h 257442"/>
                <a:gd name="connsiteX2" fmla="*/ 0 w 2542391"/>
                <a:gd name="connsiteY2" fmla="*/ 257442 h 257442"/>
                <a:gd name="connsiteX3" fmla="*/ 0 w 2542391"/>
                <a:gd name="connsiteY3" fmla="*/ 0 h 257442"/>
                <a:gd name="connsiteX0" fmla="*/ 2710706 w 2710706"/>
                <a:gd name="connsiteY0" fmla="*/ 0 h 257442"/>
                <a:gd name="connsiteX1" fmla="*/ 2487670 w 2710706"/>
                <a:gd name="connsiteY1" fmla="*/ 257442 h 257442"/>
                <a:gd name="connsiteX2" fmla="*/ 0 w 2710706"/>
                <a:gd name="connsiteY2" fmla="*/ 257442 h 257442"/>
                <a:gd name="connsiteX3" fmla="*/ 0 w 2710706"/>
                <a:gd name="connsiteY3" fmla="*/ 0 h 257442"/>
                <a:gd name="connsiteX0" fmla="*/ 2710706 w 2710706"/>
                <a:gd name="connsiteY0" fmla="*/ 0 h 257442"/>
                <a:gd name="connsiteX1" fmla="*/ 2655984 w 2710706"/>
                <a:gd name="connsiteY1" fmla="*/ 257442 h 257442"/>
                <a:gd name="connsiteX2" fmla="*/ 0 w 2710706"/>
                <a:gd name="connsiteY2" fmla="*/ 257442 h 257442"/>
                <a:gd name="connsiteX3" fmla="*/ 0 w 2710706"/>
                <a:gd name="connsiteY3" fmla="*/ 0 h 257442"/>
                <a:gd name="connsiteX0" fmla="*/ 2710707 w 2710707"/>
                <a:gd name="connsiteY0" fmla="*/ 0 h 257442"/>
                <a:gd name="connsiteX1" fmla="*/ 2655985 w 2710707"/>
                <a:gd name="connsiteY1" fmla="*/ 257442 h 257442"/>
                <a:gd name="connsiteX2" fmla="*/ 0 w 2710707"/>
                <a:gd name="connsiteY2" fmla="*/ 257442 h 257442"/>
                <a:gd name="connsiteX3" fmla="*/ 1 w 2710707"/>
                <a:gd name="connsiteY3" fmla="*/ 0 h 257442"/>
                <a:gd name="connsiteX0" fmla="*/ 2710707 w 2710707"/>
                <a:gd name="connsiteY0" fmla="*/ 0 h 257442"/>
                <a:gd name="connsiteX1" fmla="*/ 2655985 w 2710707"/>
                <a:gd name="connsiteY1" fmla="*/ 257442 h 257442"/>
                <a:gd name="connsiteX2" fmla="*/ 0 w 2710707"/>
                <a:gd name="connsiteY2" fmla="*/ 257442 h 257442"/>
                <a:gd name="connsiteX3" fmla="*/ 1 w 2710707"/>
                <a:gd name="connsiteY3" fmla="*/ 0 h 257442"/>
                <a:gd name="connsiteX0" fmla="*/ 2871007 w 2871007"/>
                <a:gd name="connsiteY0" fmla="*/ 0 h 257442"/>
                <a:gd name="connsiteX1" fmla="*/ 2655985 w 2871007"/>
                <a:gd name="connsiteY1" fmla="*/ 257442 h 257442"/>
                <a:gd name="connsiteX2" fmla="*/ 0 w 2871007"/>
                <a:gd name="connsiteY2" fmla="*/ 257442 h 257442"/>
                <a:gd name="connsiteX3" fmla="*/ 1 w 2871007"/>
                <a:gd name="connsiteY3" fmla="*/ 0 h 257442"/>
                <a:gd name="connsiteX0" fmla="*/ 2871007 w 2871007"/>
                <a:gd name="connsiteY0" fmla="*/ 0 h 257442"/>
                <a:gd name="connsiteX1" fmla="*/ 2816286 w 2871007"/>
                <a:gd name="connsiteY1" fmla="*/ 257442 h 257442"/>
                <a:gd name="connsiteX2" fmla="*/ 0 w 2871007"/>
                <a:gd name="connsiteY2" fmla="*/ 257442 h 257442"/>
                <a:gd name="connsiteX3" fmla="*/ 1 w 2871007"/>
                <a:gd name="connsiteY3" fmla="*/ 0 h 257442"/>
                <a:gd name="connsiteX0" fmla="*/ 2871006 w 2871006"/>
                <a:gd name="connsiteY0" fmla="*/ 0 h 257442"/>
                <a:gd name="connsiteX1" fmla="*/ 2816285 w 2871006"/>
                <a:gd name="connsiteY1" fmla="*/ 257442 h 257442"/>
                <a:gd name="connsiteX2" fmla="*/ 0 w 2871006"/>
                <a:gd name="connsiteY2" fmla="*/ 257442 h 257442"/>
                <a:gd name="connsiteX3" fmla="*/ 0 w 2871006"/>
                <a:gd name="connsiteY3" fmla="*/ 0 h 257442"/>
                <a:gd name="connsiteX0" fmla="*/ 2871007 w 2871007"/>
                <a:gd name="connsiteY0" fmla="*/ 0 h 257442"/>
                <a:gd name="connsiteX1" fmla="*/ 2816286 w 2871007"/>
                <a:gd name="connsiteY1" fmla="*/ 257442 h 257442"/>
                <a:gd name="connsiteX2" fmla="*/ 1 w 2871007"/>
                <a:gd name="connsiteY2" fmla="*/ 257442 h 257442"/>
                <a:gd name="connsiteX3" fmla="*/ 0 w 2871007"/>
                <a:gd name="connsiteY3" fmla="*/ 0 h 257442"/>
                <a:gd name="connsiteX0" fmla="*/ 942787 w 2816286"/>
                <a:gd name="connsiteY0" fmla="*/ 0 h 257442"/>
                <a:gd name="connsiteX1" fmla="*/ 2816286 w 2816286"/>
                <a:gd name="connsiteY1" fmla="*/ 257442 h 257442"/>
                <a:gd name="connsiteX2" fmla="*/ 1 w 2816286"/>
                <a:gd name="connsiteY2" fmla="*/ 257442 h 257442"/>
                <a:gd name="connsiteX3" fmla="*/ 0 w 2816286"/>
                <a:gd name="connsiteY3" fmla="*/ 0 h 257442"/>
                <a:gd name="connsiteX0" fmla="*/ 942787 w 942787"/>
                <a:gd name="connsiteY0" fmla="*/ 0 h 257442"/>
                <a:gd name="connsiteX1" fmla="*/ 888066 w 942787"/>
                <a:gd name="connsiteY1" fmla="*/ 257442 h 257442"/>
                <a:gd name="connsiteX2" fmla="*/ 1 w 942787"/>
                <a:gd name="connsiteY2" fmla="*/ 257442 h 257442"/>
                <a:gd name="connsiteX3" fmla="*/ 0 w 942787"/>
                <a:gd name="connsiteY3" fmla="*/ 0 h 257442"/>
                <a:gd name="connsiteX0" fmla="*/ 942787 w 942787"/>
                <a:gd name="connsiteY0" fmla="*/ 0 h 257442"/>
                <a:gd name="connsiteX1" fmla="*/ 888066 w 942787"/>
                <a:gd name="connsiteY1" fmla="*/ 257442 h 257442"/>
                <a:gd name="connsiteX2" fmla="*/ 2 w 942787"/>
                <a:gd name="connsiteY2" fmla="*/ 257442 h 257442"/>
                <a:gd name="connsiteX3" fmla="*/ 0 w 942787"/>
                <a:gd name="connsiteY3" fmla="*/ 0 h 257442"/>
                <a:gd name="connsiteX0" fmla="*/ 942785 w 942785"/>
                <a:gd name="connsiteY0" fmla="*/ 0 h 257442"/>
                <a:gd name="connsiteX1" fmla="*/ 888064 w 942785"/>
                <a:gd name="connsiteY1" fmla="*/ 257442 h 257442"/>
                <a:gd name="connsiteX2" fmla="*/ 0 w 942785"/>
                <a:gd name="connsiteY2" fmla="*/ 257442 h 257442"/>
                <a:gd name="connsiteX3" fmla="*/ 0 w 942785"/>
                <a:gd name="connsiteY3" fmla="*/ 0 h 257442"/>
                <a:gd name="connsiteX0" fmla="*/ 1103086 w 1103086"/>
                <a:gd name="connsiteY0" fmla="*/ 0 h 257442"/>
                <a:gd name="connsiteX1" fmla="*/ 888064 w 1103086"/>
                <a:gd name="connsiteY1" fmla="*/ 257442 h 257442"/>
                <a:gd name="connsiteX2" fmla="*/ 0 w 1103086"/>
                <a:gd name="connsiteY2" fmla="*/ 257442 h 257442"/>
                <a:gd name="connsiteX3" fmla="*/ 0 w 1103086"/>
                <a:gd name="connsiteY3" fmla="*/ 0 h 257442"/>
                <a:gd name="connsiteX0" fmla="*/ 1103086 w 1103086"/>
                <a:gd name="connsiteY0" fmla="*/ 0 h 257442"/>
                <a:gd name="connsiteX1" fmla="*/ 1048364 w 1103086"/>
                <a:gd name="connsiteY1" fmla="*/ 257442 h 257442"/>
                <a:gd name="connsiteX2" fmla="*/ 0 w 1103086"/>
                <a:gd name="connsiteY2" fmla="*/ 257442 h 257442"/>
                <a:gd name="connsiteX3" fmla="*/ 0 w 1103086"/>
                <a:gd name="connsiteY3" fmla="*/ 0 h 257442"/>
                <a:gd name="connsiteX0" fmla="*/ 1103087 w 1103087"/>
                <a:gd name="connsiteY0" fmla="*/ 0 h 257442"/>
                <a:gd name="connsiteX1" fmla="*/ 1048365 w 1103087"/>
                <a:gd name="connsiteY1" fmla="*/ 257442 h 257442"/>
                <a:gd name="connsiteX2" fmla="*/ 0 w 1103087"/>
                <a:gd name="connsiteY2" fmla="*/ 257442 h 257442"/>
                <a:gd name="connsiteX3" fmla="*/ 1 w 1103087"/>
                <a:gd name="connsiteY3" fmla="*/ 0 h 257442"/>
                <a:gd name="connsiteX0" fmla="*/ 1103087 w 1103087"/>
                <a:gd name="connsiteY0" fmla="*/ 0 h 257442"/>
                <a:gd name="connsiteX1" fmla="*/ 1048365 w 1103087"/>
                <a:gd name="connsiteY1" fmla="*/ 257442 h 257442"/>
                <a:gd name="connsiteX2" fmla="*/ 0 w 1103087"/>
                <a:gd name="connsiteY2" fmla="*/ 257442 h 257442"/>
                <a:gd name="connsiteX3" fmla="*/ 1 w 1103087"/>
                <a:gd name="connsiteY3" fmla="*/ 0 h 257442"/>
                <a:gd name="connsiteX0" fmla="*/ 1412274 w 1412274"/>
                <a:gd name="connsiteY0" fmla="*/ 0 h 257442"/>
                <a:gd name="connsiteX1" fmla="*/ 1048365 w 1412274"/>
                <a:gd name="connsiteY1" fmla="*/ 257442 h 257442"/>
                <a:gd name="connsiteX2" fmla="*/ 0 w 1412274"/>
                <a:gd name="connsiteY2" fmla="*/ 257442 h 257442"/>
                <a:gd name="connsiteX3" fmla="*/ 1 w 1412274"/>
                <a:gd name="connsiteY3" fmla="*/ 0 h 257442"/>
                <a:gd name="connsiteX0" fmla="*/ 1412274 w 1412274"/>
                <a:gd name="connsiteY0" fmla="*/ 0 h 257442"/>
                <a:gd name="connsiteX1" fmla="*/ 1357552 w 1412274"/>
                <a:gd name="connsiteY1" fmla="*/ 257442 h 257442"/>
                <a:gd name="connsiteX2" fmla="*/ 0 w 1412274"/>
                <a:gd name="connsiteY2" fmla="*/ 257442 h 257442"/>
                <a:gd name="connsiteX3" fmla="*/ 1 w 1412274"/>
                <a:gd name="connsiteY3" fmla="*/ 0 h 257442"/>
                <a:gd name="connsiteX0" fmla="*/ 1412274 w 1412274"/>
                <a:gd name="connsiteY0" fmla="*/ 0 h 257442"/>
                <a:gd name="connsiteX1" fmla="*/ 1357552 w 1412274"/>
                <a:gd name="connsiteY1" fmla="*/ 257442 h 257442"/>
                <a:gd name="connsiteX2" fmla="*/ 0 w 1412274"/>
                <a:gd name="connsiteY2" fmla="*/ 257442 h 257442"/>
                <a:gd name="connsiteX3" fmla="*/ 1 w 1412274"/>
                <a:gd name="connsiteY3" fmla="*/ 0 h 257442"/>
                <a:gd name="connsiteX0" fmla="*/ 1412274 w 1412274"/>
                <a:gd name="connsiteY0" fmla="*/ 0 h 257442"/>
                <a:gd name="connsiteX1" fmla="*/ 1357552 w 1412274"/>
                <a:gd name="connsiteY1" fmla="*/ 257442 h 257442"/>
                <a:gd name="connsiteX2" fmla="*/ 0 w 1412274"/>
                <a:gd name="connsiteY2" fmla="*/ 257442 h 257442"/>
                <a:gd name="connsiteX3" fmla="*/ 0 w 1412274"/>
                <a:gd name="connsiteY3" fmla="*/ 0 h 257442"/>
                <a:gd name="connsiteX0" fmla="*/ 1580589 w 1580589"/>
                <a:gd name="connsiteY0" fmla="*/ 0 h 257442"/>
                <a:gd name="connsiteX1" fmla="*/ 1357552 w 1580589"/>
                <a:gd name="connsiteY1" fmla="*/ 257442 h 257442"/>
                <a:gd name="connsiteX2" fmla="*/ 0 w 1580589"/>
                <a:gd name="connsiteY2" fmla="*/ 257442 h 257442"/>
                <a:gd name="connsiteX3" fmla="*/ 0 w 1580589"/>
                <a:gd name="connsiteY3" fmla="*/ 0 h 257442"/>
                <a:gd name="connsiteX0" fmla="*/ 1580589 w 1580589"/>
                <a:gd name="connsiteY0" fmla="*/ 0 h 257442"/>
                <a:gd name="connsiteX1" fmla="*/ 1525868 w 1580589"/>
                <a:gd name="connsiteY1" fmla="*/ 257442 h 257442"/>
                <a:gd name="connsiteX2" fmla="*/ 0 w 1580589"/>
                <a:gd name="connsiteY2" fmla="*/ 257442 h 257442"/>
                <a:gd name="connsiteX3" fmla="*/ 0 w 1580589"/>
                <a:gd name="connsiteY3" fmla="*/ 0 h 257442"/>
                <a:gd name="connsiteX0" fmla="*/ 1580589 w 1580589"/>
                <a:gd name="connsiteY0" fmla="*/ 0 h 257442"/>
                <a:gd name="connsiteX1" fmla="*/ 1525868 w 1580589"/>
                <a:gd name="connsiteY1" fmla="*/ 257442 h 257442"/>
                <a:gd name="connsiteX2" fmla="*/ 0 w 1580589"/>
                <a:gd name="connsiteY2" fmla="*/ 257442 h 257442"/>
                <a:gd name="connsiteX3" fmla="*/ 0 w 1580589"/>
                <a:gd name="connsiteY3" fmla="*/ 0 h 257442"/>
                <a:gd name="connsiteX0" fmla="*/ 1580589 w 1580589"/>
                <a:gd name="connsiteY0" fmla="*/ 0 h 257442"/>
                <a:gd name="connsiteX1" fmla="*/ 1525868 w 1580589"/>
                <a:gd name="connsiteY1" fmla="*/ 257442 h 257442"/>
                <a:gd name="connsiteX2" fmla="*/ 0 w 1580589"/>
                <a:gd name="connsiteY2" fmla="*/ 257442 h 257442"/>
                <a:gd name="connsiteX3" fmla="*/ 0 w 1580589"/>
                <a:gd name="connsiteY3" fmla="*/ 0 h 257442"/>
                <a:gd name="connsiteX0" fmla="*/ 1748904 w 1748904"/>
                <a:gd name="connsiteY0" fmla="*/ 0 h 257442"/>
                <a:gd name="connsiteX1" fmla="*/ 1525868 w 1748904"/>
                <a:gd name="connsiteY1" fmla="*/ 257442 h 257442"/>
                <a:gd name="connsiteX2" fmla="*/ 0 w 1748904"/>
                <a:gd name="connsiteY2" fmla="*/ 257442 h 257442"/>
                <a:gd name="connsiteX3" fmla="*/ 0 w 1748904"/>
                <a:gd name="connsiteY3" fmla="*/ 0 h 257442"/>
                <a:gd name="connsiteX0" fmla="*/ 1748904 w 1748904"/>
                <a:gd name="connsiteY0" fmla="*/ 0 h 257442"/>
                <a:gd name="connsiteX1" fmla="*/ 1694182 w 1748904"/>
                <a:gd name="connsiteY1" fmla="*/ 257442 h 257442"/>
                <a:gd name="connsiteX2" fmla="*/ 0 w 1748904"/>
                <a:gd name="connsiteY2" fmla="*/ 257442 h 257442"/>
                <a:gd name="connsiteX3" fmla="*/ 0 w 1748904"/>
                <a:gd name="connsiteY3" fmla="*/ 0 h 257442"/>
                <a:gd name="connsiteX0" fmla="*/ 1748905 w 1748905"/>
                <a:gd name="connsiteY0" fmla="*/ 0 h 257442"/>
                <a:gd name="connsiteX1" fmla="*/ 1694183 w 1748905"/>
                <a:gd name="connsiteY1" fmla="*/ 257442 h 257442"/>
                <a:gd name="connsiteX2" fmla="*/ 0 w 1748905"/>
                <a:gd name="connsiteY2" fmla="*/ 257442 h 257442"/>
                <a:gd name="connsiteX3" fmla="*/ 1 w 1748905"/>
                <a:gd name="connsiteY3" fmla="*/ 0 h 257442"/>
                <a:gd name="connsiteX0" fmla="*/ 1748905 w 1748905"/>
                <a:gd name="connsiteY0" fmla="*/ 0 h 257442"/>
                <a:gd name="connsiteX1" fmla="*/ 1694183 w 1748905"/>
                <a:gd name="connsiteY1" fmla="*/ 257442 h 257442"/>
                <a:gd name="connsiteX2" fmla="*/ 0 w 1748905"/>
                <a:gd name="connsiteY2" fmla="*/ 257442 h 257442"/>
                <a:gd name="connsiteX3" fmla="*/ 1 w 1748905"/>
                <a:gd name="connsiteY3" fmla="*/ 0 h 257442"/>
                <a:gd name="connsiteX0" fmla="*/ 1990766 w 1990766"/>
                <a:gd name="connsiteY0" fmla="*/ 0 h 257442"/>
                <a:gd name="connsiteX1" fmla="*/ 1694183 w 1990766"/>
                <a:gd name="connsiteY1" fmla="*/ 257442 h 257442"/>
                <a:gd name="connsiteX2" fmla="*/ 0 w 1990766"/>
                <a:gd name="connsiteY2" fmla="*/ 257442 h 257442"/>
                <a:gd name="connsiteX3" fmla="*/ 1 w 1990766"/>
                <a:gd name="connsiteY3" fmla="*/ 0 h 257442"/>
                <a:gd name="connsiteX0" fmla="*/ 1990766 w 1990766"/>
                <a:gd name="connsiteY0" fmla="*/ 0 h 257442"/>
                <a:gd name="connsiteX1" fmla="*/ 1936044 w 1990766"/>
                <a:gd name="connsiteY1" fmla="*/ 257442 h 257442"/>
                <a:gd name="connsiteX2" fmla="*/ 0 w 1990766"/>
                <a:gd name="connsiteY2" fmla="*/ 257442 h 257442"/>
                <a:gd name="connsiteX3" fmla="*/ 1 w 1990766"/>
                <a:gd name="connsiteY3" fmla="*/ 0 h 257442"/>
                <a:gd name="connsiteX0" fmla="*/ 1990766 w 1990766"/>
                <a:gd name="connsiteY0" fmla="*/ 0 h 257442"/>
                <a:gd name="connsiteX1" fmla="*/ 1936044 w 1990766"/>
                <a:gd name="connsiteY1" fmla="*/ 257442 h 257442"/>
                <a:gd name="connsiteX2" fmla="*/ 0 w 1990766"/>
                <a:gd name="connsiteY2" fmla="*/ 257442 h 257442"/>
                <a:gd name="connsiteX3" fmla="*/ 1 w 1990766"/>
                <a:gd name="connsiteY3" fmla="*/ 0 h 257442"/>
                <a:gd name="connsiteX0" fmla="*/ 1990766 w 1990766"/>
                <a:gd name="connsiteY0" fmla="*/ 0 h 257442"/>
                <a:gd name="connsiteX1" fmla="*/ 1936044 w 1990766"/>
                <a:gd name="connsiteY1" fmla="*/ 257442 h 257442"/>
                <a:gd name="connsiteX2" fmla="*/ 0 w 1990766"/>
                <a:gd name="connsiteY2" fmla="*/ 257442 h 257442"/>
                <a:gd name="connsiteX3" fmla="*/ 0 w 1990766"/>
                <a:gd name="connsiteY3" fmla="*/ 0 h 257442"/>
                <a:gd name="connsiteX0" fmla="*/ 2168699 w 2168699"/>
                <a:gd name="connsiteY0" fmla="*/ 0 h 257442"/>
                <a:gd name="connsiteX1" fmla="*/ 1936044 w 2168699"/>
                <a:gd name="connsiteY1" fmla="*/ 257442 h 257442"/>
                <a:gd name="connsiteX2" fmla="*/ 0 w 2168699"/>
                <a:gd name="connsiteY2" fmla="*/ 257442 h 257442"/>
                <a:gd name="connsiteX3" fmla="*/ 0 w 2168699"/>
                <a:gd name="connsiteY3" fmla="*/ 0 h 257442"/>
                <a:gd name="connsiteX0" fmla="*/ 2168699 w 2168699"/>
                <a:gd name="connsiteY0" fmla="*/ 0 h 257442"/>
                <a:gd name="connsiteX1" fmla="*/ 2113978 w 2168699"/>
                <a:gd name="connsiteY1" fmla="*/ 257442 h 257442"/>
                <a:gd name="connsiteX2" fmla="*/ 0 w 2168699"/>
                <a:gd name="connsiteY2" fmla="*/ 257442 h 257442"/>
                <a:gd name="connsiteX3" fmla="*/ 0 w 2168699"/>
                <a:gd name="connsiteY3" fmla="*/ 0 h 257442"/>
                <a:gd name="connsiteX0" fmla="*/ 2168699 w 2168699"/>
                <a:gd name="connsiteY0" fmla="*/ 0 h 257442"/>
                <a:gd name="connsiteX1" fmla="*/ 2113978 w 2168699"/>
                <a:gd name="connsiteY1" fmla="*/ 257442 h 257442"/>
                <a:gd name="connsiteX2" fmla="*/ 0 w 2168699"/>
                <a:gd name="connsiteY2" fmla="*/ 257442 h 257442"/>
                <a:gd name="connsiteX3" fmla="*/ 0 w 2168699"/>
                <a:gd name="connsiteY3" fmla="*/ 0 h 257442"/>
                <a:gd name="connsiteX0" fmla="*/ 2168699 w 2168699"/>
                <a:gd name="connsiteY0" fmla="*/ 0 h 257442"/>
                <a:gd name="connsiteX1" fmla="*/ 2113978 w 2168699"/>
                <a:gd name="connsiteY1" fmla="*/ 257442 h 257442"/>
                <a:gd name="connsiteX2" fmla="*/ 0 w 2168699"/>
                <a:gd name="connsiteY2" fmla="*/ 257442 h 257442"/>
                <a:gd name="connsiteX3" fmla="*/ 0 w 2168699"/>
                <a:gd name="connsiteY3" fmla="*/ 0 h 257442"/>
                <a:gd name="connsiteX0" fmla="*/ 2337013 w 2337013"/>
                <a:gd name="connsiteY0" fmla="*/ 0 h 257442"/>
                <a:gd name="connsiteX1" fmla="*/ 2113978 w 2337013"/>
                <a:gd name="connsiteY1" fmla="*/ 257442 h 257442"/>
                <a:gd name="connsiteX2" fmla="*/ 0 w 2337013"/>
                <a:gd name="connsiteY2" fmla="*/ 257442 h 257442"/>
                <a:gd name="connsiteX3" fmla="*/ 0 w 2337013"/>
                <a:gd name="connsiteY3" fmla="*/ 0 h 257442"/>
                <a:gd name="connsiteX0" fmla="*/ 2337013 w 2337013"/>
                <a:gd name="connsiteY0" fmla="*/ 0 h 257442"/>
                <a:gd name="connsiteX1" fmla="*/ 2282292 w 2337013"/>
                <a:gd name="connsiteY1" fmla="*/ 257442 h 257442"/>
                <a:gd name="connsiteX2" fmla="*/ 0 w 2337013"/>
                <a:gd name="connsiteY2" fmla="*/ 257442 h 257442"/>
                <a:gd name="connsiteX3" fmla="*/ 0 w 2337013"/>
                <a:gd name="connsiteY3" fmla="*/ 0 h 257442"/>
                <a:gd name="connsiteX0" fmla="*/ 2337013 w 2337013"/>
                <a:gd name="connsiteY0" fmla="*/ 0 h 257442"/>
                <a:gd name="connsiteX1" fmla="*/ 2282292 w 2337013"/>
                <a:gd name="connsiteY1" fmla="*/ 257442 h 257442"/>
                <a:gd name="connsiteX2" fmla="*/ 0 w 2337013"/>
                <a:gd name="connsiteY2" fmla="*/ 257442 h 257442"/>
                <a:gd name="connsiteX3" fmla="*/ 0 w 2337013"/>
                <a:gd name="connsiteY3" fmla="*/ 0 h 257442"/>
                <a:gd name="connsiteX0" fmla="*/ 2337013 w 2337013"/>
                <a:gd name="connsiteY0" fmla="*/ 0 h 257442"/>
                <a:gd name="connsiteX1" fmla="*/ 2282292 w 2337013"/>
                <a:gd name="connsiteY1" fmla="*/ 257442 h 257442"/>
                <a:gd name="connsiteX2" fmla="*/ 0 w 2337013"/>
                <a:gd name="connsiteY2" fmla="*/ 257442 h 257442"/>
                <a:gd name="connsiteX3" fmla="*/ 0 w 2337013"/>
                <a:gd name="connsiteY3" fmla="*/ 0 h 257442"/>
                <a:gd name="connsiteX0" fmla="*/ 2497314 w 2497314"/>
                <a:gd name="connsiteY0" fmla="*/ 0 h 257442"/>
                <a:gd name="connsiteX1" fmla="*/ 2282292 w 2497314"/>
                <a:gd name="connsiteY1" fmla="*/ 257442 h 257442"/>
                <a:gd name="connsiteX2" fmla="*/ 0 w 2497314"/>
                <a:gd name="connsiteY2" fmla="*/ 257442 h 257442"/>
                <a:gd name="connsiteX3" fmla="*/ 0 w 2497314"/>
                <a:gd name="connsiteY3" fmla="*/ 0 h 257442"/>
                <a:gd name="connsiteX0" fmla="*/ 2497314 w 2497314"/>
                <a:gd name="connsiteY0" fmla="*/ 0 h 257442"/>
                <a:gd name="connsiteX1" fmla="*/ 2442592 w 2497314"/>
                <a:gd name="connsiteY1" fmla="*/ 257442 h 257442"/>
                <a:gd name="connsiteX2" fmla="*/ 0 w 2497314"/>
                <a:gd name="connsiteY2" fmla="*/ 257442 h 257442"/>
                <a:gd name="connsiteX3" fmla="*/ 0 w 2497314"/>
                <a:gd name="connsiteY3" fmla="*/ 0 h 257442"/>
                <a:gd name="connsiteX0" fmla="*/ 2497315 w 2497315"/>
                <a:gd name="connsiteY0" fmla="*/ 0 h 257442"/>
                <a:gd name="connsiteX1" fmla="*/ 2442593 w 2497315"/>
                <a:gd name="connsiteY1" fmla="*/ 257442 h 257442"/>
                <a:gd name="connsiteX2" fmla="*/ 0 w 2497315"/>
                <a:gd name="connsiteY2" fmla="*/ 257442 h 257442"/>
                <a:gd name="connsiteX3" fmla="*/ 1 w 2497315"/>
                <a:gd name="connsiteY3" fmla="*/ 0 h 257442"/>
                <a:gd name="connsiteX0" fmla="*/ 2497315 w 2497315"/>
                <a:gd name="connsiteY0" fmla="*/ 0 h 257442"/>
                <a:gd name="connsiteX1" fmla="*/ 2442593 w 2497315"/>
                <a:gd name="connsiteY1" fmla="*/ 257442 h 257442"/>
                <a:gd name="connsiteX2" fmla="*/ 0 w 2497315"/>
                <a:gd name="connsiteY2" fmla="*/ 257442 h 257442"/>
                <a:gd name="connsiteX3" fmla="*/ 1 w 2497315"/>
                <a:gd name="connsiteY3" fmla="*/ 0 h 257442"/>
              </a:gdLst>
              <a:ahLst/>
              <a:cxnLst>
                <a:cxn ang="0">
                  <a:pos x="connsiteX0" y="connsiteY0"/>
                </a:cxn>
                <a:cxn ang="0">
                  <a:pos x="connsiteX1" y="connsiteY1"/>
                </a:cxn>
                <a:cxn ang="0">
                  <a:pos x="connsiteX2" y="connsiteY2"/>
                </a:cxn>
                <a:cxn ang="0">
                  <a:pos x="connsiteX3" y="connsiteY3"/>
                </a:cxn>
              </a:cxnLst>
              <a:rect l="l" t="t" r="r" b="b"/>
              <a:pathLst>
                <a:path w="2497315" h="257442">
                  <a:moveTo>
                    <a:pt x="2497315" y="0"/>
                  </a:moveTo>
                  <a:lnTo>
                    <a:pt x="2442593" y="257442"/>
                  </a:lnTo>
                  <a:lnTo>
                    <a:pt x="0" y="257442"/>
                  </a:lnTo>
                  <a:lnTo>
                    <a:pt x="1" y="0"/>
                  </a:lnTo>
                  <a:close/>
                </a:path>
              </a:pathLst>
            </a:custGeom>
            <a:solidFill>
              <a:srgbClr val="333333"/>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6" name="btfpRunningAgenda1LevelTextLeft449445">
              <a:extLst>
                <a:ext uri="{FF2B5EF4-FFF2-40B4-BE49-F238E27FC236}">
                  <a16:creationId xmlns:a16="http://schemas.microsoft.com/office/drawing/2014/main" id="{EF3285AF-F363-954D-794B-BF6F87C7CA77}"/>
                </a:ext>
              </a:extLst>
            </p:cNvPr>
            <p:cNvSpPr txBox="1"/>
            <p:nvPr/>
          </p:nvSpPr>
          <p:spPr bwMode="gray">
            <a:xfrm>
              <a:off x="0" y="914400"/>
              <a:ext cx="2442593" cy="257442"/>
            </a:xfrm>
            <a:prstGeom prst="rect">
              <a:avLst/>
            </a:prstGeom>
            <a:noFill/>
          </p:spPr>
          <p:txBody>
            <a:bodyPr vert="horz" wrap="none" lIns="360363" tIns="36036" rIns="360363" bIns="36036" rtlCol="0" anchor="t">
              <a:spAutoFit/>
            </a:bodyPr>
            <a:lstStyle/>
            <a:p>
              <a:r>
                <a:rPr lang="en-AU" sz="1200" b="1" cap="all" spc="450">
                  <a:solidFill>
                    <a:srgbClr val="FFFFFF"/>
                  </a:solidFill>
                </a:rPr>
                <a:t>Evaluations</a:t>
              </a:r>
            </a:p>
          </p:txBody>
        </p:sp>
      </p:grpSp>
    </p:spTree>
    <p:custDataLst>
      <p:tags r:id="rId1"/>
    </p:custDataLst>
    <p:extLst>
      <p:ext uri="{BB962C8B-B14F-4D97-AF65-F5344CB8AC3E}">
        <p14:creationId xmlns:p14="http://schemas.microsoft.com/office/powerpoint/2010/main" val="114372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36" name="btfpColumnIndicatorGroup2">
            <a:extLst>
              <a:ext uri="{FF2B5EF4-FFF2-40B4-BE49-F238E27FC236}">
                <a16:creationId xmlns:a16="http://schemas.microsoft.com/office/drawing/2014/main" id="{B2AFC8C3-826D-1312-D0B4-B4BA124ACA62}"/>
              </a:ext>
            </a:extLst>
          </p:cNvPr>
          <p:cNvGrpSpPr/>
          <p:nvPr/>
        </p:nvGrpSpPr>
        <p:grpSpPr>
          <a:xfrm>
            <a:off x="0" y="6926580"/>
            <a:ext cx="12192000" cy="137160"/>
            <a:chOff x="0" y="6926580"/>
            <a:chExt cx="12192000" cy="137160"/>
          </a:xfrm>
        </p:grpSpPr>
        <p:sp>
          <p:nvSpPr>
            <p:cNvPr id="30" name="btfpColumnGapBlocker413304">
              <a:extLst>
                <a:ext uri="{FF2B5EF4-FFF2-40B4-BE49-F238E27FC236}">
                  <a16:creationId xmlns:a16="http://schemas.microsoft.com/office/drawing/2014/main" id="{08B2B93A-DE45-28CA-2801-61D9BA974789}"/>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8" name="btfpColumnGapBlocker851590">
              <a:extLst>
                <a:ext uri="{FF2B5EF4-FFF2-40B4-BE49-F238E27FC236}">
                  <a16:creationId xmlns:a16="http://schemas.microsoft.com/office/drawing/2014/main" id="{D92DC372-BBEE-C95B-F3D6-FC89358CAD32}"/>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6" name="btfpColumnIndicator611731">
              <a:extLst>
                <a:ext uri="{FF2B5EF4-FFF2-40B4-BE49-F238E27FC236}">
                  <a16:creationId xmlns:a16="http://schemas.microsoft.com/office/drawing/2014/main" id="{62FA52F2-86D3-73ED-F6E7-6A9B9A043B6D}"/>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btfpColumnIndicator788671">
              <a:extLst>
                <a:ext uri="{FF2B5EF4-FFF2-40B4-BE49-F238E27FC236}">
                  <a16:creationId xmlns:a16="http://schemas.microsoft.com/office/drawing/2014/main" id="{62F40887-3686-491B-FCFB-FD2D935C1256}"/>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4" name="btfpColumnIndicatorGroup1">
            <a:extLst>
              <a:ext uri="{FF2B5EF4-FFF2-40B4-BE49-F238E27FC236}">
                <a16:creationId xmlns:a16="http://schemas.microsoft.com/office/drawing/2014/main" id="{E064CD2F-3B2A-C24C-ADC6-7023B3EC1A58}"/>
              </a:ext>
            </a:extLst>
          </p:cNvPr>
          <p:cNvGrpSpPr/>
          <p:nvPr/>
        </p:nvGrpSpPr>
        <p:grpSpPr>
          <a:xfrm>
            <a:off x="0" y="-205740"/>
            <a:ext cx="12192000" cy="137160"/>
            <a:chOff x="0" y="-205740"/>
            <a:chExt cx="12192000" cy="137160"/>
          </a:xfrm>
        </p:grpSpPr>
        <p:sp>
          <p:nvSpPr>
            <p:cNvPr id="29" name="btfpColumnGapBlocker890257">
              <a:extLst>
                <a:ext uri="{FF2B5EF4-FFF2-40B4-BE49-F238E27FC236}">
                  <a16:creationId xmlns:a16="http://schemas.microsoft.com/office/drawing/2014/main" id="{2C4ACEAA-2586-53FD-4687-EFE8B9E3B9D9}"/>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7" name="btfpColumnGapBlocker627909">
              <a:extLst>
                <a:ext uri="{FF2B5EF4-FFF2-40B4-BE49-F238E27FC236}">
                  <a16:creationId xmlns:a16="http://schemas.microsoft.com/office/drawing/2014/main" id="{8ADDE12C-D811-C20F-E13F-13779E34BA38}"/>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1" name="btfpColumnIndicator126283">
              <a:extLst>
                <a:ext uri="{FF2B5EF4-FFF2-40B4-BE49-F238E27FC236}">
                  <a16:creationId xmlns:a16="http://schemas.microsoft.com/office/drawing/2014/main" id="{44BB03AF-ED0F-9C7E-117B-B5D6D669DCF9}"/>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lumnIndicator736217">
              <a:extLst>
                <a:ext uri="{FF2B5EF4-FFF2-40B4-BE49-F238E27FC236}">
                  <a16:creationId xmlns:a16="http://schemas.microsoft.com/office/drawing/2014/main" id="{761F894C-91C9-F798-6D1A-D9EAA318D2B3}"/>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text, clipart, vector graphics&#10;&#10;Description automatically generated">
            <a:extLst>
              <a:ext uri="{FF2B5EF4-FFF2-40B4-BE49-F238E27FC236}">
                <a16:creationId xmlns:a16="http://schemas.microsoft.com/office/drawing/2014/main" id="{EFD34806-179C-4E44-8DEC-1A4833C08E40}"/>
              </a:ext>
            </a:extLst>
          </p:cNvPr>
          <p:cNvPicPr>
            <a:picLocks noChangeAspect="1"/>
          </p:cNvPicPr>
          <p:nvPr/>
        </p:nvPicPr>
        <p:blipFill>
          <a:blip r:embed="rId4"/>
          <a:stretch>
            <a:fillRect/>
          </a:stretch>
        </p:blipFill>
        <p:spPr>
          <a:xfrm>
            <a:off x="8858252" y="590551"/>
            <a:ext cx="2796538" cy="1128188"/>
          </a:xfrm>
          <a:prstGeom prst="rect">
            <a:avLst/>
          </a:prstGeom>
        </p:spPr>
      </p:pic>
      <p:grpSp>
        <p:nvGrpSpPr>
          <p:cNvPr id="39" name="Group 38">
            <a:extLst>
              <a:ext uri="{FF2B5EF4-FFF2-40B4-BE49-F238E27FC236}">
                <a16:creationId xmlns:a16="http://schemas.microsoft.com/office/drawing/2014/main" id="{763C5B18-AF70-567D-C604-AA46260ECF08}"/>
              </a:ext>
            </a:extLst>
          </p:cNvPr>
          <p:cNvGrpSpPr/>
          <p:nvPr/>
        </p:nvGrpSpPr>
        <p:grpSpPr>
          <a:xfrm>
            <a:off x="890870" y="5179439"/>
            <a:ext cx="3101330" cy="1119761"/>
            <a:chOff x="890870" y="4376880"/>
            <a:chExt cx="3101330" cy="1119761"/>
          </a:xfrm>
        </p:grpSpPr>
        <p:sp>
          <p:nvSpPr>
            <p:cNvPr id="917" name="Google Shape;917;p48"/>
            <p:cNvSpPr txBox="1"/>
            <p:nvPr/>
          </p:nvSpPr>
          <p:spPr>
            <a:xfrm>
              <a:off x="890870" y="4376880"/>
              <a:ext cx="517016"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P</a:t>
              </a:r>
              <a:endParaRPr kumimoji="0" lang="en-AU" sz="1400" i="0" u="none" strike="noStrike" kern="1200" cap="none" spc="0" normalizeH="0" baseline="0" noProof="0">
                <a:ln>
                  <a:noFill/>
                </a:ln>
                <a:solidFill>
                  <a:prstClr val="white"/>
                </a:solidFill>
                <a:effectLst/>
                <a:uLnTx/>
                <a:uFillTx/>
                <a:latin typeface="Arial"/>
                <a:ea typeface="Tahoma"/>
                <a:cs typeface="Arial" panose="020B0604020202020204" pitchFamily="34" charset="0"/>
              </a:endParaRPr>
            </a:p>
          </p:txBody>
        </p:sp>
        <p:sp>
          <p:nvSpPr>
            <p:cNvPr id="921" name="Google Shape;921;p48"/>
            <p:cNvSpPr txBox="1"/>
            <p:nvPr/>
          </p:nvSpPr>
          <p:spPr>
            <a:xfrm>
              <a:off x="890870" y="4782892"/>
              <a:ext cx="517016"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E</a:t>
              </a:r>
              <a:endParaRPr kumimoji="0" sz="1200" i="0" u="none" strike="noStrike" kern="1200" cap="none" spc="0" normalizeH="0" baseline="0" noProof="0">
                <a:ln>
                  <a:noFill/>
                </a:ln>
                <a:solidFill>
                  <a:prstClr val="white"/>
                </a:solidFill>
                <a:effectLst/>
                <a:uLnTx/>
                <a:uFillTx/>
                <a:latin typeface="Arial"/>
                <a:cs typeface="Arial"/>
              </a:endParaRPr>
            </a:p>
          </p:txBody>
        </p:sp>
        <p:sp>
          <p:nvSpPr>
            <p:cNvPr id="922" name="Google Shape;922;p48"/>
            <p:cNvSpPr txBox="1"/>
            <p:nvPr/>
          </p:nvSpPr>
          <p:spPr>
            <a:xfrm>
              <a:off x="890870" y="5188905"/>
              <a:ext cx="517016"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W</a:t>
              </a:r>
              <a:endParaRPr kumimoji="0" sz="1200" i="0" u="none" strike="noStrike" kern="1200" cap="none" spc="0" normalizeH="0" baseline="0" noProof="0">
                <a:ln>
                  <a:noFill/>
                </a:ln>
                <a:solidFill>
                  <a:prstClr val="white"/>
                </a:solidFill>
                <a:effectLst/>
                <a:uLnTx/>
                <a:uFillTx/>
                <a:latin typeface="Arial"/>
                <a:cs typeface="Arial"/>
              </a:endParaRPr>
            </a:p>
          </p:txBody>
        </p:sp>
        <p:sp>
          <p:nvSpPr>
            <p:cNvPr id="31" name="Google Shape;917;p48">
              <a:extLst>
                <a:ext uri="{FF2B5EF4-FFF2-40B4-BE49-F238E27FC236}">
                  <a16:creationId xmlns:a16="http://schemas.microsoft.com/office/drawing/2014/main" id="{042A35FE-8F1E-F3E9-13A1-3DE9E573B1F5}"/>
                </a:ext>
              </a:extLst>
            </p:cNvPr>
            <p:cNvSpPr txBox="1"/>
            <p:nvPr/>
          </p:nvSpPr>
          <p:spPr>
            <a:xfrm>
              <a:off x="1482997" y="4376880"/>
              <a:ext cx="2509203"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+ 61 (3) 8400 4220</a:t>
              </a:r>
              <a:endParaRPr kumimoji="0" lang="en-AU" sz="1400" i="0" u="none" strike="noStrike" kern="1200" cap="none" spc="0" normalizeH="0" baseline="0" noProof="0">
                <a:ln>
                  <a:noFill/>
                </a:ln>
                <a:solidFill>
                  <a:prstClr val="white"/>
                </a:solidFill>
                <a:effectLst/>
                <a:uLnTx/>
                <a:uFillTx/>
                <a:latin typeface="Arial"/>
                <a:ea typeface="Tahoma"/>
                <a:cs typeface="Arial" panose="020B0604020202020204" pitchFamily="34" charset="0"/>
              </a:endParaRPr>
            </a:p>
          </p:txBody>
        </p:sp>
        <p:sp>
          <p:nvSpPr>
            <p:cNvPr id="32" name="Google Shape;921;p48">
              <a:extLst>
                <a:ext uri="{FF2B5EF4-FFF2-40B4-BE49-F238E27FC236}">
                  <a16:creationId xmlns:a16="http://schemas.microsoft.com/office/drawing/2014/main" id="{9656EB87-08DB-026E-CAFB-F61138409614}"/>
                </a:ext>
              </a:extLst>
            </p:cNvPr>
            <p:cNvSpPr txBox="1"/>
            <p:nvPr/>
          </p:nvSpPr>
          <p:spPr>
            <a:xfrm>
              <a:off x="1482997" y="4782892"/>
              <a:ext cx="2509203"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info@arcblue.com</a:t>
              </a:r>
              <a:endParaRPr kumimoji="0" sz="1200" i="0" u="none" strike="noStrike" kern="1200" cap="none" spc="0" normalizeH="0" baseline="0" noProof="0">
                <a:ln>
                  <a:noFill/>
                </a:ln>
                <a:solidFill>
                  <a:prstClr val="white"/>
                </a:solidFill>
                <a:effectLst/>
                <a:uLnTx/>
                <a:uFillTx/>
                <a:latin typeface="Arial"/>
                <a:cs typeface="Arial"/>
              </a:endParaRPr>
            </a:p>
          </p:txBody>
        </p:sp>
        <p:sp>
          <p:nvSpPr>
            <p:cNvPr id="33" name="Google Shape;922;p48">
              <a:extLst>
                <a:ext uri="{FF2B5EF4-FFF2-40B4-BE49-F238E27FC236}">
                  <a16:creationId xmlns:a16="http://schemas.microsoft.com/office/drawing/2014/main" id="{D22D5F8F-ACB8-4EB7-AB60-D514944D5051}"/>
                </a:ext>
              </a:extLst>
            </p:cNvPr>
            <p:cNvSpPr txBox="1"/>
            <p:nvPr/>
          </p:nvSpPr>
          <p:spPr>
            <a:xfrm>
              <a:off x="1482997" y="5188905"/>
              <a:ext cx="2509203" cy="307736"/>
            </a:xfrm>
            <a:prstGeom prst="rect">
              <a:avLst/>
            </a:prstGeom>
            <a:noFill/>
            <a:ln>
              <a:noFill/>
            </a:ln>
          </p:spPr>
          <p:txBody>
            <a:bodyPr spcFirstLastPara="1" wrap="square" lIns="91425" tIns="45700" rIns="91425" bIns="45700" anchor="t" anchorCtr="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prstClr val="white"/>
                  </a:solidFill>
                  <a:effectLst/>
                  <a:uLnTx/>
                  <a:uFillTx/>
                  <a:latin typeface="Arial"/>
                  <a:ea typeface="Tahoma"/>
                  <a:cs typeface="Arial" panose="020B0604020202020204" pitchFamily="34" charset="0"/>
                  <a:sym typeface="Tahoma"/>
                </a:rPr>
                <a:t>arcblue.com</a:t>
              </a:r>
              <a:endParaRPr kumimoji="0" sz="1200" i="0" u="none" strike="noStrike" kern="1200" cap="none" spc="0" normalizeH="0" baseline="0" noProof="0">
                <a:ln>
                  <a:noFill/>
                </a:ln>
                <a:solidFill>
                  <a:prstClr val="white"/>
                </a:solidFill>
                <a:effectLst/>
                <a:uLnTx/>
                <a:uFillTx/>
                <a:latin typeface="Arial"/>
                <a:cs typeface="Arial"/>
              </a:endParaRPr>
            </a:p>
          </p:txBody>
        </p:sp>
        <p:cxnSp>
          <p:nvCxnSpPr>
            <p:cNvPr id="35" name="Straight Connector 34">
              <a:extLst>
                <a:ext uri="{FF2B5EF4-FFF2-40B4-BE49-F238E27FC236}">
                  <a16:creationId xmlns:a16="http://schemas.microsoft.com/office/drawing/2014/main" id="{78E3223D-2942-5A44-07C8-833C94B61592}"/>
                </a:ext>
              </a:extLst>
            </p:cNvPr>
            <p:cNvCxnSpPr>
              <a:cxnSpLocks/>
            </p:cNvCxnSpPr>
            <p:nvPr/>
          </p:nvCxnSpPr>
          <p:spPr bwMode="gray">
            <a:xfrm>
              <a:off x="1357267" y="4404748"/>
              <a:ext cx="0" cy="252000"/>
            </a:xfrm>
            <a:prstGeom prst="line">
              <a:avLst/>
            </a:prstGeom>
            <a:ln w="9525"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DA3059-BD44-353B-272C-23071592E612}"/>
                </a:ext>
              </a:extLst>
            </p:cNvPr>
            <p:cNvCxnSpPr>
              <a:cxnSpLocks/>
            </p:cNvCxnSpPr>
            <p:nvPr/>
          </p:nvCxnSpPr>
          <p:spPr bwMode="gray">
            <a:xfrm>
              <a:off x="1357267" y="4810760"/>
              <a:ext cx="0" cy="252000"/>
            </a:xfrm>
            <a:prstGeom prst="line">
              <a:avLst/>
            </a:prstGeom>
            <a:ln w="9525"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11878C-28AF-40A2-8CDB-D8B492BEBDBA}"/>
                </a:ext>
              </a:extLst>
            </p:cNvPr>
            <p:cNvCxnSpPr>
              <a:cxnSpLocks/>
            </p:cNvCxnSpPr>
            <p:nvPr/>
          </p:nvCxnSpPr>
          <p:spPr bwMode="gray">
            <a:xfrm>
              <a:off x="1357267" y="5216773"/>
              <a:ext cx="0" cy="252000"/>
            </a:xfrm>
            <a:prstGeom prst="line">
              <a:avLst/>
            </a:prstGeom>
            <a:ln w="9525" cap="flat">
              <a:solidFill>
                <a:schemeClr val="bg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4F1020C8-6DC4-1EEE-6A74-41817534FC49}"/>
              </a:ext>
            </a:extLst>
          </p:cNvPr>
          <p:cNvSpPr txBox="1"/>
          <p:nvPr/>
        </p:nvSpPr>
        <p:spPr bwMode="gray">
          <a:xfrm>
            <a:off x="890870" y="3559629"/>
            <a:ext cx="3156881" cy="811367"/>
          </a:xfrm>
          <a:prstGeom prst="rect">
            <a:avLst/>
          </a:prstGeom>
          <a:noFill/>
        </p:spPr>
        <p:txBody>
          <a:bodyPr wrap="none" lIns="36000" tIns="36000" rIns="36000" bIns="36000" rtlCol="0">
            <a:spAutoFit/>
          </a:bodyPr>
          <a:lstStyle/>
          <a:p>
            <a:pPr marL="0" indent="0">
              <a:buNone/>
            </a:pPr>
            <a:r>
              <a:rPr lang="en-US" sz="4800" b="1">
                <a:solidFill>
                  <a:schemeClr val="bg1"/>
                </a:solidFill>
              </a:rPr>
              <a:t>Thank you</a:t>
            </a:r>
          </a:p>
        </p:txBody>
      </p:sp>
    </p:spTree>
    <p:custDataLst>
      <p:tags r:id="rId1"/>
    </p:custDataLst>
  </p:cSld>
  <p:clrMapOvr>
    <a:masterClrMapping/>
  </p:clrMapOvr>
  <p:transition>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btfpColumnIndicatorGroup2">
            <a:extLst>
              <a:ext uri="{FF2B5EF4-FFF2-40B4-BE49-F238E27FC236}">
                <a16:creationId xmlns:a16="http://schemas.microsoft.com/office/drawing/2014/main" id="{CFA8C0DF-22F3-5384-6C37-2CA874FFE0CE}"/>
              </a:ext>
            </a:extLst>
          </p:cNvPr>
          <p:cNvGrpSpPr/>
          <p:nvPr/>
        </p:nvGrpSpPr>
        <p:grpSpPr>
          <a:xfrm>
            <a:off x="0" y="6926580"/>
            <a:ext cx="12192000" cy="137160"/>
            <a:chOff x="0" y="6926580"/>
            <a:chExt cx="12192000" cy="137160"/>
          </a:xfrm>
        </p:grpSpPr>
        <p:sp>
          <p:nvSpPr>
            <p:cNvPr id="46" name="btfpColumnGapBlocker149888">
              <a:extLst>
                <a:ext uri="{FF2B5EF4-FFF2-40B4-BE49-F238E27FC236}">
                  <a16:creationId xmlns:a16="http://schemas.microsoft.com/office/drawing/2014/main" id="{DC5295B3-CD79-9655-96EA-56743C0C5B7F}"/>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4" name="btfpColumnGapBlocker691294">
              <a:extLst>
                <a:ext uri="{FF2B5EF4-FFF2-40B4-BE49-F238E27FC236}">
                  <a16:creationId xmlns:a16="http://schemas.microsoft.com/office/drawing/2014/main" id="{00851992-C81D-01C7-B6FC-827F1BF3F6CD}"/>
                </a:ext>
              </a:extLst>
            </p:cNvPr>
            <p:cNvSpPr/>
            <p:nvPr/>
          </p:nvSpPr>
          <p:spPr bwMode="gray">
            <a:xfrm>
              <a:off x="8842375" y="692658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2" name="btfpColumnIndicator538728">
              <a:extLst>
                <a:ext uri="{FF2B5EF4-FFF2-40B4-BE49-F238E27FC236}">
                  <a16:creationId xmlns:a16="http://schemas.microsoft.com/office/drawing/2014/main" id="{C8B2DDD1-8CDB-3BD9-7A6E-A87024101E05}"/>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0" name="btfpColumnIndicator311952">
              <a:extLst>
                <a:ext uri="{FF2B5EF4-FFF2-40B4-BE49-F238E27FC236}">
                  <a16:creationId xmlns:a16="http://schemas.microsoft.com/office/drawing/2014/main" id="{B8279DDE-0F6B-31BC-97EA-0C4FE3042C5A}"/>
                </a:ext>
              </a:extLst>
            </p:cNvPr>
            <p:cNvCxnSpPr/>
            <p:nvPr/>
          </p:nvCxnSpPr>
          <p:spPr bwMode="gray">
            <a:xfrm flipV="1">
              <a:off x="9375775"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8" name="btfpColumnGapBlocker855778">
              <a:extLst>
                <a:ext uri="{FF2B5EF4-FFF2-40B4-BE49-F238E27FC236}">
                  <a16:creationId xmlns:a16="http://schemas.microsoft.com/office/drawing/2014/main" id="{0562B806-CC1B-398A-88F6-EC1854ACDA71}"/>
                </a:ext>
              </a:extLst>
            </p:cNvPr>
            <p:cNvSpPr/>
            <p:nvPr/>
          </p:nvSpPr>
          <p:spPr bwMode="gray">
            <a:xfrm>
              <a:off x="5835650" y="692658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6" name="btfpColumnIndicator181956">
              <a:extLst>
                <a:ext uri="{FF2B5EF4-FFF2-40B4-BE49-F238E27FC236}">
                  <a16:creationId xmlns:a16="http://schemas.microsoft.com/office/drawing/2014/main" id="{14798354-5404-9B34-EE36-7BF05B6040D9}"/>
                </a:ext>
              </a:extLst>
            </p:cNvPr>
            <p:cNvCxnSpPr/>
            <p:nvPr/>
          </p:nvCxnSpPr>
          <p:spPr bwMode="gray">
            <a:xfrm flipV="1">
              <a:off x="8842375"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lumnIndicator322554">
              <a:extLst>
                <a:ext uri="{FF2B5EF4-FFF2-40B4-BE49-F238E27FC236}">
                  <a16:creationId xmlns:a16="http://schemas.microsoft.com/office/drawing/2014/main" id="{F616C208-E609-72E9-69E6-A74FB7722A61}"/>
                </a:ext>
              </a:extLst>
            </p:cNvPr>
            <p:cNvCxnSpPr/>
            <p:nvPr/>
          </p:nvCxnSpPr>
          <p:spPr bwMode="gray">
            <a:xfrm flipV="1">
              <a:off x="636905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2" name="btfpColumnGapBlocker951143">
              <a:extLst>
                <a:ext uri="{FF2B5EF4-FFF2-40B4-BE49-F238E27FC236}">
                  <a16:creationId xmlns:a16="http://schemas.microsoft.com/office/drawing/2014/main" id="{05ED1EB0-7A76-EC9A-E330-11E41770768A}"/>
                </a:ext>
              </a:extLst>
            </p:cNvPr>
            <p:cNvSpPr/>
            <p:nvPr/>
          </p:nvSpPr>
          <p:spPr bwMode="gray">
            <a:xfrm>
              <a:off x="2828925" y="692658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0" name="btfpColumnIndicator861057">
              <a:extLst>
                <a:ext uri="{FF2B5EF4-FFF2-40B4-BE49-F238E27FC236}">
                  <a16:creationId xmlns:a16="http://schemas.microsoft.com/office/drawing/2014/main" id="{A959A011-B693-2037-5E36-E932360A127D}"/>
                </a:ext>
              </a:extLst>
            </p:cNvPr>
            <p:cNvCxnSpPr/>
            <p:nvPr/>
          </p:nvCxnSpPr>
          <p:spPr bwMode="gray">
            <a:xfrm flipV="1">
              <a:off x="583565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8" name="btfpColumnIndicator634233">
              <a:extLst>
                <a:ext uri="{FF2B5EF4-FFF2-40B4-BE49-F238E27FC236}">
                  <a16:creationId xmlns:a16="http://schemas.microsoft.com/office/drawing/2014/main" id="{0DF6B4E8-2558-3049-160C-325EE724222C}"/>
                </a:ext>
              </a:extLst>
            </p:cNvPr>
            <p:cNvCxnSpPr/>
            <p:nvPr/>
          </p:nvCxnSpPr>
          <p:spPr bwMode="gray">
            <a:xfrm flipV="1">
              <a:off x="3362325"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6" name="btfpColumnGapBlocker499582">
              <a:extLst>
                <a:ext uri="{FF2B5EF4-FFF2-40B4-BE49-F238E27FC236}">
                  <a16:creationId xmlns:a16="http://schemas.microsoft.com/office/drawing/2014/main" id="{0EF59FA6-19B9-8DE2-44C7-0974EB7F50A0}"/>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4" name="btfpColumnIndicator446955">
              <a:extLst>
                <a:ext uri="{FF2B5EF4-FFF2-40B4-BE49-F238E27FC236}">
                  <a16:creationId xmlns:a16="http://schemas.microsoft.com/office/drawing/2014/main" id="{F051FA0F-8EB3-E22E-59A1-BB2094C459CE}"/>
                </a:ext>
              </a:extLst>
            </p:cNvPr>
            <p:cNvCxnSpPr/>
            <p:nvPr/>
          </p:nvCxnSpPr>
          <p:spPr bwMode="gray">
            <a:xfrm flipV="1">
              <a:off x="2828925"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2" name="btfpColumnIndicator808751">
              <a:extLst>
                <a:ext uri="{FF2B5EF4-FFF2-40B4-BE49-F238E27FC236}">
                  <a16:creationId xmlns:a16="http://schemas.microsoft.com/office/drawing/2014/main" id="{43662835-0DE2-64EA-1A74-E6172102BEF6}"/>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47" name="btfpColumnIndicatorGroup1">
            <a:extLst>
              <a:ext uri="{FF2B5EF4-FFF2-40B4-BE49-F238E27FC236}">
                <a16:creationId xmlns:a16="http://schemas.microsoft.com/office/drawing/2014/main" id="{2003238C-75DD-71F5-74B8-9C405CB34148}"/>
              </a:ext>
            </a:extLst>
          </p:cNvPr>
          <p:cNvGrpSpPr/>
          <p:nvPr/>
        </p:nvGrpSpPr>
        <p:grpSpPr>
          <a:xfrm>
            <a:off x="0" y="-205740"/>
            <a:ext cx="12192000" cy="137160"/>
            <a:chOff x="0" y="-205740"/>
            <a:chExt cx="12192000" cy="137160"/>
          </a:xfrm>
        </p:grpSpPr>
        <p:sp>
          <p:nvSpPr>
            <p:cNvPr id="45" name="btfpColumnGapBlocker623895">
              <a:extLst>
                <a:ext uri="{FF2B5EF4-FFF2-40B4-BE49-F238E27FC236}">
                  <a16:creationId xmlns:a16="http://schemas.microsoft.com/office/drawing/2014/main" id="{CFAC30AB-5859-EA4F-3597-D5905C7C04C5}"/>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43" name="btfpColumnGapBlocker510737">
              <a:extLst>
                <a:ext uri="{FF2B5EF4-FFF2-40B4-BE49-F238E27FC236}">
                  <a16:creationId xmlns:a16="http://schemas.microsoft.com/office/drawing/2014/main" id="{F5FE9400-845A-5F07-E717-FF4EAD59690D}"/>
                </a:ext>
              </a:extLst>
            </p:cNvPr>
            <p:cNvSpPr/>
            <p:nvPr/>
          </p:nvSpPr>
          <p:spPr bwMode="gray">
            <a:xfrm>
              <a:off x="8842375" y="-20574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1" name="btfpColumnIndicator261442">
              <a:extLst>
                <a:ext uri="{FF2B5EF4-FFF2-40B4-BE49-F238E27FC236}">
                  <a16:creationId xmlns:a16="http://schemas.microsoft.com/office/drawing/2014/main" id="{573576D6-867A-50E0-49F6-8DBD7E96F3D3}"/>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9" name="btfpColumnIndicator574916">
              <a:extLst>
                <a:ext uri="{FF2B5EF4-FFF2-40B4-BE49-F238E27FC236}">
                  <a16:creationId xmlns:a16="http://schemas.microsoft.com/office/drawing/2014/main" id="{B59B31AB-F387-0E47-C6AD-FA3BCB9BFA23}"/>
                </a:ext>
              </a:extLst>
            </p:cNvPr>
            <p:cNvCxnSpPr/>
            <p:nvPr/>
          </p:nvCxnSpPr>
          <p:spPr bwMode="gray">
            <a:xfrm flipV="1">
              <a:off x="9375775"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7" name="btfpColumnGapBlocker893095">
              <a:extLst>
                <a:ext uri="{FF2B5EF4-FFF2-40B4-BE49-F238E27FC236}">
                  <a16:creationId xmlns:a16="http://schemas.microsoft.com/office/drawing/2014/main" id="{0E675E84-6724-D075-6473-4A355FE02F87}"/>
                </a:ext>
              </a:extLst>
            </p:cNvPr>
            <p:cNvSpPr/>
            <p:nvPr/>
          </p:nvSpPr>
          <p:spPr bwMode="gray">
            <a:xfrm>
              <a:off x="5835650" y="-20574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5" name="btfpColumnIndicator383073">
              <a:extLst>
                <a:ext uri="{FF2B5EF4-FFF2-40B4-BE49-F238E27FC236}">
                  <a16:creationId xmlns:a16="http://schemas.microsoft.com/office/drawing/2014/main" id="{9C245355-D35D-CBA5-F7D8-FC7F6D0AC1D0}"/>
                </a:ext>
              </a:extLst>
            </p:cNvPr>
            <p:cNvCxnSpPr/>
            <p:nvPr/>
          </p:nvCxnSpPr>
          <p:spPr bwMode="gray">
            <a:xfrm flipV="1">
              <a:off x="8842375"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3" name="btfpColumnIndicator832946">
              <a:extLst>
                <a:ext uri="{FF2B5EF4-FFF2-40B4-BE49-F238E27FC236}">
                  <a16:creationId xmlns:a16="http://schemas.microsoft.com/office/drawing/2014/main" id="{46F4318C-3869-932C-EFFB-ED5AD46185C0}"/>
                </a:ext>
              </a:extLst>
            </p:cNvPr>
            <p:cNvCxnSpPr/>
            <p:nvPr/>
          </p:nvCxnSpPr>
          <p:spPr bwMode="gray">
            <a:xfrm flipV="1">
              <a:off x="636905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1" name="btfpColumnGapBlocker350969">
              <a:extLst>
                <a:ext uri="{FF2B5EF4-FFF2-40B4-BE49-F238E27FC236}">
                  <a16:creationId xmlns:a16="http://schemas.microsoft.com/office/drawing/2014/main" id="{F3CE73E8-7CC3-0A39-6EA1-567ED6F04487}"/>
                </a:ext>
              </a:extLst>
            </p:cNvPr>
            <p:cNvSpPr/>
            <p:nvPr/>
          </p:nvSpPr>
          <p:spPr bwMode="gray">
            <a:xfrm>
              <a:off x="2828925" y="-205740"/>
              <a:ext cx="5334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9" name="btfpColumnIndicator959060">
              <a:extLst>
                <a:ext uri="{FF2B5EF4-FFF2-40B4-BE49-F238E27FC236}">
                  <a16:creationId xmlns:a16="http://schemas.microsoft.com/office/drawing/2014/main" id="{4821AB58-412C-3116-A533-E13820966E0A}"/>
                </a:ext>
              </a:extLst>
            </p:cNvPr>
            <p:cNvCxnSpPr/>
            <p:nvPr/>
          </p:nvCxnSpPr>
          <p:spPr bwMode="gray">
            <a:xfrm flipV="1">
              <a:off x="583565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7" name="btfpColumnIndicator320775">
              <a:extLst>
                <a:ext uri="{FF2B5EF4-FFF2-40B4-BE49-F238E27FC236}">
                  <a16:creationId xmlns:a16="http://schemas.microsoft.com/office/drawing/2014/main" id="{6CB41501-F4D6-9B3A-BB8F-811FD1A91D26}"/>
                </a:ext>
              </a:extLst>
            </p:cNvPr>
            <p:cNvCxnSpPr/>
            <p:nvPr/>
          </p:nvCxnSpPr>
          <p:spPr bwMode="gray">
            <a:xfrm flipV="1">
              <a:off x="3362325"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5" name="btfpColumnGapBlocker664082">
              <a:extLst>
                <a:ext uri="{FF2B5EF4-FFF2-40B4-BE49-F238E27FC236}">
                  <a16:creationId xmlns:a16="http://schemas.microsoft.com/office/drawing/2014/main" id="{FF91302E-983B-853D-EDCB-6C6ED9946C94}"/>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3" name="btfpColumnIndicator555291">
              <a:extLst>
                <a:ext uri="{FF2B5EF4-FFF2-40B4-BE49-F238E27FC236}">
                  <a16:creationId xmlns:a16="http://schemas.microsoft.com/office/drawing/2014/main" id="{AD76BDCB-8297-3167-0CF4-15204C4D3F32}"/>
                </a:ext>
              </a:extLst>
            </p:cNvPr>
            <p:cNvCxnSpPr/>
            <p:nvPr/>
          </p:nvCxnSpPr>
          <p:spPr bwMode="gray">
            <a:xfrm flipV="1">
              <a:off x="2828925"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167567">
              <a:extLst>
                <a:ext uri="{FF2B5EF4-FFF2-40B4-BE49-F238E27FC236}">
                  <a16:creationId xmlns:a16="http://schemas.microsoft.com/office/drawing/2014/main" id="{235F1A21-0043-DAB9-6CB4-42CE9785ED38}"/>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50" name="Title 49">
            <a:extLst>
              <a:ext uri="{FF2B5EF4-FFF2-40B4-BE49-F238E27FC236}">
                <a16:creationId xmlns:a16="http://schemas.microsoft.com/office/drawing/2014/main" id="{0E291AB8-B5CC-0A86-8149-A3DF1905F885}"/>
              </a:ext>
            </a:extLst>
          </p:cNvPr>
          <p:cNvSpPr>
            <a:spLocks noGrp="1"/>
          </p:cNvSpPr>
          <p:nvPr>
            <p:ph type="title"/>
          </p:nvPr>
        </p:nvSpPr>
        <p:spPr/>
        <p:txBody>
          <a:bodyPr/>
          <a:lstStyle/>
          <a:p>
            <a:r>
              <a:rPr lang="en-AU"/>
              <a:t>Feedback</a:t>
            </a:r>
          </a:p>
        </p:txBody>
      </p:sp>
      <p:sp>
        <p:nvSpPr>
          <p:cNvPr id="14" name="Content Placeholder 15">
            <a:extLst>
              <a:ext uri="{FF2B5EF4-FFF2-40B4-BE49-F238E27FC236}">
                <a16:creationId xmlns:a16="http://schemas.microsoft.com/office/drawing/2014/main" id="{37081318-4332-9325-2387-53602FBEB469}"/>
              </a:ext>
            </a:extLst>
          </p:cNvPr>
          <p:cNvSpPr txBox="1">
            <a:spLocks/>
          </p:cNvSpPr>
          <p:nvPr/>
        </p:nvSpPr>
        <p:spPr>
          <a:xfrm>
            <a:off x="355107" y="1295400"/>
            <a:ext cx="4716767" cy="584775"/>
          </a:xfrm>
          <a:prstGeom prst="rect">
            <a:avLst/>
          </a:prstGeom>
        </p:spPr>
        <p:txBody>
          <a:bodyPr wrap="square" lIns="91440" tIns="45720" rIns="91440" bIns="45720" anchor="t">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
              </a:spcBef>
              <a:buNone/>
            </a:pPr>
            <a:r>
              <a:rPr lang="en-US">
                <a:solidFill>
                  <a:srgbClr val="000000"/>
                </a:solidFill>
              </a:rPr>
              <a:t>We value your feedback – please take 5 minutes to fill in the online </a:t>
            </a:r>
            <a:r>
              <a:rPr lang="en-US" b="1">
                <a:solidFill>
                  <a:srgbClr val="000000"/>
                </a:solidFill>
                <a:hlinkClick r:id="rId3"/>
              </a:rPr>
              <a:t>Training Feedback Survey </a:t>
            </a:r>
            <a:r>
              <a:rPr lang="en-US" b="1">
                <a:solidFill>
                  <a:srgbClr val="000000"/>
                </a:solidFill>
              </a:rPr>
              <a:t>  </a:t>
            </a:r>
          </a:p>
        </p:txBody>
      </p:sp>
      <p:grpSp>
        <p:nvGrpSpPr>
          <p:cNvPr id="53" name="Group 52">
            <a:extLst>
              <a:ext uri="{FF2B5EF4-FFF2-40B4-BE49-F238E27FC236}">
                <a16:creationId xmlns:a16="http://schemas.microsoft.com/office/drawing/2014/main" id="{4009F2CD-D9DD-E486-45EB-40D08AE695E3}"/>
              </a:ext>
            </a:extLst>
          </p:cNvPr>
          <p:cNvGrpSpPr/>
          <p:nvPr/>
        </p:nvGrpSpPr>
        <p:grpSpPr>
          <a:xfrm>
            <a:off x="8801882" y="2189514"/>
            <a:ext cx="2565955" cy="2478972"/>
            <a:chOff x="4433874" y="1295400"/>
            <a:chExt cx="3308905" cy="3196737"/>
          </a:xfrm>
        </p:grpSpPr>
        <p:sp>
          <p:nvSpPr>
            <p:cNvPr id="54" name="Freeform: Shape 53">
              <a:extLst>
                <a:ext uri="{FF2B5EF4-FFF2-40B4-BE49-F238E27FC236}">
                  <a16:creationId xmlns:a16="http://schemas.microsoft.com/office/drawing/2014/main" id="{0EFA09B7-6F2B-43D8-37B9-4764BFCCB352}"/>
                </a:ext>
              </a:extLst>
            </p:cNvPr>
            <p:cNvSpPr/>
            <p:nvPr/>
          </p:nvSpPr>
          <p:spPr>
            <a:xfrm>
              <a:off x="4433874" y="2080563"/>
              <a:ext cx="2748073" cy="2411574"/>
            </a:xfrm>
            <a:custGeom>
              <a:avLst/>
              <a:gdLst>
                <a:gd name="connsiteX0" fmla="*/ 2491749 w 2504526"/>
                <a:gd name="connsiteY0" fmla="*/ 290270 h 2197850"/>
                <a:gd name="connsiteX1" fmla="*/ 2491749 w 2504526"/>
                <a:gd name="connsiteY1" fmla="*/ 1370845 h 2197850"/>
                <a:gd name="connsiteX2" fmla="*/ 2239814 w 2504526"/>
                <a:gd name="connsiteY2" fmla="*/ 1622831 h 2197850"/>
                <a:gd name="connsiteX3" fmla="*/ 1162816 w 2504526"/>
                <a:gd name="connsiteY3" fmla="*/ 1622831 h 2197850"/>
                <a:gd name="connsiteX4" fmla="*/ 651688 w 2504526"/>
                <a:gd name="connsiteY4" fmla="*/ 2185072 h 2197850"/>
                <a:gd name="connsiteX5" fmla="*/ 651688 w 2504526"/>
                <a:gd name="connsiteY5" fmla="*/ 1622831 h 2197850"/>
                <a:gd name="connsiteX6" fmla="*/ 290270 w 2504526"/>
                <a:gd name="connsiteY6" fmla="*/ 1622831 h 2197850"/>
                <a:gd name="connsiteX7" fmla="*/ 38335 w 2504526"/>
                <a:gd name="connsiteY7" fmla="*/ 1370896 h 2197850"/>
                <a:gd name="connsiteX8" fmla="*/ 38335 w 2504526"/>
                <a:gd name="connsiteY8" fmla="*/ 290321 h 2197850"/>
                <a:gd name="connsiteX9" fmla="*/ 290270 w 2504526"/>
                <a:gd name="connsiteY9" fmla="*/ 38335 h 2197850"/>
                <a:gd name="connsiteX10" fmla="*/ 2239763 w 2504526"/>
                <a:gd name="connsiteY10" fmla="*/ 38335 h 2197850"/>
                <a:gd name="connsiteX11" fmla="*/ 2491749 w 2504526"/>
                <a:gd name="connsiteY11" fmla="*/ 290270 h 21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4526" h="2197850">
                  <a:moveTo>
                    <a:pt x="2491749" y="290270"/>
                  </a:moveTo>
                  <a:lnTo>
                    <a:pt x="2491749" y="1370845"/>
                  </a:lnTo>
                  <a:cubicBezTo>
                    <a:pt x="2491749" y="1510025"/>
                    <a:pt x="2378943" y="1622831"/>
                    <a:pt x="2239814" y="1622831"/>
                  </a:cubicBezTo>
                  <a:lnTo>
                    <a:pt x="1162816" y="1622831"/>
                  </a:lnTo>
                  <a:lnTo>
                    <a:pt x="651688" y="2185072"/>
                  </a:lnTo>
                  <a:lnTo>
                    <a:pt x="651688" y="1622831"/>
                  </a:lnTo>
                  <a:lnTo>
                    <a:pt x="290270" y="1622831"/>
                  </a:lnTo>
                  <a:cubicBezTo>
                    <a:pt x="151141" y="1622831"/>
                    <a:pt x="38335" y="1510025"/>
                    <a:pt x="38335" y="1370896"/>
                  </a:cubicBezTo>
                  <a:lnTo>
                    <a:pt x="38335" y="290321"/>
                  </a:lnTo>
                  <a:cubicBezTo>
                    <a:pt x="38335" y="151141"/>
                    <a:pt x="151141" y="38335"/>
                    <a:pt x="290270" y="38335"/>
                  </a:cubicBezTo>
                  <a:lnTo>
                    <a:pt x="2239763" y="38335"/>
                  </a:lnTo>
                  <a:cubicBezTo>
                    <a:pt x="2378943" y="38335"/>
                    <a:pt x="2491749" y="151141"/>
                    <a:pt x="2491749" y="290270"/>
                  </a:cubicBezTo>
                  <a:close/>
                </a:path>
              </a:pathLst>
            </a:custGeom>
            <a:noFill/>
            <a:ln w="38100"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rtlCol="0" anchor="ctr"/>
            <a:lstStyle/>
            <a:p>
              <a:endParaRPr lang="en-AU">
                <a:solidFill>
                  <a:srgbClr val="46647B"/>
                </a:solidFill>
              </a:endParaRPr>
            </a:p>
          </p:txBody>
        </p:sp>
        <p:sp>
          <p:nvSpPr>
            <p:cNvPr id="55" name="Freeform: Shape 54">
              <a:extLst>
                <a:ext uri="{FF2B5EF4-FFF2-40B4-BE49-F238E27FC236}">
                  <a16:creationId xmlns:a16="http://schemas.microsoft.com/office/drawing/2014/main" id="{C5F98199-A0F8-4664-36BE-F9817C67484F}"/>
                </a:ext>
              </a:extLst>
            </p:cNvPr>
            <p:cNvSpPr/>
            <p:nvPr/>
          </p:nvSpPr>
          <p:spPr>
            <a:xfrm>
              <a:off x="4994706" y="1295400"/>
              <a:ext cx="2748073" cy="1794659"/>
            </a:xfrm>
            <a:custGeom>
              <a:avLst/>
              <a:gdLst>
                <a:gd name="connsiteX0" fmla="*/ 2239814 w 2504526"/>
                <a:gd name="connsiteY0" fmla="*/ 38335 h 1635609"/>
                <a:gd name="connsiteX1" fmla="*/ 290270 w 2504526"/>
                <a:gd name="connsiteY1" fmla="*/ 38335 h 1635609"/>
                <a:gd name="connsiteX2" fmla="*/ 38335 w 2504526"/>
                <a:gd name="connsiteY2" fmla="*/ 290321 h 1635609"/>
                <a:gd name="connsiteX3" fmla="*/ 38335 w 2504526"/>
                <a:gd name="connsiteY3" fmla="*/ 753914 h 1635609"/>
                <a:gd name="connsiteX4" fmla="*/ 1728686 w 2504526"/>
                <a:gd name="connsiteY4" fmla="*/ 753914 h 1635609"/>
                <a:gd name="connsiteX5" fmla="*/ 1980621 w 2504526"/>
                <a:gd name="connsiteY5" fmla="*/ 1005900 h 1635609"/>
                <a:gd name="connsiteX6" fmla="*/ 1980621 w 2504526"/>
                <a:gd name="connsiteY6" fmla="*/ 1622831 h 1635609"/>
                <a:gd name="connsiteX7" fmla="*/ 2239814 w 2504526"/>
                <a:gd name="connsiteY7" fmla="*/ 1622831 h 1635609"/>
                <a:gd name="connsiteX8" fmla="*/ 2491749 w 2504526"/>
                <a:gd name="connsiteY8" fmla="*/ 1370845 h 1635609"/>
                <a:gd name="connsiteX9" fmla="*/ 2491749 w 2504526"/>
                <a:gd name="connsiteY9" fmla="*/ 290321 h 1635609"/>
                <a:gd name="connsiteX10" fmla="*/ 2239814 w 2504526"/>
                <a:gd name="connsiteY10" fmla="*/ 38335 h 163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526" h="1635609">
                  <a:moveTo>
                    <a:pt x="2239814" y="38335"/>
                  </a:moveTo>
                  <a:lnTo>
                    <a:pt x="290270" y="38335"/>
                  </a:lnTo>
                  <a:cubicBezTo>
                    <a:pt x="151141" y="38335"/>
                    <a:pt x="38335" y="151141"/>
                    <a:pt x="38335" y="290321"/>
                  </a:cubicBezTo>
                  <a:lnTo>
                    <a:pt x="38335" y="753914"/>
                  </a:lnTo>
                  <a:lnTo>
                    <a:pt x="1728686" y="753914"/>
                  </a:lnTo>
                  <a:cubicBezTo>
                    <a:pt x="1867815" y="753914"/>
                    <a:pt x="1980621" y="866720"/>
                    <a:pt x="1980621" y="1005900"/>
                  </a:cubicBezTo>
                  <a:lnTo>
                    <a:pt x="1980621" y="1622831"/>
                  </a:lnTo>
                  <a:lnTo>
                    <a:pt x="2239814" y="1622831"/>
                  </a:lnTo>
                  <a:cubicBezTo>
                    <a:pt x="2378943" y="1622831"/>
                    <a:pt x="2491749" y="1510025"/>
                    <a:pt x="2491749" y="1370845"/>
                  </a:cubicBezTo>
                  <a:lnTo>
                    <a:pt x="2491749" y="290321"/>
                  </a:lnTo>
                  <a:cubicBezTo>
                    <a:pt x="2491749" y="151141"/>
                    <a:pt x="2378943" y="38335"/>
                    <a:pt x="2239814" y="38335"/>
                  </a:cubicBezTo>
                  <a:close/>
                </a:path>
              </a:pathLst>
            </a:custGeom>
            <a:noFill/>
            <a:ln w="38100"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rtlCol="0" anchor="ctr"/>
            <a:lstStyle/>
            <a:p>
              <a:endParaRPr lang="en-AU">
                <a:solidFill>
                  <a:srgbClr val="46647B"/>
                </a:solidFill>
              </a:endParaRPr>
            </a:p>
          </p:txBody>
        </p:sp>
        <p:sp>
          <p:nvSpPr>
            <p:cNvPr id="56" name="Freeform: Shape 55">
              <a:extLst>
                <a:ext uri="{FF2B5EF4-FFF2-40B4-BE49-F238E27FC236}">
                  <a16:creationId xmlns:a16="http://schemas.microsoft.com/office/drawing/2014/main" id="{D5150D52-D94F-3B99-6F1A-E18D4E1B07A2}"/>
                </a:ext>
              </a:extLst>
            </p:cNvPr>
            <p:cNvSpPr/>
            <p:nvPr/>
          </p:nvSpPr>
          <p:spPr>
            <a:xfrm>
              <a:off x="4994706" y="2586153"/>
              <a:ext cx="953412" cy="168249"/>
            </a:xfrm>
            <a:custGeom>
              <a:avLst/>
              <a:gdLst>
                <a:gd name="connsiteX0" fmla="*/ 805027 w 868917"/>
                <a:gd name="connsiteY0" fmla="*/ 140560 h 153338"/>
                <a:gd name="connsiteX1" fmla="*/ 89447 w 868917"/>
                <a:gd name="connsiteY1" fmla="*/ 140560 h 153338"/>
                <a:gd name="connsiteX2" fmla="*/ 38335 w 868917"/>
                <a:gd name="connsiteY2" fmla="*/ 89447 h 153338"/>
                <a:gd name="connsiteX3" fmla="*/ 89447 w 868917"/>
                <a:gd name="connsiteY3" fmla="*/ 38335 h 153338"/>
                <a:gd name="connsiteX4" fmla="*/ 805027 w 868917"/>
                <a:gd name="connsiteY4" fmla="*/ 38335 h 153338"/>
                <a:gd name="connsiteX5" fmla="*/ 856139 w 868917"/>
                <a:gd name="connsiteY5" fmla="*/ 89447 h 153338"/>
                <a:gd name="connsiteX6" fmla="*/ 805027 w 868917"/>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917" h="153338">
                  <a:moveTo>
                    <a:pt x="805027" y="140560"/>
                  </a:moveTo>
                  <a:lnTo>
                    <a:pt x="89447" y="140560"/>
                  </a:lnTo>
                  <a:cubicBezTo>
                    <a:pt x="61182" y="140560"/>
                    <a:pt x="38335" y="117662"/>
                    <a:pt x="38335" y="89447"/>
                  </a:cubicBezTo>
                  <a:cubicBezTo>
                    <a:pt x="38335" y="61233"/>
                    <a:pt x="61182" y="38335"/>
                    <a:pt x="89447" y="38335"/>
                  </a:cubicBezTo>
                  <a:lnTo>
                    <a:pt x="805027" y="38335"/>
                  </a:lnTo>
                  <a:cubicBezTo>
                    <a:pt x="833292" y="38335"/>
                    <a:pt x="856139" y="61233"/>
                    <a:pt x="856139" y="89447"/>
                  </a:cubicBezTo>
                  <a:cubicBezTo>
                    <a:pt x="856139" y="117662"/>
                    <a:pt x="833292" y="140560"/>
                    <a:pt x="805027" y="140560"/>
                  </a:cubicBezTo>
                  <a:close/>
                </a:path>
              </a:pathLst>
            </a:custGeom>
            <a:noFill/>
            <a:ln w="38100"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rtlCol="0" anchor="ctr"/>
            <a:lstStyle/>
            <a:p>
              <a:endParaRPr lang="en-AU">
                <a:solidFill>
                  <a:srgbClr val="000000"/>
                </a:solidFill>
              </a:endParaRPr>
            </a:p>
          </p:txBody>
        </p:sp>
        <p:sp>
          <p:nvSpPr>
            <p:cNvPr id="57" name="Freeform: Shape 56">
              <a:extLst>
                <a:ext uri="{FF2B5EF4-FFF2-40B4-BE49-F238E27FC236}">
                  <a16:creationId xmlns:a16="http://schemas.microsoft.com/office/drawing/2014/main" id="{A9877F75-CEC5-FA19-CDB3-E9EBF934B495}"/>
                </a:ext>
              </a:extLst>
            </p:cNvPr>
            <p:cNvSpPr/>
            <p:nvPr/>
          </p:nvSpPr>
          <p:spPr>
            <a:xfrm>
              <a:off x="4994706" y="2922651"/>
              <a:ext cx="1682494" cy="168249"/>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noFill/>
            <a:ln w="38100"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rtlCol="0" anchor="ctr"/>
            <a:lstStyle/>
            <a:p>
              <a:endParaRPr lang="en-AU">
                <a:solidFill>
                  <a:srgbClr val="000000"/>
                </a:solidFill>
              </a:endParaRPr>
            </a:p>
          </p:txBody>
        </p:sp>
        <p:sp>
          <p:nvSpPr>
            <p:cNvPr id="58" name="Freeform: Shape 57">
              <a:extLst>
                <a:ext uri="{FF2B5EF4-FFF2-40B4-BE49-F238E27FC236}">
                  <a16:creationId xmlns:a16="http://schemas.microsoft.com/office/drawing/2014/main" id="{6CA91DAD-0F83-4A78-877D-ACA4090095E8}"/>
                </a:ext>
              </a:extLst>
            </p:cNvPr>
            <p:cNvSpPr/>
            <p:nvPr/>
          </p:nvSpPr>
          <p:spPr>
            <a:xfrm>
              <a:off x="4994706" y="3259151"/>
              <a:ext cx="1682494" cy="168249"/>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noFill/>
            <a:ln w="38100"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rtlCol="0" anchor="ctr"/>
            <a:lstStyle/>
            <a:p>
              <a:endParaRPr lang="en-AU">
                <a:solidFill>
                  <a:srgbClr val="000000"/>
                </a:solidFill>
              </a:endParaRPr>
            </a:p>
          </p:txBody>
        </p:sp>
      </p:grpSp>
      <p:pic>
        <p:nvPicPr>
          <p:cNvPr id="3" name="Picture 2">
            <a:extLst>
              <a:ext uri="{FF2B5EF4-FFF2-40B4-BE49-F238E27FC236}">
                <a16:creationId xmlns:a16="http://schemas.microsoft.com/office/drawing/2014/main" id="{DC250249-946E-C118-7E5A-211A36DDA135}"/>
              </a:ext>
            </a:extLst>
          </p:cNvPr>
          <p:cNvPicPr>
            <a:picLocks noChangeAspect="1"/>
          </p:cNvPicPr>
          <p:nvPr/>
        </p:nvPicPr>
        <p:blipFill>
          <a:blip r:embed="rId4"/>
          <a:stretch>
            <a:fillRect/>
          </a:stretch>
        </p:blipFill>
        <p:spPr>
          <a:xfrm>
            <a:off x="2032542" y="2743316"/>
            <a:ext cx="3043818" cy="3053343"/>
          </a:xfrm>
          <a:prstGeom prst="rect">
            <a:avLst/>
          </a:prstGeom>
        </p:spPr>
      </p:pic>
    </p:spTree>
    <p:custDataLst>
      <p:tags r:id="rId1"/>
    </p:custDataLst>
    <p:extLst>
      <p:ext uri="{BB962C8B-B14F-4D97-AF65-F5344CB8AC3E}">
        <p14:creationId xmlns:p14="http://schemas.microsoft.com/office/powerpoint/2010/main" val="418867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334963"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248489" y="5345093"/>
            <a:ext cx="1744137" cy="938719"/>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be aware of where the Specification-to-Evaluation steps fit in the overall procurement process</a:t>
            </a:r>
          </a:p>
        </p:txBody>
      </p:sp>
      <p:cxnSp>
        <p:nvCxnSpPr>
          <p:cNvPr id="95" name="Straight Connector 94">
            <a:extLst>
              <a:ext uri="{FF2B5EF4-FFF2-40B4-BE49-F238E27FC236}">
                <a16:creationId xmlns:a16="http://schemas.microsoft.com/office/drawing/2014/main" id="{569F29D9-B8E5-D032-0C11-D09CC4A5DA95}"/>
              </a:ext>
            </a:extLst>
          </p:cNvPr>
          <p:cNvCxnSpPr/>
          <p:nvPr/>
        </p:nvCxnSpPr>
        <p:spPr bwMode="gray">
          <a:xfrm>
            <a:off x="930635" y="4340840"/>
            <a:ext cx="0" cy="53899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930635"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1295326" y="3363234"/>
            <a:ext cx="100578" cy="1908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B44C9CFF-E280-9912-454B-21CA97065D69}"/>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8191C083-B950-5220-9160-95E134D54F8F}"/>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5" name="TextBox 116">
            <a:extLst>
              <a:ext uri="{FF2B5EF4-FFF2-40B4-BE49-F238E27FC236}">
                <a16:creationId xmlns:a16="http://schemas.microsoft.com/office/drawing/2014/main" id="{CA15CD40-E151-E6B0-0A23-A583278940A2}"/>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397139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EF8F118A-9C2B-B303-E02E-44BB08312535}"/>
              </a:ext>
            </a:extLst>
          </p:cNvPr>
          <p:cNvGrpSpPr/>
          <p:nvPr/>
        </p:nvGrpSpPr>
        <p:grpSpPr>
          <a:xfrm>
            <a:off x="0" y="6926580"/>
            <a:ext cx="12192000" cy="137160"/>
            <a:chOff x="0" y="6926580"/>
            <a:chExt cx="12192000" cy="137160"/>
          </a:xfrm>
        </p:grpSpPr>
        <p:sp>
          <p:nvSpPr>
            <p:cNvPr id="37" name="btfpColumnGapBlocker387989">
              <a:extLst>
                <a:ext uri="{FF2B5EF4-FFF2-40B4-BE49-F238E27FC236}">
                  <a16:creationId xmlns:a16="http://schemas.microsoft.com/office/drawing/2014/main" id="{43D05019-3D46-3194-5A94-5E3E2495DE8A}"/>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5" name="btfpColumnGapBlocker822627">
              <a:extLst>
                <a:ext uri="{FF2B5EF4-FFF2-40B4-BE49-F238E27FC236}">
                  <a16:creationId xmlns:a16="http://schemas.microsoft.com/office/drawing/2014/main" id="{20638C81-FD51-8B48-69B2-DE9C9D4DAC28}"/>
                </a:ext>
              </a:extLst>
            </p:cNvPr>
            <p:cNvSpPr/>
            <p:nvPr/>
          </p:nvSpPr>
          <p:spPr bwMode="gray">
            <a:xfrm>
              <a:off x="7840133"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3" name="btfpColumnIndicator236269">
              <a:extLst>
                <a:ext uri="{FF2B5EF4-FFF2-40B4-BE49-F238E27FC236}">
                  <a16:creationId xmlns:a16="http://schemas.microsoft.com/office/drawing/2014/main" id="{B3853CC5-A7F1-6AC9-1B92-86CE6AF7EDE0}"/>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5" name="btfpColumnIndicator197086">
              <a:extLst>
                <a:ext uri="{FF2B5EF4-FFF2-40B4-BE49-F238E27FC236}">
                  <a16:creationId xmlns:a16="http://schemas.microsoft.com/office/drawing/2014/main" id="{CD5BF0B6-BC61-2F72-ACDB-0A1EA06D4B22}"/>
                </a:ext>
              </a:extLst>
            </p:cNvPr>
            <p:cNvCxnSpPr/>
            <p:nvPr/>
          </p:nvCxnSpPr>
          <p:spPr bwMode="gray">
            <a:xfrm flipV="1">
              <a:off x="8373533"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3" name="btfpColumnGapBlocker317560">
              <a:extLst>
                <a:ext uri="{FF2B5EF4-FFF2-40B4-BE49-F238E27FC236}">
                  <a16:creationId xmlns:a16="http://schemas.microsoft.com/office/drawing/2014/main" id="{D92476D2-8DF4-F2C2-05F3-6049E75A88A5}"/>
                </a:ext>
              </a:extLst>
            </p:cNvPr>
            <p:cNvSpPr/>
            <p:nvPr/>
          </p:nvSpPr>
          <p:spPr bwMode="gray">
            <a:xfrm>
              <a:off x="3831167"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2" name="btfpColumnIndicator914823">
              <a:extLst>
                <a:ext uri="{FF2B5EF4-FFF2-40B4-BE49-F238E27FC236}">
                  <a16:creationId xmlns:a16="http://schemas.microsoft.com/office/drawing/2014/main" id="{DFA60F69-9009-FEF7-9A94-2E46C9CE5DAA}"/>
                </a:ext>
              </a:extLst>
            </p:cNvPr>
            <p:cNvCxnSpPr/>
            <p:nvPr/>
          </p:nvCxnSpPr>
          <p:spPr bwMode="gray">
            <a:xfrm flipV="1">
              <a:off x="7840133"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btfpColumnIndicator195572">
              <a:extLst>
                <a:ext uri="{FF2B5EF4-FFF2-40B4-BE49-F238E27FC236}">
                  <a16:creationId xmlns:a16="http://schemas.microsoft.com/office/drawing/2014/main" id="{D1309294-2B05-9366-2A8A-8EA0E23F1DB7}"/>
                </a:ext>
              </a:extLst>
            </p:cNvPr>
            <p:cNvCxnSpPr/>
            <p:nvPr/>
          </p:nvCxnSpPr>
          <p:spPr bwMode="gray">
            <a:xfrm flipV="1">
              <a:off x="436456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8" name="btfpColumnGapBlocker169348">
              <a:extLst>
                <a:ext uri="{FF2B5EF4-FFF2-40B4-BE49-F238E27FC236}">
                  <a16:creationId xmlns:a16="http://schemas.microsoft.com/office/drawing/2014/main" id="{A048B39C-3B48-D853-5A61-9F6A5A77B802}"/>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 name="btfpColumnIndicator254768">
              <a:extLst>
                <a:ext uri="{FF2B5EF4-FFF2-40B4-BE49-F238E27FC236}">
                  <a16:creationId xmlns:a16="http://schemas.microsoft.com/office/drawing/2014/main" id="{0D9F4E3F-EC78-CCCD-6F58-65F1BBA86392}"/>
                </a:ext>
              </a:extLst>
            </p:cNvPr>
            <p:cNvCxnSpPr/>
            <p:nvPr/>
          </p:nvCxnSpPr>
          <p:spPr bwMode="gray">
            <a:xfrm flipV="1">
              <a:off x="3831167"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653415">
              <a:extLst>
                <a:ext uri="{FF2B5EF4-FFF2-40B4-BE49-F238E27FC236}">
                  <a16:creationId xmlns:a16="http://schemas.microsoft.com/office/drawing/2014/main" id="{57CFBD05-D479-7FB8-1D78-A36B8CA73E81}"/>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0B36AE0-43B4-8290-1EF6-DB16F11FA97F}"/>
              </a:ext>
            </a:extLst>
          </p:cNvPr>
          <p:cNvGrpSpPr/>
          <p:nvPr/>
        </p:nvGrpSpPr>
        <p:grpSpPr>
          <a:xfrm>
            <a:off x="0" y="-205740"/>
            <a:ext cx="12192000" cy="137160"/>
            <a:chOff x="0" y="-205740"/>
            <a:chExt cx="12192000" cy="137160"/>
          </a:xfrm>
        </p:grpSpPr>
        <p:sp>
          <p:nvSpPr>
            <p:cNvPr id="36" name="btfpColumnGapBlocker289476">
              <a:extLst>
                <a:ext uri="{FF2B5EF4-FFF2-40B4-BE49-F238E27FC236}">
                  <a16:creationId xmlns:a16="http://schemas.microsoft.com/office/drawing/2014/main" id="{40B81041-EEC6-04CB-3730-E7C9DBB3A552}"/>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4" name="btfpColumnGapBlocker149640">
              <a:extLst>
                <a:ext uri="{FF2B5EF4-FFF2-40B4-BE49-F238E27FC236}">
                  <a16:creationId xmlns:a16="http://schemas.microsoft.com/office/drawing/2014/main" id="{D21711FE-A8B8-9B28-F327-09FD64101496}"/>
                </a:ext>
              </a:extLst>
            </p:cNvPr>
            <p:cNvSpPr/>
            <p:nvPr/>
          </p:nvSpPr>
          <p:spPr bwMode="gray">
            <a:xfrm>
              <a:off x="7840133"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2" name="btfpColumnIndicator791514">
              <a:extLst>
                <a:ext uri="{FF2B5EF4-FFF2-40B4-BE49-F238E27FC236}">
                  <a16:creationId xmlns:a16="http://schemas.microsoft.com/office/drawing/2014/main" id="{E753C3AA-9EB9-6691-F547-9E86356FA448}"/>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274118">
              <a:extLst>
                <a:ext uri="{FF2B5EF4-FFF2-40B4-BE49-F238E27FC236}">
                  <a16:creationId xmlns:a16="http://schemas.microsoft.com/office/drawing/2014/main" id="{297C2FE1-2037-707E-ED92-B7F893540591}"/>
                </a:ext>
              </a:extLst>
            </p:cNvPr>
            <p:cNvCxnSpPr/>
            <p:nvPr/>
          </p:nvCxnSpPr>
          <p:spPr bwMode="gray">
            <a:xfrm flipV="1">
              <a:off x="8373533"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ColumnGapBlocker100301">
              <a:extLst>
                <a:ext uri="{FF2B5EF4-FFF2-40B4-BE49-F238E27FC236}">
                  <a16:creationId xmlns:a16="http://schemas.microsoft.com/office/drawing/2014/main" id="{BE9998F1-5BC0-889B-994B-B1F34E062DC6}"/>
                </a:ext>
              </a:extLst>
            </p:cNvPr>
            <p:cNvSpPr/>
            <p:nvPr/>
          </p:nvSpPr>
          <p:spPr bwMode="gray">
            <a:xfrm>
              <a:off x="3831167"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1" name="btfpColumnIndicator307452">
              <a:extLst>
                <a:ext uri="{FF2B5EF4-FFF2-40B4-BE49-F238E27FC236}">
                  <a16:creationId xmlns:a16="http://schemas.microsoft.com/office/drawing/2014/main" id="{2EB52F03-B7AE-E595-98D2-B5713F97D374}"/>
                </a:ext>
              </a:extLst>
            </p:cNvPr>
            <p:cNvCxnSpPr/>
            <p:nvPr/>
          </p:nvCxnSpPr>
          <p:spPr bwMode="gray">
            <a:xfrm flipV="1">
              <a:off x="7840133"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9" name="btfpColumnIndicator914822">
              <a:extLst>
                <a:ext uri="{FF2B5EF4-FFF2-40B4-BE49-F238E27FC236}">
                  <a16:creationId xmlns:a16="http://schemas.microsoft.com/office/drawing/2014/main" id="{C8C335BD-A573-CC90-0CB2-B0DAC3035AD3}"/>
                </a:ext>
              </a:extLst>
            </p:cNvPr>
            <p:cNvCxnSpPr/>
            <p:nvPr/>
          </p:nvCxnSpPr>
          <p:spPr bwMode="gray">
            <a:xfrm flipV="1">
              <a:off x="436456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 name="btfpColumnGapBlocker948934">
              <a:extLst>
                <a:ext uri="{FF2B5EF4-FFF2-40B4-BE49-F238E27FC236}">
                  <a16:creationId xmlns:a16="http://schemas.microsoft.com/office/drawing/2014/main" id="{278BFA10-2DB8-5DB5-DFF1-C6B5498F3CF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 name="btfpColumnIndicator375828">
              <a:extLst>
                <a:ext uri="{FF2B5EF4-FFF2-40B4-BE49-F238E27FC236}">
                  <a16:creationId xmlns:a16="http://schemas.microsoft.com/office/drawing/2014/main" id="{899AA4F5-A5A8-6F34-0BB0-C84B9DCB3427}"/>
                </a:ext>
              </a:extLst>
            </p:cNvPr>
            <p:cNvCxnSpPr/>
            <p:nvPr/>
          </p:nvCxnSpPr>
          <p:spPr bwMode="gray">
            <a:xfrm flipV="1">
              <a:off x="3831167"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981400">
              <a:extLst>
                <a:ext uri="{FF2B5EF4-FFF2-40B4-BE49-F238E27FC236}">
                  <a16:creationId xmlns:a16="http://schemas.microsoft.com/office/drawing/2014/main" id="{CEA19010-BFB6-6A92-6A3D-F08667B903C9}"/>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4EE2FE-D5FE-A6B0-4E88-30D2E8FBCD0E}"/>
              </a:ext>
            </a:extLst>
          </p:cNvPr>
          <p:cNvSpPr>
            <a:spLocks noGrp="1"/>
          </p:cNvSpPr>
          <p:nvPr>
            <p:ph type="title"/>
          </p:nvPr>
        </p:nvSpPr>
        <p:spPr/>
        <p:txBody>
          <a:bodyPr/>
          <a:lstStyle/>
          <a:p>
            <a:r>
              <a:rPr lang="en-AU" dirty="0">
                <a:latin typeface="+mn-lt"/>
              </a:rPr>
              <a:t>Procurement Process (Source-to-Contract)</a:t>
            </a:r>
          </a:p>
        </p:txBody>
      </p:sp>
      <p:sp>
        <p:nvSpPr>
          <p:cNvPr id="22" name="TextBox 21">
            <a:extLst>
              <a:ext uri="{FF2B5EF4-FFF2-40B4-BE49-F238E27FC236}">
                <a16:creationId xmlns:a16="http://schemas.microsoft.com/office/drawing/2014/main" id="{AE6432EC-39B4-D1A6-60F5-C5B80D3326D2}"/>
              </a:ext>
            </a:extLst>
          </p:cNvPr>
          <p:cNvSpPr txBox="1"/>
          <p:nvPr/>
        </p:nvSpPr>
        <p:spPr>
          <a:xfrm>
            <a:off x="355107" y="1301912"/>
            <a:ext cx="2305336"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schemeClr val="tx1">
                    <a:lumMod val="90000"/>
                    <a:lumOff val="10000"/>
                  </a:schemeClr>
                </a:solidFill>
              </a:rPr>
              <a:t>The procurement process can be divided into three phases</a:t>
            </a:r>
          </a:p>
          <a:p>
            <a:pPr marL="742950" lvl="1" indent="-285750">
              <a:buFont typeface="Arial" panose="020B0604020202020204" pitchFamily="34" charset="0"/>
              <a:buChar char="•"/>
              <a:defRPr/>
            </a:pPr>
            <a:r>
              <a:rPr lang="en-AU" sz="1600" dirty="0">
                <a:solidFill>
                  <a:schemeClr val="tx1">
                    <a:lumMod val="90000"/>
                    <a:lumOff val="10000"/>
                  </a:schemeClr>
                </a:solidFill>
              </a:rPr>
              <a:t>Plan</a:t>
            </a:r>
          </a:p>
          <a:p>
            <a:pPr marL="742950" lvl="1" indent="-285750">
              <a:buFont typeface="Arial" panose="020B0604020202020204" pitchFamily="34" charset="0"/>
              <a:buChar char="•"/>
              <a:defRPr/>
            </a:pPr>
            <a:r>
              <a:rPr kumimoji="0" lang="en-AU" sz="1600" u="none" strike="noStrike" kern="1200" cap="none" spc="0" normalizeH="0" baseline="0" noProof="0" dirty="0" err="1">
                <a:ln>
                  <a:noFill/>
                </a:ln>
                <a:solidFill>
                  <a:schemeClr val="tx1">
                    <a:lumMod val="90000"/>
                    <a:lumOff val="10000"/>
                  </a:schemeClr>
                </a:solidFill>
                <a:effectLst/>
                <a:uLnTx/>
                <a:uFillTx/>
                <a:ea typeface="+mn-ea"/>
                <a:cs typeface="+mn-cs"/>
              </a:rPr>
              <a:t>Sourc</a:t>
            </a:r>
            <a:r>
              <a:rPr lang="en-AU" sz="1600" dirty="0">
                <a:solidFill>
                  <a:schemeClr val="tx1">
                    <a:lumMod val="90000"/>
                    <a:lumOff val="10000"/>
                  </a:schemeClr>
                </a:solidFill>
              </a:rPr>
              <a:t>e</a:t>
            </a:r>
          </a:p>
          <a:p>
            <a:pPr marL="742950" lvl="1" indent="-285750">
              <a:buFont typeface="Arial" panose="020B0604020202020204" pitchFamily="34" charset="0"/>
              <a:buChar char="•"/>
              <a:defRPr/>
            </a:pPr>
            <a:r>
              <a:rPr kumimoji="0" lang="en-AU" sz="1600" u="none" strike="noStrike" kern="1200" cap="none" spc="0" normalizeH="0" baseline="0" noProof="0" dirty="0">
                <a:ln>
                  <a:noFill/>
                </a:ln>
                <a:solidFill>
                  <a:schemeClr val="tx1">
                    <a:lumMod val="90000"/>
                    <a:lumOff val="10000"/>
                  </a:schemeClr>
                </a:solidFill>
                <a:effectLst/>
                <a:uLnTx/>
                <a:uFillTx/>
                <a:ea typeface="+mn-ea"/>
                <a:cs typeface="+mn-cs"/>
              </a:rPr>
              <a:t>Manage</a:t>
            </a:r>
          </a:p>
          <a:p>
            <a:pPr marL="742950" lvl="1" indent="-285750">
              <a:buFont typeface="Arial" panose="020B0604020202020204" pitchFamily="34" charset="0"/>
              <a:buChar char="•"/>
              <a:defRPr/>
            </a:pPr>
            <a:endParaRPr lang="en-AU" sz="1600" dirty="0">
              <a:solidFill>
                <a:schemeClr val="tx1">
                  <a:lumMod val="90000"/>
                  <a:lumOff val="10000"/>
                </a:schemeClr>
              </a:solidFill>
            </a:endParaRPr>
          </a:p>
          <a:p>
            <a:pPr marL="285750" indent="-285750">
              <a:buFont typeface="Arial" panose="020B0604020202020204" pitchFamily="34" charset="0"/>
              <a:buChar char="•"/>
              <a:defRPr/>
            </a:pPr>
            <a:r>
              <a:rPr kumimoji="0" lang="en-AU" sz="1600" u="none" strike="noStrike" kern="1200" cap="none" spc="0" normalizeH="0" baseline="0" noProof="0" dirty="0">
                <a:ln>
                  <a:noFill/>
                </a:ln>
                <a:solidFill>
                  <a:schemeClr val="tx1">
                    <a:lumMod val="90000"/>
                    <a:lumOff val="10000"/>
                  </a:schemeClr>
                </a:solidFill>
                <a:effectLst/>
                <a:uLnTx/>
                <a:uFillTx/>
                <a:ea typeface="+mn-ea"/>
                <a:cs typeface="+mn-cs"/>
              </a:rPr>
              <a:t>We are focusing on steps 1 to 4, Planning to Evaluation with a focus on developing specifications and evaluating supplier submissions</a:t>
            </a:r>
          </a:p>
        </p:txBody>
      </p:sp>
      <p:sp>
        <p:nvSpPr>
          <p:cNvPr id="44" name="Rounded Rectangle 30">
            <a:extLst>
              <a:ext uri="{FF2B5EF4-FFF2-40B4-BE49-F238E27FC236}">
                <a16:creationId xmlns:a16="http://schemas.microsoft.com/office/drawing/2014/main" id="{3D8C6DEE-BE1E-1434-1374-9FC8D14B944C}"/>
              </a:ext>
            </a:extLst>
          </p:cNvPr>
          <p:cNvSpPr/>
          <p:nvPr/>
        </p:nvSpPr>
        <p:spPr>
          <a:xfrm>
            <a:off x="3122682" y="1721811"/>
            <a:ext cx="8726418" cy="4456798"/>
          </a:xfrm>
          <a:prstGeom prst="roundRect">
            <a:avLst>
              <a:gd name="adj" fmla="val 1628"/>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ea typeface="+mn-ea"/>
              <a:cs typeface="+mn-cs"/>
            </a:endParaRPr>
          </a:p>
        </p:txBody>
      </p:sp>
      <p:sp>
        <p:nvSpPr>
          <p:cNvPr id="45" name="TextBox 44">
            <a:extLst>
              <a:ext uri="{FF2B5EF4-FFF2-40B4-BE49-F238E27FC236}">
                <a16:creationId xmlns:a16="http://schemas.microsoft.com/office/drawing/2014/main" id="{47D9B307-C674-1B0C-9834-605D695B80DA}"/>
              </a:ext>
            </a:extLst>
          </p:cNvPr>
          <p:cNvSpPr txBox="1"/>
          <p:nvPr/>
        </p:nvSpPr>
        <p:spPr>
          <a:xfrm>
            <a:off x="3059107" y="1367014"/>
            <a:ext cx="27771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300" normalizeH="0" baseline="0" noProof="0" dirty="0">
                <a:ln>
                  <a:noFill/>
                </a:ln>
                <a:effectLst/>
                <a:uLnTx/>
                <a:uFillTx/>
                <a:ea typeface="+mn-ea"/>
                <a:cs typeface="+mn-cs"/>
              </a:rPr>
              <a:t>SOURCE TO CONTRACT </a:t>
            </a:r>
          </a:p>
        </p:txBody>
      </p:sp>
      <p:cxnSp>
        <p:nvCxnSpPr>
          <p:cNvPr id="46" name="Straight Connector 45">
            <a:extLst>
              <a:ext uri="{FF2B5EF4-FFF2-40B4-BE49-F238E27FC236}">
                <a16:creationId xmlns:a16="http://schemas.microsoft.com/office/drawing/2014/main" id="{421DEDB0-EE8C-515C-CFDA-5F0B1A3AC383}"/>
              </a:ext>
            </a:extLst>
          </p:cNvPr>
          <p:cNvCxnSpPr>
            <a:cxnSpLocks/>
          </p:cNvCxnSpPr>
          <p:nvPr/>
        </p:nvCxnSpPr>
        <p:spPr bwMode="gray">
          <a:xfrm>
            <a:off x="3122683" y="1716154"/>
            <a:ext cx="546058" cy="0"/>
          </a:xfrm>
          <a:prstGeom prst="line">
            <a:avLst/>
          </a:prstGeom>
          <a:ln w="1905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7" name="Chevron 5">
            <a:extLst>
              <a:ext uri="{FF2B5EF4-FFF2-40B4-BE49-F238E27FC236}">
                <a16:creationId xmlns:a16="http://schemas.microsoft.com/office/drawing/2014/main" id="{6B2C38EA-5EBA-94BD-18EE-01A9318D4610}"/>
              </a:ext>
            </a:extLst>
          </p:cNvPr>
          <p:cNvSpPr/>
          <p:nvPr/>
        </p:nvSpPr>
        <p:spPr>
          <a:xfrm>
            <a:off x="3435387" y="2409982"/>
            <a:ext cx="1368000" cy="720080"/>
          </a:xfrm>
          <a:prstGeom prst="chevron">
            <a:avLst>
              <a:gd name="adj" fmla="val 29097"/>
            </a:avLst>
          </a:prstGeom>
          <a:solidFill>
            <a:srgbClr val="0024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48" name="Rectangle 47">
            <a:extLst>
              <a:ext uri="{FF2B5EF4-FFF2-40B4-BE49-F238E27FC236}">
                <a16:creationId xmlns:a16="http://schemas.microsoft.com/office/drawing/2014/main" id="{29B60928-0525-9C71-0AD1-C3958311F77B}"/>
              </a:ext>
            </a:extLst>
          </p:cNvPr>
          <p:cNvSpPr/>
          <p:nvPr/>
        </p:nvSpPr>
        <p:spPr>
          <a:xfrm>
            <a:off x="3655040" y="2562273"/>
            <a:ext cx="928694" cy="415498"/>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white"/>
                </a:solidFill>
                <a:effectLst/>
                <a:uLnTx/>
                <a:uFillTx/>
                <a:ea typeface="+mn-ea"/>
                <a:cs typeface="+mn-cs"/>
              </a:rPr>
              <a:t>Planning and analysis  </a:t>
            </a:r>
          </a:p>
        </p:txBody>
      </p:sp>
      <p:sp>
        <p:nvSpPr>
          <p:cNvPr id="49" name="Chevron 7">
            <a:extLst>
              <a:ext uri="{FF2B5EF4-FFF2-40B4-BE49-F238E27FC236}">
                <a16:creationId xmlns:a16="http://schemas.microsoft.com/office/drawing/2014/main" id="{60111881-CA04-7663-E09C-229B96B604CC}"/>
              </a:ext>
            </a:extLst>
          </p:cNvPr>
          <p:cNvSpPr/>
          <p:nvPr/>
        </p:nvSpPr>
        <p:spPr>
          <a:xfrm>
            <a:off x="4781989" y="2409982"/>
            <a:ext cx="1368000" cy="720080"/>
          </a:xfrm>
          <a:prstGeom prst="chevron">
            <a:avLst>
              <a:gd name="adj" fmla="val 29097"/>
            </a:avLst>
          </a:prstGeom>
          <a:solidFill>
            <a:srgbClr val="0024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90" name="TextBox 89">
            <a:extLst>
              <a:ext uri="{FF2B5EF4-FFF2-40B4-BE49-F238E27FC236}">
                <a16:creationId xmlns:a16="http://schemas.microsoft.com/office/drawing/2014/main" id="{7E37193A-3A32-21EC-6B9F-6F30BADA0621}"/>
              </a:ext>
            </a:extLst>
          </p:cNvPr>
          <p:cNvSpPr txBox="1">
            <a:spLocks noChangeArrowheads="1"/>
          </p:cNvSpPr>
          <p:nvPr/>
        </p:nvSpPr>
        <p:spPr bwMode="auto">
          <a:xfrm>
            <a:off x="4961160" y="2481482"/>
            <a:ext cx="1009659" cy="57708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white"/>
                </a:solidFill>
                <a:effectLst/>
                <a:uLnTx/>
                <a:uFillTx/>
                <a:ea typeface="+mn-ea"/>
                <a:cs typeface="+mn-cs"/>
              </a:rPr>
              <a:t>Develop sourcing strategy </a:t>
            </a:r>
          </a:p>
        </p:txBody>
      </p:sp>
      <p:sp>
        <p:nvSpPr>
          <p:cNvPr id="91" name="Chevron 9">
            <a:extLst>
              <a:ext uri="{FF2B5EF4-FFF2-40B4-BE49-F238E27FC236}">
                <a16:creationId xmlns:a16="http://schemas.microsoft.com/office/drawing/2014/main" id="{FDB96425-3B87-2470-2793-BC519E4C251A}"/>
              </a:ext>
            </a:extLst>
          </p:cNvPr>
          <p:cNvSpPr/>
          <p:nvPr/>
        </p:nvSpPr>
        <p:spPr>
          <a:xfrm>
            <a:off x="6128591" y="2409982"/>
            <a:ext cx="1368000" cy="720080"/>
          </a:xfrm>
          <a:prstGeom prst="chevron">
            <a:avLst>
              <a:gd name="adj" fmla="val 29097"/>
            </a:avLst>
          </a:prstGeom>
          <a:solidFill>
            <a:srgbClr val="256B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92" name="TextBox 91">
            <a:extLst>
              <a:ext uri="{FF2B5EF4-FFF2-40B4-BE49-F238E27FC236}">
                <a16:creationId xmlns:a16="http://schemas.microsoft.com/office/drawing/2014/main" id="{26929500-DB40-57E9-99D3-02D16F7FF65C}"/>
              </a:ext>
            </a:extLst>
          </p:cNvPr>
          <p:cNvSpPr txBox="1">
            <a:spLocks noChangeArrowheads="1"/>
          </p:cNvSpPr>
          <p:nvPr/>
        </p:nvSpPr>
        <p:spPr bwMode="auto">
          <a:xfrm>
            <a:off x="6236527" y="2562273"/>
            <a:ext cx="1152128" cy="41549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white"/>
                </a:solidFill>
                <a:effectLst/>
                <a:uLnTx/>
                <a:uFillTx/>
                <a:ea typeface="+mn-ea"/>
                <a:cs typeface="+mn-cs"/>
              </a:rPr>
              <a:t>Go to         Market </a:t>
            </a:r>
          </a:p>
        </p:txBody>
      </p:sp>
      <p:sp>
        <p:nvSpPr>
          <p:cNvPr id="93" name="Chevron 11">
            <a:extLst>
              <a:ext uri="{FF2B5EF4-FFF2-40B4-BE49-F238E27FC236}">
                <a16:creationId xmlns:a16="http://schemas.microsoft.com/office/drawing/2014/main" id="{EFA10115-DC90-7144-7887-5F8A3FF6CDAD}"/>
              </a:ext>
            </a:extLst>
          </p:cNvPr>
          <p:cNvSpPr/>
          <p:nvPr/>
        </p:nvSpPr>
        <p:spPr>
          <a:xfrm>
            <a:off x="7475193" y="2409982"/>
            <a:ext cx="1368000" cy="720080"/>
          </a:xfrm>
          <a:prstGeom prst="chevron">
            <a:avLst>
              <a:gd name="adj" fmla="val 29097"/>
            </a:avLst>
          </a:prstGeom>
          <a:solidFill>
            <a:srgbClr val="256B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94" name="TextBox 93">
            <a:extLst>
              <a:ext uri="{FF2B5EF4-FFF2-40B4-BE49-F238E27FC236}">
                <a16:creationId xmlns:a16="http://schemas.microsoft.com/office/drawing/2014/main" id="{046AEE96-2BCC-DA10-C798-ED7914CF2089}"/>
              </a:ext>
            </a:extLst>
          </p:cNvPr>
          <p:cNvSpPr txBox="1">
            <a:spLocks noChangeArrowheads="1"/>
          </p:cNvSpPr>
          <p:nvPr/>
        </p:nvSpPr>
        <p:spPr bwMode="auto">
          <a:xfrm>
            <a:off x="7654364" y="2554579"/>
            <a:ext cx="1009659" cy="43088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white"/>
                </a:solidFill>
                <a:effectLst/>
                <a:uLnTx/>
                <a:uFillTx/>
                <a:ea typeface="+mn-ea"/>
                <a:cs typeface="+mn-cs"/>
              </a:rPr>
              <a:t>Evaluate responses</a:t>
            </a:r>
          </a:p>
        </p:txBody>
      </p:sp>
      <p:sp>
        <p:nvSpPr>
          <p:cNvPr id="95" name="Chevron 13">
            <a:extLst>
              <a:ext uri="{FF2B5EF4-FFF2-40B4-BE49-F238E27FC236}">
                <a16:creationId xmlns:a16="http://schemas.microsoft.com/office/drawing/2014/main" id="{E0DC93E9-1190-5E8D-06B4-7335F9E0A1E6}"/>
              </a:ext>
            </a:extLst>
          </p:cNvPr>
          <p:cNvSpPr/>
          <p:nvPr/>
        </p:nvSpPr>
        <p:spPr>
          <a:xfrm>
            <a:off x="8821795" y="2409982"/>
            <a:ext cx="1368000" cy="720080"/>
          </a:xfrm>
          <a:prstGeom prst="chevron">
            <a:avLst>
              <a:gd name="adj" fmla="val 29097"/>
            </a:avLst>
          </a:prstGeom>
          <a:solidFill>
            <a:srgbClr val="256B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96" name="TextBox 95">
            <a:extLst>
              <a:ext uri="{FF2B5EF4-FFF2-40B4-BE49-F238E27FC236}">
                <a16:creationId xmlns:a16="http://schemas.microsoft.com/office/drawing/2014/main" id="{88D01054-1D5C-FDF2-864F-F9567714984A}"/>
              </a:ext>
            </a:extLst>
          </p:cNvPr>
          <p:cNvSpPr txBox="1">
            <a:spLocks noChangeArrowheads="1"/>
          </p:cNvSpPr>
          <p:nvPr/>
        </p:nvSpPr>
        <p:spPr bwMode="auto">
          <a:xfrm>
            <a:off x="9000966" y="2554579"/>
            <a:ext cx="1009659" cy="57708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ea typeface="+mn-ea"/>
                <a:cs typeface="+mn-cs"/>
              </a:rPr>
              <a:t>Negotiate and award contract</a:t>
            </a:r>
          </a:p>
        </p:txBody>
      </p:sp>
      <p:sp>
        <p:nvSpPr>
          <p:cNvPr id="97" name="Chevron 15">
            <a:extLst>
              <a:ext uri="{FF2B5EF4-FFF2-40B4-BE49-F238E27FC236}">
                <a16:creationId xmlns:a16="http://schemas.microsoft.com/office/drawing/2014/main" id="{5D1880AB-A0E8-5BC1-C24F-821416A0DF53}"/>
              </a:ext>
            </a:extLst>
          </p:cNvPr>
          <p:cNvSpPr/>
          <p:nvPr/>
        </p:nvSpPr>
        <p:spPr>
          <a:xfrm>
            <a:off x="10168395" y="2409982"/>
            <a:ext cx="1368000" cy="720080"/>
          </a:xfrm>
          <a:prstGeom prst="chevron">
            <a:avLst>
              <a:gd name="adj" fmla="val 29097"/>
            </a:avLst>
          </a:prstGeom>
          <a:solidFill>
            <a:srgbClr val="00AA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FFFFFF"/>
              </a:solidFill>
              <a:effectLst/>
              <a:uLnTx/>
              <a:uFillTx/>
              <a:ea typeface="+mn-ea"/>
              <a:cs typeface="+mn-cs"/>
            </a:endParaRPr>
          </a:p>
        </p:txBody>
      </p:sp>
      <p:sp>
        <p:nvSpPr>
          <p:cNvPr id="98" name="TextBox 97">
            <a:extLst>
              <a:ext uri="{FF2B5EF4-FFF2-40B4-BE49-F238E27FC236}">
                <a16:creationId xmlns:a16="http://schemas.microsoft.com/office/drawing/2014/main" id="{4F276686-D6D9-D3D9-F2B5-963697624567}"/>
              </a:ext>
            </a:extLst>
          </p:cNvPr>
          <p:cNvSpPr txBox="1">
            <a:spLocks noChangeArrowheads="1"/>
          </p:cNvSpPr>
          <p:nvPr/>
        </p:nvSpPr>
        <p:spPr bwMode="auto">
          <a:xfrm>
            <a:off x="10347566" y="2481482"/>
            <a:ext cx="1009659" cy="41549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ea typeface="+mn-ea"/>
                <a:cs typeface="+mn-cs"/>
              </a:rPr>
              <a:t>Manage contract</a:t>
            </a:r>
          </a:p>
        </p:txBody>
      </p:sp>
      <p:sp>
        <p:nvSpPr>
          <p:cNvPr id="103" name="Oval 102">
            <a:extLst>
              <a:ext uri="{FF2B5EF4-FFF2-40B4-BE49-F238E27FC236}">
                <a16:creationId xmlns:a16="http://schemas.microsoft.com/office/drawing/2014/main" id="{87B300BB-E1A2-F098-3189-297CFC721EC2}"/>
              </a:ext>
            </a:extLst>
          </p:cNvPr>
          <p:cNvSpPr/>
          <p:nvPr/>
        </p:nvSpPr>
        <p:spPr>
          <a:xfrm>
            <a:off x="3545928" y="2261573"/>
            <a:ext cx="252000" cy="252000"/>
          </a:xfrm>
          <a:prstGeom prst="ellipse">
            <a:avLst/>
          </a:prstGeom>
          <a:solidFill>
            <a:srgbClr val="002458"/>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1</a:t>
            </a:r>
          </a:p>
        </p:txBody>
      </p:sp>
      <p:sp>
        <p:nvSpPr>
          <p:cNvPr id="104" name="Oval 103">
            <a:extLst>
              <a:ext uri="{FF2B5EF4-FFF2-40B4-BE49-F238E27FC236}">
                <a16:creationId xmlns:a16="http://schemas.microsoft.com/office/drawing/2014/main" id="{94FF7949-A672-515E-D07F-21D21B4114BF}"/>
              </a:ext>
            </a:extLst>
          </p:cNvPr>
          <p:cNvSpPr/>
          <p:nvPr/>
        </p:nvSpPr>
        <p:spPr>
          <a:xfrm>
            <a:off x="4893353" y="2261573"/>
            <a:ext cx="252000" cy="252000"/>
          </a:xfrm>
          <a:prstGeom prst="ellipse">
            <a:avLst/>
          </a:prstGeom>
          <a:solidFill>
            <a:srgbClr val="002458"/>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2</a:t>
            </a:r>
          </a:p>
        </p:txBody>
      </p:sp>
      <p:sp>
        <p:nvSpPr>
          <p:cNvPr id="105" name="Oval 104">
            <a:extLst>
              <a:ext uri="{FF2B5EF4-FFF2-40B4-BE49-F238E27FC236}">
                <a16:creationId xmlns:a16="http://schemas.microsoft.com/office/drawing/2014/main" id="{DA17FF90-8600-CE38-CEEE-BD8A25B77733}"/>
              </a:ext>
            </a:extLst>
          </p:cNvPr>
          <p:cNvSpPr/>
          <p:nvPr/>
        </p:nvSpPr>
        <p:spPr>
          <a:xfrm>
            <a:off x="6240778" y="2261573"/>
            <a:ext cx="252000" cy="252000"/>
          </a:xfrm>
          <a:prstGeom prst="ellipse">
            <a:avLst/>
          </a:prstGeom>
          <a:solidFill>
            <a:srgbClr val="256BB4"/>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3</a:t>
            </a:r>
          </a:p>
        </p:txBody>
      </p:sp>
      <p:sp>
        <p:nvSpPr>
          <p:cNvPr id="106" name="Oval 105">
            <a:extLst>
              <a:ext uri="{FF2B5EF4-FFF2-40B4-BE49-F238E27FC236}">
                <a16:creationId xmlns:a16="http://schemas.microsoft.com/office/drawing/2014/main" id="{A73E91E6-A008-C1F3-D2C8-4B099B85EA34}"/>
              </a:ext>
            </a:extLst>
          </p:cNvPr>
          <p:cNvSpPr/>
          <p:nvPr/>
        </p:nvSpPr>
        <p:spPr>
          <a:xfrm>
            <a:off x="7588203" y="2261573"/>
            <a:ext cx="252000" cy="252000"/>
          </a:xfrm>
          <a:prstGeom prst="ellipse">
            <a:avLst/>
          </a:prstGeom>
          <a:solidFill>
            <a:srgbClr val="256BB4"/>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4</a:t>
            </a:r>
          </a:p>
        </p:txBody>
      </p:sp>
      <p:sp>
        <p:nvSpPr>
          <p:cNvPr id="107" name="Oval 106">
            <a:extLst>
              <a:ext uri="{FF2B5EF4-FFF2-40B4-BE49-F238E27FC236}">
                <a16:creationId xmlns:a16="http://schemas.microsoft.com/office/drawing/2014/main" id="{0F7C6226-371A-1490-F63D-DA9154BE9F11}"/>
              </a:ext>
            </a:extLst>
          </p:cNvPr>
          <p:cNvSpPr/>
          <p:nvPr/>
        </p:nvSpPr>
        <p:spPr>
          <a:xfrm>
            <a:off x="8935628" y="2261573"/>
            <a:ext cx="252000" cy="252000"/>
          </a:xfrm>
          <a:prstGeom prst="ellipse">
            <a:avLst/>
          </a:prstGeom>
          <a:solidFill>
            <a:srgbClr val="256BB4"/>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5</a:t>
            </a:r>
          </a:p>
        </p:txBody>
      </p:sp>
      <p:sp>
        <p:nvSpPr>
          <p:cNvPr id="108" name="Oval 107">
            <a:extLst>
              <a:ext uri="{FF2B5EF4-FFF2-40B4-BE49-F238E27FC236}">
                <a16:creationId xmlns:a16="http://schemas.microsoft.com/office/drawing/2014/main" id="{96BA1BFB-CFE2-65AF-1905-4B6FE9FA5E37}"/>
              </a:ext>
            </a:extLst>
          </p:cNvPr>
          <p:cNvSpPr/>
          <p:nvPr/>
        </p:nvSpPr>
        <p:spPr>
          <a:xfrm>
            <a:off x="10283055" y="2261573"/>
            <a:ext cx="252000" cy="252000"/>
          </a:xfrm>
          <a:prstGeom prst="ellipse">
            <a:avLst/>
          </a:prstGeom>
          <a:solidFill>
            <a:srgbClr val="00AAA6"/>
          </a:solidFill>
          <a:ln w="19050" cap="flat" cmpd="sng" algn="ctr">
            <a:solidFill>
              <a:srgbClr val="FFFFF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ea typeface="+mn-ea"/>
                <a:cs typeface="+mn-cs"/>
              </a:rPr>
              <a:t>6</a:t>
            </a:r>
          </a:p>
        </p:txBody>
      </p:sp>
      <p:cxnSp>
        <p:nvCxnSpPr>
          <p:cNvPr id="109" name="Straight Connector 108">
            <a:extLst>
              <a:ext uri="{FF2B5EF4-FFF2-40B4-BE49-F238E27FC236}">
                <a16:creationId xmlns:a16="http://schemas.microsoft.com/office/drawing/2014/main" id="{AE8522A0-8D8C-48B2-F734-0FDC6DD18BAA}"/>
              </a:ext>
            </a:extLst>
          </p:cNvPr>
          <p:cNvCxnSpPr>
            <a:cxnSpLocks/>
          </p:cNvCxnSpPr>
          <p:nvPr/>
        </p:nvCxnSpPr>
        <p:spPr bwMode="gray">
          <a:xfrm>
            <a:off x="3476279" y="2058227"/>
            <a:ext cx="2448000" cy="0"/>
          </a:xfrm>
          <a:prstGeom prst="line">
            <a:avLst/>
          </a:prstGeom>
          <a:ln w="9525" cap="flat" cmpd="sng" algn="ctr">
            <a:solidFill>
              <a:srgbClr val="002458"/>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655E2B5-6628-9011-0D2C-CA36160A3F1F}"/>
              </a:ext>
            </a:extLst>
          </p:cNvPr>
          <p:cNvCxnSpPr>
            <a:cxnSpLocks/>
          </p:cNvCxnSpPr>
          <p:nvPr/>
        </p:nvCxnSpPr>
        <p:spPr bwMode="gray">
          <a:xfrm>
            <a:off x="6140725" y="2058227"/>
            <a:ext cx="3869900" cy="0"/>
          </a:xfrm>
          <a:prstGeom prst="line">
            <a:avLst/>
          </a:prstGeom>
          <a:ln w="9525" cap="flat" cmpd="sng" algn="ctr">
            <a:solidFill>
              <a:srgbClr val="256B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F591C2B-BD94-D12A-C032-55E38B574141}"/>
              </a:ext>
            </a:extLst>
          </p:cNvPr>
          <p:cNvCxnSpPr>
            <a:cxnSpLocks/>
          </p:cNvCxnSpPr>
          <p:nvPr/>
        </p:nvCxnSpPr>
        <p:spPr bwMode="gray">
          <a:xfrm>
            <a:off x="10167681" y="2058227"/>
            <a:ext cx="1152000" cy="0"/>
          </a:xfrm>
          <a:prstGeom prst="line">
            <a:avLst/>
          </a:prstGeom>
          <a:ln w="9525" cap="flat" cmpd="sng" algn="ctr">
            <a:solidFill>
              <a:srgbClr val="00AAA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0581D314-15A4-C1A1-3E46-B29D7F98E8D6}"/>
              </a:ext>
            </a:extLst>
          </p:cNvPr>
          <p:cNvSpPr txBox="1"/>
          <p:nvPr/>
        </p:nvSpPr>
        <p:spPr>
          <a:xfrm>
            <a:off x="3435387" y="3202686"/>
            <a:ext cx="1139887" cy="1677382"/>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Form project team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Business Need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Internal analysis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Supply Market analysis</a:t>
            </a:r>
          </a:p>
        </p:txBody>
      </p:sp>
      <p:sp>
        <p:nvSpPr>
          <p:cNvPr id="114" name="TextBox 113">
            <a:extLst>
              <a:ext uri="{FF2B5EF4-FFF2-40B4-BE49-F238E27FC236}">
                <a16:creationId xmlns:a16="http://schemas.microsoft.com/office/drawing/2014/main" id="{8E9C2598-268A-7DB2-911E-D70BD9B3C067}"/>
              </a:ext>
            </a:extLst>
          </p:cNvPr>
          <p:cNvSpPr txBox="1"/>
          <p:nvPr/>
        </p:nvSpPr>
        <p:spPr>
          <a:xfrm>
            <a:off x="4803387" y="3202686"/>
            <a:ext cx="1139887" cy="1846659"/>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Develop specification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err="1">
                <a:ln>
                  <a:noFill/>
                </a:ln>
                <a:solidFill>
                  <a:schemeClr val="tx1">
                    <a:lumMod val="90000"/>
                    <a:lumOff val="10000"/>
                  </a:schemeClr>
                </a:solidFill>
                <a:effectLst/>
                <a:uLnTx/>
                <a:uFillTx/>
                <a:ea typeface="+mn-ea"/>
                <a:cs typeface="+mn-cs"/>
              </a:rPr>
              <a:t>Analyse</a:t>
            </a: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 strategic options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Set evaluation criteria and weightings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Risk analysis</a:t>
            </a:r>
          </a:p>
        </p:txBody>
      </p:sp>
      <p:sp>
        <p:nvSpPr>
          <p:cNvPr id="115" name="TextBox 114">
            <a:extLst>
              <a:ext uri="{FF2B5EF4-FFF2-40B4-BE49-F238E27FC236}">
                <a16:creationId xmlns:a16="http://schemas.microsoft.com/office/drawing/2014/main" id="{1E023562-FC3D-4484-7BA0-467513CDFC9B}"/>
              </a:ext>
            </a:extLst>
          </p:cNvPr>
          <p:cNvSpPr txBox="1"/>
          <p:nvPr/>
        </p:nvSpPr>
        <p:spPr>
          <a:xfrm>
            <a:off x="6149989" y="3202686"/>
            <a:ext cx="1139887" cy="1292662"/>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Prepare</a:t>
            </a:r>
            <a:r>
              <a:rPr lang="en-US" sz="1050" dirty="0">
                <a:solidFill>
                  <a:schemeClr val="tx1">
                    <a:lumMod val="90000"/>
                    <a:lumOff val="10000"/>
                  </a:schemeClr>
                </a:solidFill>
              </a:rPr>
              <a:t> RFx</a:t>
            </a: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 documentation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Issue RFx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Clarifications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dirty="0">
                <a:ln>
                  <a:noFill/>
                </a:ln>
                <a:solidFill>
                  <a:schemeClr val="tx1">
                    <a:lumMod val="90000"/>
                    <a:lumOff val="10000"/>
                  </a:schemeClr>
                </a:solidFill>
                <a:effectLst/>
                <a:uLnTx/>
                <a:uFillTx/>
                <a:ea typeface="+mn-ea"/>
                <a:cs typeface="+mn-cs"/>
              </a:rPr>
              <a:t>Receive responses</a:t>
            </a:r>
          </a:p>
        </p:txBody>
      </p:sp>
      <p:sp>
        <p:nvSpPr>
          <p:cNvPr id="116" name="TextBox 115">
            <a:extLst>
              <a:ext uri="{FF2B5EF4-FFF2-40B4-BE49-F238E27FC236}">
                <a16:creationId xmlns:a16="http://schemas.microsoft.com/office/drawing/2014/main" id="{8D3039F3-147A-F752-9C21-89A07B7FC8AD}"/>
              </a:ext>
            </a:extLst>
          </p:cNvPr>
          <p:cNvSpPr txBox="1"/>
          <p:nvPr/>
        </p:nvSpPr>
        <p:spPr>
          <a:xfrm>
            <a:off x="7478217" y="3202686"/>
            <a:ext cx="1139887" cy="507831"/>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Evaluation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Shortlist </a:t>
            </a:r>
          </a:p>
        </p:txBody>
      </p:sp>
      <p:sp>
        <p:nvSpPr>
          <p:cNvPr id="117" name="TextBox 116">
            <a:extLst>
              <a:ext uri="{FF2B5EF4-FFF2-40B4-BE49-F238E27FC236}">
                <a16:creationId xmlns:a16="http://schemas.microsoft.com/office/drawing/2014/main" id="{A44EFCFF-2747-2E8C-5B2C-CB6E94B49F7E}"/>
              </a:ext>
            </a:extLst>
          </p:cNvPr>
          <p:cNvSpPr txBox="1"/>
          <p:nvPr/>
        </p:nvSpPr>
        <p:spPr>
          <a:xfrm>
            <a:off x="8826278" y="3202686"/>
            <a:ext cx="1139887" cy="1015663"/>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Negotiation planning and preparation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Agree and sign contract </a:t>
            </a:r>
          </a:p>
        </p:txBody>
      </p:sp>
      <p:sp>
        <p:nvSpPr>
          <p:cNvPr id="118" name="TextBox 117">
            <a:extLst>
              <a:ext uri="{FF2B5EF4-FFF2-40B4-BE49-F238E27FC236}">
                <a16:creationId xmlns:a16="http://schemas.microsoft.com/office/drawing/2014/main" id="{9AE1501F-8A8C-DDDC-C2BD-664DAF07096A}"/>
              </a:ext>
            </a:extLst>
          </p:cNvPr>
          <p:cNvSpPr txBox="1"/>
          <p:nvPr/>
        </p:nvSpPr>
        <p:spPr>
          <a:xfrm>
            <a:off x="10189795" y="3202686"/>
            <a:ext cx="1139887" cy="1431161"/>
          </a:xfrm>
          <a:prstGeom prst="rect">
            <a:avLst/>
          </a:prstGeom>
          <a:noFill/>
        </p:spPr>
        <p:txBody>
          <a:bodyPr wrap="square" lIns="36000" rIns="36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Contract Management Plan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Monitor performance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u="none" strike="noStrike" kern="1200" cap="none" spc="0" normalizeH="0" baseline="0" noProof="0">
                <a:ln>
                  <a:noFill/>
                </a:ln>
                <a:solidFill>
                  <a:schemeClr val="tx1">
                    <a:lumMod val="90000"/>
                    <a:lumOff val="10000"/>
                  </a:schemeClr>
                </a:solidFill>
                <a:effectLst/>
                <a:uLnTx/>
                <a:uFillTx/>
                <a:ea typeface="+mn-ea"/>
                <a:cs typeface="+mn-cs"/>
              </a:rPr>
              <a:t>Benefits </a:t>
            </a:r>
            <a:r>
              <a:rPr kumimoji="0" lang="en-US" sz="1050" u="none" strike="noStrike" kern="1200" cap="none" spc="0" normalizeH="0" baseline="0" noProof="0" err="1">
                <a:ln>
                  <a:noFill/>
                </a:ln>
                <a:solidFill>
                  <a:schemeClr val="tx1">
                    <a:lumMod val="90000"/>
                    <a:lumOff val="10000"/>
                  </a:schemeClr>
                </a:solidFill>
                <a:effectLst/>
                <a:uLnTx/>
                <a:uFillTx/>
                <a:ea typeface="+mn-ea"/>
                <a:cs typeface="+mn-cs"/>
              </a:rPr>
              <a:t>realisation</a:t>
            </a:r>
            <a:r>
              <a:rPr kumimoji="0" lang="en-US" sz="1050" u="none" strike="noStrike" kern="1200" cap="none" spc="0" normalizeH="0" baseline="0" noProof="0">
                <a:ln>
                  <a:noFill/>
                </a:ln>
                <a:solidFill>
                  <a:schemeClr val="tx1">
                    <a:lumMod val="90000"/>
                    <a:lumOff val="10000"/>
                  </a:schemeClr>
                </a:solidFill>
                <a:effectLst/>
                <a:uLnTx/>
                <a:uFillTx/>
                <a:ea typeface="+mn-ea"/>
                <a:cs typeface="+mn-cs"/>
              </a:rPr>
              <a:t> </a:t>
            </a:r>
          </a:p>
        </p:txBody>
      </p:sp>
      <p:sp>
        <p:nvSpPr>
          <p:cNvPr id="15" name="Rectangle: Rounded Corners 14">
            <a:extLst>
              <a:ext uri="{FF2B5EF4-FFF2-40B4-BE49-F238E27FC236}">
                <a16:creationId xmlns:a16="http://schemas.microsoft.com/office/drawing/2014/main" id="{AFA909F6-1B7D-8938-890D-5080242D4758}"/>
              </a:ext>
            </a:extLst>
          </p:cNvPr>
          <p:cNvSpPr/>
          <p:nvPr/>
        </p:nvSpPr>
        <p:spPr bwMode="gray">
          <a:xfrm>
            <a:off x="3382651" y="1886221"/>
            <a:ext cx="5493099" cy="3158330"/>
          </a:xfrm>
          <a:prstGeom prst="roundRect">
            <a:avLst>
              <a:gd name="adj" fmla="val 757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101" name="TextBox 99">
            <a:extLst>
              <a:ext uri="{FF2B5EF4-FFF2-40B4-BE49-F238E27FC236}">
                <a16:creationId xmlns:a16="http://schemas.microsoft.com/office/drawing/2014/main" id="{C2BAC8EF-E7B4-4E41-73E7-5D6418ABEA37}"/>
              </a:ext>
            </a:extLst>
          </p:cNvPr>
          <p:cNvSpPr txBox="1">
            <a:spLocks noChangeArrowheads="1"/>
          </p:cNvSpPr>
          <p:nvPr/>
        </p:nvSpPr>
        <p:spPr bwMode="auto">
          <a:xfrm>
            <a:off x="7749053" y="1919728"/>
            <a:ext cx="705642" cy="276999"/>
          </a:xfrm>
          <a:prstGeom prst="rect">
            <a:avLst/>
          </a:prstGeom>
          <a:solidFill>
            <a:schemeClr val="bg1">
              <a:lumMod val="95000"/>
            </a:schemeClr>
          </a:solidFill>
          <a:ln w="9525">
            <a:noFill/>
            <a:miter lim="800000"/>
            <a:headEnd/>
            <a:tailEnd/>
          </a:ln>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56BB4"/>
                </a:solidFill>
                <a:effectLst/>
                <a:uLnTx/>
                <a:uFillTx/>
                <a:ea typeface="+mn-ea"/>
                <a:cs typeface="+mn-cs"/>
              </a:rPr>
              <a:t>Source</a:t>
            </a:r>
          </a:p>
        </p:txBody>
      </p:sp>
      <p:sp>
        <p:nvSpPr>
          <p:cNvPr id="99" name="TextBox 99">
            <a:extLst>
              <a:ext uri="{FF2B5EF4-FFF2-40B4-BE49-F238E27FC236}">
                <a16:creationId xmlns:a16="http://schemas.microsoft.com/office/drawing/2014/main" id="{B41ABDA1-691A-264D-6D46-6A9E891C732E}"/>
              </a:ext>
            </a:extLst>
          </p:cNvPr>
          <p:cNvSpPr txBox="1">
            <a:spLocks noChangeArrowheads="1"/>
          </p:cNvSpPr>
          <p:nvPr/>
        </p:nvSpPr>
        <p:spPr bwMode="auto">
          <a:xfrm>
            <a:off x="4454487" y="1919728"/>
            <a:ext cx="553357" cy="276999"/>
          </a:xfrm>
          <a:prstGeom prst="rect">
            <a:avLst/>
          </a:prstGeom>
          <a:solidFill>
            <a:schemeClr val="bg1">
              <a:lumMod val="95000"/>
            </a:schemeClr>
          </a:solidFill>
          <a:ln w="9525">
            <a:noFill/>
            <a:miter lim="800000"/>
            <a:headEnd/>
            <a:tailEnd/>
          </a:ln>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458"/>
                </a:solidFill>
                <a:effectLst/>
                <a:uLnTx/>
                <a:uFillTx/>
                <a:ea typeface="+mn-ea"/>
                <a:cs typeface="+mn-cs"/>
              </a:rPr>
              <a:t>Plan </a:t>
            </a:r>
          </a:p>
        </p:txBody>
      </p:sp>
      <p:sp>
        <p:nvSpPr>
          <p:cNvPr id="102" name="TextBox 99">
            <a:extLst>
              <a:ext uri="{FF2B5EF4-FFF2-40B4-BE49-F238E27FC236}">
                <a16:creationId xmlns:a16="http://schemas.microsoft.com/office/drawing/2014/main" id="{97EC004D-5B3F-6CDC-79DA-B1D689D61B3E}"/>
              </a:ext>
            </a:extLst>
          </p:cNvPr>
          <p:cNvSpPr txBox="1">
            <a:spLocks noChangeArrowheads="1"/>
          </p:cNvSpPr>
          <p:nvPr/>
        </p:nvSpPr>
        <p:spPr bwMode="auto">
          <a:xfrm>
            <a:off x="10370817" y="1919729"/>
            <a:ext cx="788042" cy="276999"/>
          </a:xfrm>
          <a:prstGeom prst="rect">
            <a:avLst/>
          </a:prstGeom>
          <a:solidFill>
            <a:schemeClr val="bg1">
              <a:lumMod val="95000"/>
            </a:schemeClr>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AAA6"/>
                </a:solidFill>
                <a:effectLst/>
                <a:uLnTx/>
                <a:uFillTx/>
                <a:ea typeface="+mn-ea"/>
                <a:cs typeface="+mn-cs"/>
              </a:rPr>
              <a:t>Manage</a:t>
            </a:r>
          </a:p>
        </p:txBody>
      </p:sp>
    </p:spTree>
    <p:custDataLst>
      <p:tags r:id="rId1"/>
    </p:custDataLst>
    <p:extLst>
      <p:ext uri="{BB962C8B-B14F-4D97-AF65-F5344CB8AC3E}">
        <p14:creationId xmlns:p14="http://schemas.microsoft.com/office/powerpoint/2010/main" val="2275838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btfpColumnIndicatorGroup2">
            <a:extLst>
              <a:ext uri="{FF2B5EF4-FFF2-40B4-BE49-F238E27FC236}">
                <a16:creationId xmlns:a16="http://schemas.microsoft.com/office/drawing/2014/main" id="{88D7C792-EFA5-FA84-93AE-82548D55205F}"/>
              </a:ext>
            </a:extLst>
          </p:cNvPr>
          <p:cNvGrpSpPr/>
          <p:nvPr/>
        </p:nvGrpSpPr>
        <p:grpSpPr>
          <a:xfrm>
            <a:off x="0" y="6926580"/>
            <a:ext cx="12192000" cy="137160"/>
            <a:chOff x="0" y="6926580"/>
            <a:chExt cx="12192000" cy="137160"/>
          </a:xfrm>
        </p:grpSpPr>
        <p:sp>
          <p:nvSpPr>
            <p:cNvPr id="27" name="btfpColumnGapBlocker849557">
              <a:extLst>
                <a:ext uri="{FF2B5EF4-FFF2-40B4-BE49-F238E27FC236}">
                  <a16:creationId xmlns:a16="http://schemas.microsoft.com/office/drawing/2014/main" id="{FAD1AD22-0C95-77B8-2148-413C081198EA}"/>
                </a:ext>
              </a:extLst>
            </p:cNvPr>
            <p:cNvSpPr/>
            <p:nvPr/>
          </p:nvSpPr>
          <p:spPr bwMode="gray">
            <a:xfrm>
              <a:off x="11849100" y="692658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5" name="btfpColumnGapBlocker633335">
              <a:extLst>
                <a:ext uri="{FF2B5EF4-FFF2-40B4-BE49-F238E27FC236}">
                  <a16:creationId xmlns:a16="http://schemas.microsoft.com/office/drawing/2014/main" id="{DCEC4DF7-38D4-94D6-8909-31BF30C513EA}"/>
                </a:ext>
              </a:extLst>
            </p:cNvPr>
            <p:cNvSpPr/>
            <p:nvPr/>
          </p:nvSpPr>
          <p:spPr bwMode="gray">
            <a:xfrm>
              <a:off x="0" y="692658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3" name="btfpColumnIndicator848325">
              <a:extLst>
                <a:ext uri="{FF2B5EF4-FFF2-40B4-BE49-F238E27FC236}">
                  <a16:creationId xmlns:a16="http://schemas.microsoft.com/office/drawing/2014/main" id="{C79EF064-8E2D-1CBE-0D77-8461F9B4271C}"/>
                </a:ext>
              </a:extLst>
            </p:cNvPr>
            <p:cNvCxnSpPr/>
            <p:nvPr/>
          </p:nvCxnSpPr>
          <p:spPr bwMode="gray">
            <a:xfrm flipV="1">
              <a:off x="118491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1" name="btfpColumnIndicator460219">
              <a:extLst>
                <a:ext uri="{FF2B5EF4-FFF2-40B4-BE49-F238E27FC236}">
                  <a16:creationId xmlns:a16="http://schemas.microsoft.com/office/drawing/2014/main" id="{43FE4B68-B416-E6B7-37CA-8BB386FF984B}"/>
                </a:ext>
              </a:extLst>
            </p:cNvPr>
            <p:cNvCxnSpPr/>
            <p:nvPr/>
          </p:nvCxnSpPr>
          <p:spPr bwMode="gray">
            <a:xfrm flipV="1">
              <a:off x="355600" y="692658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28" name="btfpColumnIndicatorGroup1">
            <a:extLst>
              <a:ext uri="{FF2B5EF4-FFF2-40B4-BE49-F238E27FC236}">
                <a16:creationId xmlns:a16="http://schemas.microsoft.com/office/drawing/2014/main" id="{EF7E77AD-4A36-51C7-55EF-01ED8F2C1712}"/>
              </a:ext>
            </a:extLst>
          </p:cNvPr>
          <p:cNvGrpSpPr/>
          <p:nvPr/>
        </p:nvGrpSpPr>
        <p:grpSpPr>
          <a:xfrm>
            <a:off x="0" y="-205740"/>
            <a:ext cx="12192000" cy="137160"/>
            <a:chOff x="0" y="-205740"/>
            <a:chExt cx="12192000" cy="137160"/>
          </a:xfrm>
        </p:grpSpPr>
        <p:sp>
          <p:nvSpPr>
            <p:cNvPr id="26" name="btfpColumnGapBlocker722360">
              <a:extLst>
                <a:ext uri="{FF2B5EF4-FFF2-40B4-BE49-F238E27FC236}">
                  <a16:creationId xmlns:a16="http://schemas.microsoft.com/office/drawing/2014/main" id="{E71455A5-EB32-344F-B263-917F4CE3E1F1}"/>
                </a:ext>
              </a:extLst>
            </p:cNvPr>
            <p:cNvSpPr/>
            <p:nvPr/>
          </p:nvSpPr>
          <p:spPr bwMode="gray">
            <a:xfrm>
              <a:off x="11849100" y="-205740"/>
              <a:ext cx="3429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24" name="btfpColumnGapBlocker825549">
              <a:extLst>
                <a:ext uri="{FF2B5EF4-FFF2-40B4-BE49-F238E27FC236}">
                  <a16:creationId xmlns:a16="http://schemas.microsoft.com/office/drawing/2014/main" id="{BCFBF806-CDD7-3F22-D1BD-837A47D54DA9}"/>
                </a:ext>
              </a:extLst>
            </p:cNvPr>
            <p:cNvSpPr/>
            <p:nvPr/>
          </p:nvSpPr>
          <p:spPr bwMode="gray">
            <a:xfrm>
              <a:off x="0" y="-205740"/>
              <a:ext cx="355600" cy="137160"/>
            </a:xfrm>
            <a:prstGeom prst="rect">
              <a:avLst/>
            </a:prstGeom>
            <a:pattFill prst="ltUpDiag">
              <a:fgClr>
                <a:srgbClr val="BBCABA"/>
              </a:fgClr>
              <a:bgClr>
                <a:srgbClr val="FFFFFF"/>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2" name="btfpColumnIndicator117804">
              <a:extLst>
                <a:ext uri="{FF2B5EF4-FFF2-40B4-BE49-F238E27FC236}">
                  <a16:creationId xmlns:a16="http://schemas.microsoft.com/office/drawing/2014/main" id="{90761131-12D1-4470-4DE7-8DC60F96366D}"/>
                </a:ext>
              </a:extLst>
            </p:cNvPr>
            <p:cNvCxnSpPr/>
            <p:nvPr/>
          </p:nvCxnSpPr>
          <p:spPr bwMode="gray">
            <a:xfrm flipV="1">
              <a:off x="118491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779667">
              <a:extLst>
                <a:ext uri="{FF2B5EF4-FFF2-40B4-BE49-F238E27FC236}">
                  <a16:creationId xmlns:a16="http://schemas.microsoft.com/office/drawing/2014/main" id="{CDAE3216-E528-33B0-2254-34FD19481AA9}"/>
                </a:ext>
              </a:extLst>
            </p:cNvPr>
            <p:cNvCxnSpPr/>
            <p:nvPr/>
          </p:nvCxnSpPr>
          <p:spPr bwMode="gray">
            <a:xfrm flipV="1">
              <a:off x="355600" y="-205740"/>
              <a:ext cx="0" cy="137160"/>
            </a:xfrm>
            <a:prstGeom prst="line">
              <a:avLst/>
            </a:prstGeom>
            <a:ln w="19050" cap="flat" cmpd="sng" algn="ctr">
              <a:solidFill>
                <a:srgbClr val="507867"/>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4" name="Graphic 9">
            <a:extLst>
              <a:ext uri="{FF2B5EF4-FFF2-40B4-BE49-F238E27FC236}">
                <a16:creationId xmlns:a16="http://schemas.microsoft.com/office/drawing/2014/main" id="{8FD5543B-3DD5-4A09-B351-76053C234976}"/>
              </a:ext>
            </a:extLst>
          </p:cNvPr>
          <p:cNvGrpSpPr/>
          <p:nvPr/>
        </p:nvGrpSpPr>
        <p:grpSpPr>
          <a:xfrm>
            <a:off x="9164667" y="1551047"/>
            <a:ext cx="1716829" cy="1716829"/>
            <a:chOff x="479427" y="885372"/>
            <a:chExt cx="2964542" cy="2964542"/>
          </a:xfrm>
        </p:grpSpPr>
        <p:sp>
          <p:nvSpPr>
            <p:cNvPr id="5" name="Freeform: Shape 4">
              <a:extLst>
                <a:ext uri="{FF2B5EF4-FFF2-40B4-BE49-F238E27FC236}">
                  <a16:creationId xmlns:a16="http://schemas.microsoft.com/office/drawing/2014/main" id="{17368F1F-DAA1-4D7F-BA82-778C8EB5FE60}"/>
                </a:ext>
              </a:extLst>
            </p:cNvPr>
            <p:cNvSpPr/>
            <p:nvPr/>
          </p:nvSpPr>
          <p:spPr>
            <a:xfrm>
              <a:off x="441092" y="1613729"/>
              <a:ext cx="2504527" cy="2197850"/>
            </a:xfrm>
            <a:custGeom>
              <a:avLst/>
              <a:gdLst>
                <a:gd name="connsiteX0" fmla="*/ 2491749 w 2504526"/>
                <a:gd name="connsiteY0" fmla="*/ 290270 h 2197850"/>
                <a:gd name="connsiteX1" fmla="*/ 2491749 w 2504526"/>
                <a:gd name="connsiteY1" fmla="*/ 1370845 h 2197850"/>
                <a:gd name="connsiteX2" fmla="*/ 2239814 w 2504526"/>
                <a:gd name="connsiteY2" fmla="*/ 1622831 h 2197850"/>
                <a:gd name="connsiteX3" fmla="*/ 1162816 w 2504526"/>
                <a:gd name="connsiteY3" fmla="*/ 1622831 h 2197850"/>
                <a:gd name="connsiteX4" fmla="*/ 651688 w 2504526"/>
                <a:gd name="connsiteY4" fmla="*/ 2185072 h 2197850"/>
                <a:gd name="connsiteX5" fmla="*/ 651688 w 2504526"/>
                <a:gd name="connsiteY5" fmla="*/ 1622831 h 2197850"/>
                <a:gd name="connsiteX6" fmla="*/ 290270 w 2504526"/>
                <a:gd name="connsiteY6" fmla="*/ 1622831 h 2197850"/>
                <a:gd name="connsiteX7" fmla="*/ 38335 w 2504526"/>
                <a:gd name="connsiteY7" fmla="*/ 1370896 h 2197850"/>
                <a:gd name="connsiteX8" fmla="*/ 38335 w 2504526"/>
                <a:gd name="connsiteY8" fmla="*/ 290321 h 2197850"/>
                <a:gd name="connsiteX9" fmla="*/ 290270 w 2504526"/>
                <a:gd name="connsiteY9" fmla="*/ 38335 h 2197850"/>
                <a:gd name="connsiteX10" fmla="*/ 2239763 w 2504526"/>
                <a:gd name="connsiteY10" fmla="*/ 38335 h 2197850"/>
                <a:gd name="connsiteX11" fmla="*/ 2491749 w 2504526"/>
                <a:gd name="connsiteY11" fmla="*/ 290270 h 21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4526" h="2197850">
                  <a:moveTo>
                    <a:pt x="2491749" y="290270"/>
                  </a:moveTo>
                  <a:lnTo>
                    <a:pt x="2491749" y="1370845"/>
                  </a:lnTo>
                  <a:cubicBezTo>
                    <a:pt x="2491749" y="1510025"/>
                    <a:pt x="2378943" y="1622831"/>
                    <a:pt x="2239814" y="1622831"/>
                  </a:cubicBezTo>
                  <a:lnTo>
                    <a:pt x="1162816" y="1622831"/>
                  </a:lnTo>
                  <a:lnTo>
                    <a:pt x="651688" y="2185072"/>
                  </a:lnTo>
                  <a:lnTo>
                    <a:pt x="651688" y="1622831"/>
                  </a:lnTo>
                  <a:lnTo>
                    <a:pt x="290270" y="1622831"/>
                  </a:lnTo>
                  <a:cubicBezTo>
                    <a:pt x="151141" y="1622831"/>
                    <a:pt x="38335" y="1510025"/>
                    <a:pt x="38335" y="1370896"/>
                  </a:cubicBezTo>
                  <a:lnTo>
                    <a:pt x="38335" y="290321"/>
                  </a:lnTo>
                  <a:cubicBezTo>
                    <a:pt x="38335" y="151141"/>
                    <a:pt x="151141" y="38335"/>
                    <a:pt x="290270" y="38335"/>
                  </a:cubicBezTo>
                  <a:lnTo>
                    <a:pt x="2239763" y="38335"/>
                  </a:lnTo>
                  <a:cubicBezTo>
                    <a:pt x="2378943" y="38335"/>
                    <a:pt x="2491749" y="151141"/>
                    <a:pt x="2491749" y="290270"/>
                  </a:cubicBezTo>
                  <a:close/>
                </a:path>
              </a:pathLst>
            </a:custGeom>
            <a:solidFill>
              <a:srgbClr val="0070C0"/>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6" name="Freeform: Shape 5">
              <a:extLst>
                <a:ext uri="{FF2B5EF4-FFF2-40B4-BE49-F238E27FC236}">
                  <a16:creationId xmlns:a16="http://schemas.microsoft.com/office/drawing/2014/main" id="{14BB2B13-DB29-488F-A5B9-13BCCE10F5F4}"/>
                </a:ext>
              </a:extLst>
            </p:cNvPr>
            <p:cNvSpPr/>
            <p:nvPr/>
          </p:nvSpPr>
          <p:spPr>
            <a:xfrm>
              <a:off x="952220" y="898150"/>
              <a:ext cx="2504527" cy="1635609"/>
            </a:xfrm>
            <a:custGeom>
              <a:avLst/>
              <a:gdLst>
                <a:gd name="connsiteX0" fmla="*/ 2239814 w 2504526"/>
                <a:gd name="connsiteY0" fmla="*/ 38335 h 1635609"/>
                <a:gd name="connsiteX1" fmla="*/ 290270 w 2504526"/>
                <a:gd name="connsiteY1" fmla="*/ 38335 h 1635609"/>
                <a:gd name="connsiteX2" fmla="*/ 38335 w 2504526"/>
                <a:gd name="connsiteY2" fmla="*/ 290321 h 1635609"/>
                <a:gd name="connsiteX3" fmla="*/ 38335 w 2504526"/>
                <a:gd name="connsiteY3" fmla="*/ 753914 h 1635609"/>
                <a:gd name="connsiteX4" fmla="*/ 1728686 w 2504526"/>
                <a:gd name="connsiteY4" fmla="*/ 753914 h 1635609"/>
                <a:gd name="connsiteX5" fmla="*/ 1980621 w 2504526"/>
                <a:gd name="connsiteY5" fmla="*/ 1005900 h 1635609"/>
                <a:gd name="connsiteX6" fmla="*/ 1980621 w 2504526"/>
                <a:gd name="connsiteY6" fmla="*/ 1622831 h 1635609"/>
                <a:gd name="connsiteX7" fmla="*/ 2239814 w 2504526"/>
                <a:gd name="connsiteY7" fmla="*/ 1622831 h 1635609"/>
                <a:gd name="connsiteX8" fmla="*/ 2491749 w 2504526"/>
                <a:gd name="connsiteY8" fmla="*/ 1370845 h 1635609"/>
                <a:gd name="connsiteX9" fmla="*/ 2491749 w 2504526"/>
                <a:gd name="connsiteY9" fmla="*/ 290321 h 1635609"/>
                <a:gd name="connsiteX10" fmla="*/ 2239814 w 2504526"/>
                <a:gd name="connsiteY10" fmla="*/ 38335 h 163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526" h="1635609">
                  <a:moveTo>
                    <a:pt x="2239814" y="38335"/>
                  </a:moveTo>
                  <a:lnTo>
                    <a:pt x="290270" y="38335"/>
                  </a:lnTo>
                  <a:cubicBezTo>
                    <a:pt x="151141" y="38335"/>
                    <a:pt x="38335" y="151141"/>
                    <a:pt x="38335" y="290321"/>
                  </a:cubicBezTo>
                  <a:lnTo>
                    <a:pt x="38335" y="753914"/>
                  </a:lnTo>
                  <a:lnTo>
                    <a:pt x="1728686" y="753914"/>
                  </a:lnTo>
                  <a:cubicBezTo>
                    <a:pt x="1867815" y="753914"/>
                    <a:pt x="1980621" y="866720"/>
                    <a:pt x="1980621" y="1005900"/>
                  </a:cubicBezTo>
                  <a:lnTo>
                    <a:pt x="1980621" y="1622831"/>
                  </a:lnTo>
                  <a:lnTo>
                    <a:pt x="2239814" y="1622831"/>
                  </a:lnTo>
                  <a:cubicBezTo>
                    <a:pt x="2378943" y="1622831"/>
                    <a:pt x="2491749" y="1510025"/>
                    <a:pt x="2491749" y="1370845"/>
                  </a:cubicBezTo>
                  <a:lnTo>
                    <a:pt x="2491749" y="290321"/>
                  </a:lnTo>
                  <a:cubicBezTo>
                    <a:pt x="2491749" y="151141"/>
                    <a:pt x="2378943" y="38335"/>
                    <a:pt x="2239814" y="38335"/>
                  </a:cubicBezTo>
                  <a:close/>
                </a:path>
              </a:pathLst>
            </a:custGeom>
            <a:solidFill>
              <a:schemeClr val="accent2"/>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7" name="Freeform: Shape 6">
              <a:extLst>
                <a:ext uri="{FF2B5EF4-FFF2-40B4-BE49-F238E27FC236}">
                  <a16:creationId xmlns:a16="http://schemas.microsoft.com/office/drawing/2014/main" id="{C42EAAE6-58AC-446D-9B60-2B5859DE1830}"/>
                </a:ext>
              </a:extLst>
            </p:cNvPr>
            <p:cNvSpPr/>
            <p:nvPr/>
          </p:nvSpPr>
          <p:spPr>
            <a:xfrm>
              <a:off x="952220" y="2074511"/>
              <a:ext cx="868917" cy="153338"/>
            </a:xfrm>
            <a:custGeom>
              <a:avLst/>
              <a:gdLst>
                <a:gd name="connsiteX0" fmla="*/ 805027 w 868917"/>
                <a:gd name="connsiteY0" fmla="*/ 140560 h 153338"/>
                <a:gd name="connsiteX1" fmla="*/ 89447 w 868917"/>
                <a:gd name="connsiteY1" fmla="*/ 140560 h 153338"/>
                <a:gd name="connsiteX2" fmla="*/ 38335 w 868917"/>
                <a:gd name="connsiteY2" fmla="*/ 89447 h 153338"/>
                <a:gd name="connsiteX3" fmla="*/ 89447 w 868917"/>
                <a:gd name="connsiteY3" fmla="*/ 38335 h 153338"/>
                <a:gd name="connsiteX4" fmla="*/ 805027 w 868917"/>
                <a:gd name="connsiteY4" fmla="*/ 38335 h 153338"/>
                <a:gd name="connsiteX5" fmla="*/ 856139 w 868917"/>
                <a:gd name="connsiteY5" fmla="*/ 89447 h 153338"/>
                <a:gd name="connsiteX6" fmla="*/ 805027 w 868917"/>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917" h="153338">
                  <a:moveTo>
                    <a:pt x="805027" y="140560"/>
                  </a:moveTo>
                  <a:lnTo>
                    <a:pt x="89447" y="140560"/>
                  </a:lnTo>
                  <a:cubicBezTo>
                    <a:pt x="61182" y="140560"/>
                    <a:pt x="38335" y="117662"/>
                    <a:pt x="38335" y="89447"/>
                  </a:cubicBezTo>
                  <a:cubicBezTo>
                    <a:pt x="38335" y="61233"/>
                    <a:pt x="61182" y="38335"/>
                    <a:pt x="89447" y="38335"/>
                  </a:cubicBezTo>
                  <a:lnTo>
                    <a:pt x="805027" y="38335"/>
                  </a:lnTo>
                  <a:cubicBezTo>
                    <a:pt x="833292" y="38335"/>
                    <a:pt x="856139" y="61233"/>
                    <a:pt x="856139" y="89447"/>
                  </a:cubicBezTo>
                  <a:cubicBezTo>
                    <a:pt x="856139" y="117662"/>
                    <a:pt x="833292" y="140560"/>
                    <a:pt x="805027"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8" name="Freeform: Shape 7">
              <a:extLst>
                <a:ext uri="{FF2B5EF4-FFF2-40B4-BE49-F238E27FC236}">
                  <a16:creationId xmlns:a16="http://schemas.microsoft.com/office/drawing/2014/main" id="{DCFE3596-53B4-4889-AC9C-9DC2DA2242B3}"/>
                </a:ext>
              </a:extLst>
            </p:cNvPr>
            <p:cNvSpPr/>
            <p:nvPr/>
          </p:nvSpPr>
          <p:spPr>
            <a:xfrm>
              <a:off x="952220" y="2381188"/>
              <a:ext cx="1533384" cy="153338"/>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sp>
          <p:nvSpPr>
            <p:cNvPr id="9" name="Freeform: Shape 8">
              <a:extLst>
                <a:ext uri="{FF2B5EF4-FFF2-40B4-BE49-F238E27FC236}">
                  <a16:creationId xmlns:a16="http://schemas.microsoft.com/office/drawing/2014/main" id="{D02811D8-9D0F-4C06-88FF-7D8A4611D257}"/>
                </a:ext>
              </a:extLst>
            </p:cNvPr>
            <p:cNvSpPr/>
            <p:nvPr/>
          </p:nvSpPr>
          <p:spPr>
            <a:xfrm>
              <a:off x="952220" y="2687865"/>
              <a:ext cx="1533384" cy="153338"/>
            </a:xfrm>
            <a:custGeom>
              <a:avLst/>
              <a:gdLst>
                <a:gd name="connsiteX0" fmla="*/ 1469493 w 1533383"/>
                <a:gd name="connsiteY0" fmla="*/ 140560 h 153338"/>
                <a:gd name="connsiteX1" fmla="*/ 89447 w 1533383"/>
                <a:gd name="connsiteY1" fmla="*/ 140560 h 153338"/>
                <a:gd name="connsiteX2" fmla="*/ 38335 w 1533383"/>
                <a:gd name="connsiteY2" fmla="*/ 89447 h 153338"/>
                <a:gd name="connsiteX3" fmla="*/ 89447 w 1533383"/>
                <a:gd name="connsiteY3" fmla="*/ 38335 h 153338"/>
                <a:gd name="connsiteX4" fmla="*/ 1469493 w 1533383"/>
                <a:gd name="connsiteY4" fmla="*/ 38335 h 153338"/>
                <a:gd name="connsiteX5" fmla="*/ 1520606 w 1533383"/>
                <a:gd name="connsiteY5" fmla="*/ 89447 h 153338"/>
                <a:gd name="connsiteX6" fmla="*/ 1469493 w 1533383"/>
                <a:gd name="connsiteY6" fmla="*/ 140560 h 1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83" h="153338">
                  <a:moveTo>
                    <a:pt x="1469493" y="140560"/>
                  </a:moveTo>
                  <a:lnTo>
                    <a:pt x="89447" y="140560"/>
                  </a:lnTo>
                  <a:cubicBezTo>
                    <a:pt x="61182" y="140560"/>
                    <a:pt x="38335" y="117662"/>
                    <a:pt x="38335" y="89447"/>
                  </a:cubicBezTo>
                  <a:cubicBezTo>
                    <a:pt x="38335" y="61233"/>
                    <a:pt x="61182" y="38335"/>
                    <a:pt x="89447" y="38335"/>
                  </a:cubicBezTo>
                  <a:lnTo>
                    <a:pt x="1469493" y="38335"/>
                  </a:lnTo>
                  <a:cubicBezTo>
                    <a:pt x="1497758" y="38335"/>
                    <a:pt x="1520606" y="61233"/>
                    <a:pt x="1520606" y="89447"/>
                  </a:cubicBezTo>
                  <a:cubicBezTo>
                    <a:pt x="1520606" y="117662"/>
                    <a:pt x="1497758" y="140560"/>
                    <a:pt x="1469493" y="140560"/>
                  </a:cubicBezTo>
                  <a:close/>
                </a:path>
              </a:pathLst>
            </a:custGeom>
            <a:solidFill>
              <a:srgbClr val="FFFFFF"/>
            </a:solidFill>
            <a:ln w="9525" cap="flat">
              <a:noFill/>
              <a:prstDash val="solid"/>
              <a:miter/>
            </a:ln>
          </p:spPr>
          <p:txBody>
            <a:bodyPr rtlCol="0" anchor="ctr"/>
            <a:lstStyle/>
            <a:p>
              <a:pPr defTabSz="342900">
                <a:defRPr/>
              </a:pPr>
              <a:endParaRPr lang="en-AU" sz="1350">
                <a:solidFill>
                  <a:srgbClr val="080808"/>
                </a:solidFill>
                <a:latin typeface="Tahoma"/>
              </a:endParaRPr>
            </a:p>
          </p:txBody>
        </p:sp>
      </p:grpSp>
      <p:sp>
        <p:nvSpPr>
          <p:cNvPr id="10" name="TextBox 9">
            <a:extLst>
              <a:ext uri="{FF2B5EF4-FFF2-40B4-BE49-F238E27FC236}">
                <a16:creationId xmlns:a16="http://schemas.microsoft.com/office/drawing/2014/main" id="{B3849E33-BCD2-4E4D-9AF9-14D388F24D11}"/>
              </a:ext>
            </a:extLst>
          </p:cNvPr>
          <p:cNvSpPr txBox="1"/>
          <p:nvPr/>
        </p:nvSpPr>
        <p:spPr>
          <a:xfrm>
            <a:off x="374074" y="1302168"/>
            <a:ext cx="5645146" cy="2862322"/>
          </a:xfrm>
          <a:prstGeom prst="rect">
            <a:avLst/>
          </a:prstGeom>
          <a:noFill/>
        </p:spPr>
        <p:txBody>
          <a:bodyPr wrap="square" rtlCol="0">
            <a:spAutoFit/>
          </a:bodyPr>
          <a:lstStyle/>
          <a:p>
            <a:r>
              <a:rPr lang="en-AU" sz="2000" dirty="0">
                <a:ea typeface="Tahoma" panose="020B0604030504040204" pitchFamily="34" charset="0"/>
                <a:cs typeface="Tahoma" panose="020B0604030504040204" pitchFamily="34" charset="0"/>
              </a:rPr>
              <a:t>What are the main challenges with specification development and evaluation for Council?</a:t>
            </a:r>
          </a:p>
          <a:p>
            <a:endParaRPr lang="en-AU" sz="2000" dirty="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Time?</a:t>
            </a: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Resources?</a:t>
            </a: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Difficulty?</a:t>
            </a: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Training?</a:t>
            </a: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Clarity about outcomes?</a:t>
            </a:r>
          </a:p>
          <a:p>
            <a:pPr marL="457200" indent="-457200">
              <a:buFont typeface="Arial" panose="020B0604020202020204" pitchFamily="34" charset="0"/>
              <a:buChar char="•"/>
            </a:pPr>
            <a:r>
              <a:rPr lang="en-AU" sz="2000" dirty="0">
                <a:ea typeface="Tahoma" panose="020B0604030504040204" pitchFamily="34" charset="0"/>
                <a:cs typeface="Tahoma" panose="020B0604030504040204" pitchFamily="34" charset="0"/>
              </a:rPr>
              <a:t>Other? What else?</a:t>
            </a:r>
          </a:p>
        </p:txBody>
      </p:sp>
      <p:sp>
        <p:nvSpPr>
          <p:cNvPr id="19" name="Title 2">
            <a:extLst>
              <a:ext uri="{FF2B5EF4-FFF2-40B4-BE49-F238E27FC236}">
                <a16:creationId xmlns:a16="http://schemas.microsoft.com/office/drawing/2014/main" id="{44B5D47B-DB66-7B79-F1E8-4CFBDC03F3C9}"/>
              </a:ext>
            </a:extLst>
          </p:cNvPr>
          <p:cNvSpPr>
            <a:spLocks noGrp="1"/>
          </p:cNvSpPr>
          <p:nvPr>
            <p:ph type="title"/>
          </p:nvPr>
        </p:nvSpPr>
        <p:spPr/>
        <p:txBody>
          <a:bodyPr/>
          <a:lstStyle/>
          <a:p>
            <a:r>
              <a:rPr lang="en-AU" sz="3200" dirty="0"/>
              <a:t>Discussion</a:t>
            </a:r>
            <a:endParaRPr lang="en-AU" sz="2800" dirty="0"/>
          </a:p>
        </p:txBody>
      </p:sp>
    </p:spTree>
    <p:custDataLst>
      <p:tags r:id="rId1"/>
    </p:custDataLst>
    <p:extLst>
      <p:ext uri="{BB962C8B-B14F-4D97-AF65-F5344CB8AC3E}">
        <p14:creationId xmlns:p14="http://schemas.microsoft.com/office/powerpoint/2010/main" val="16743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btfpColumnIndicatorGroup2">
            <a:extLst>
              <a:ext uri="{FF2B5EF4-FFF2-40B4-BE49-F238E27FC236}">
                <a16:creationId xmlns:a16="http://schemas.microsoft.com/office/drawing/2014/main" id="{9E6865A1-C3AC-6A0E-6D8E-C308E70562BA}"/>
              </a:ext>
            </a:extLst>
          </p:cNvPr>
          <p:cNvGrpSpPr/>
          <p:nvPr/>
        </p:nvGrpSpPr>
        <p:grpSpPr>
          <a:xfrm>
            <a:off x="0" y="6926580"/>
            <a:ext cx="12192000" cy="137160"/>
            <a:chOff x="0" y="6926580"/>
            <a:chExt cx="12192000" cy="137160"/>
          </a:xfrm>
        </p:grpSpPr>
        <p:sp>
          <p:nvSpPr>
            <p:cNvPr id="37" name="btfpColumnGapBlocker263989">
              <a:extLst>
                <a:ext uri="{FF2B5EF4-FFF2-40B4-BE49-F238E27FC236}">
                  <a16:creationId xmlns:a16="http://schemas.microsoft.com/office/drawing/2014/main" id="{89FB6271-99A8-8C5F-3210-072BD70905D5}"/>
                </a:ext>
              </a:extLst>
            </p:cNvPr>
            <p:cNvSpPr/>
            <p:nvPr/>
          </p:nvSpPr>
          <p:spPr bwMode="gray">
            <a:xfrm>
              <a:off x="11849100" y="692658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5" name="btfpColumnGapBlocker792191">
              <a:extLst>
                <a:ext uri="{FF2B5EF4-FFF2-40B4-BE49-F238E27FC236}">
                  <a16:creationId xmlns:a16="http://schemas.microsoft.com/office/drawing/2014/main" id="{BAF218E4-F138-C640-E5F2-F2C2F8F72D52}"/>
                </a:ext>
              </a:extLst>
            </p:cNvPr>
            <p:cNvSpPr/>
            <p:nvPr/>
          </p:nvSpPr>
          <p:spPr bwMode="gray">
            <a:xfrm>
              <a:off x="5835650" y="692658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2" name="btfpColumnIndicator902523">
              <a:extLst>
                <a:ext uri="{FF2B5EF4-FFF2-40B4-BE49-F238E27FC236}">
                  <a16:creationId xmlns:a16="http://schemas.microsoft.com/office/drawing/2014/main" id="{045BFF62-22B8-2C4F-8B0B-78883D8EAD27}"/>
                </a:ext>
              </a:extLst>
            </p:cNvPr>
            <p:cNvCxnSpPr/>
            <p:nvPr/>
          </p:nvCxnSpPr>
          <p:spPr bwMode="gray">
            <a:xfrm flipV="1">
              <a:off x="118491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899369">
              <a:extLst>
                <a:ext uri="{FF2B5EF4-FFF2-40B4-BE49-F238E27FC236}">
                  <a16:creationId xmlns:a16="http://schemas.microsoft.com/office/drawing/2014/main" id="{9C01D423-2422-A1CB-F92F-E22DA61CD843}"/>
                </a:ext>
              </a:extLst>
            </p:cNvPr>
            <p:cNvCxnSpPr/>
            <p:nvPr/>
          </p:nvCxnSpPr>
          <p:spPr bwMode="gray">
            <a:xfrm flipV="1">
              <a:off x="63690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942743">
              <a:extLst>
                <a:ext uri="{FF2B5EF4-FFF2-40B4-BE49-F238E27FC236}">
                  <a16:creationId xmlns:a16="http://schemas.microsoft.com/office/drawing/2014/main" id="{96B115A0-F433-BFBC-93F1-6CFE51A5C46A}"/>
                </a:ext>
              </a:extLst>
            </p:cNvPr>
            <p:cNvSpPr/>
            <p:nvPr/>
          </p:nvSpPr>
          <p:spPr bwMode="gray">
            <a:xfrm>
              <a:off x="0" y="692658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6" name="btfpColumnIndicator982681">
              <a:extLst>
                <a:ext uri="{FF2B5EF4-FFF2-40B4-BE49-F238E27FC236}">
                  <a16:creationId xmlns:a16="http://schemas.microsoft.com/office/drawing/2014/main" id="{2AD267A4-DDA9-9B7B-A3B6-63A6608045EF}"/>
                </a:ext>
              </a:extLst>
            </p:cNvPr>
            <p:cNvCxnSpPr/>
            <p:nvPr/>
          </p:nvCxnSpPr>
          <p:spPr bwMode="gray">
            <a:xfrm flipV="1">
              <a:off x="583565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678433">
              <a:extLst>
                <a:ext uri="{FF2B5EF4-FFF2-40B4-BE49-F238E27FC236}">
                  <a16:creationId xmlns:a16="http://schemas.microsoft.com/office/drawing/2014/main" id="{EB024494-E143-1652-AD52-1605F299A45B}"/>
                </a:ext>
              </a:extLst>
            </p:cNvPr>
            <p:cNvCxnSpPr/>
            <p:nvPr/>
          </p:nvCxnSpPr>
          <p:spPr bwMode="gray">
            <a:xfrm flipV="1">
              <a:off x="355600" y="692658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IndicatorGroup1">
            <a:extLst>
              <a:ext uri="{FF2B5EF4-FFF2-40B4-BE49-F238E27FC236}">
                <a16:creationId xmlns:a16="http://schemas.microsoft.com/office/drawing/2014/main" id="{21793691-45C6-321B-DF08-6DDEFDF8E049}"/>
              </a:ext>
            </a:extLst>
          </p:cNvPr>
          <p:cNvGrpSpPr/>
          <p:nvPr/>
        </p:nvGrpSpPr>
        <p:grpSpPr>
          <a:xfrm>
            <a:off x="0" y="-205740"/>
            <a:ext cx="12192000" cy="137160"/>
            <a:chOff x="0" y="-205740"/>
            <a:chExt cx="12192000" cy="137160"/>
          </a:xfrm>
        </p:grpSpPr>
        <p:sp>
          <p:nvSpPr>
            <p:cNvPr id="36" name="btfpColumnGapBlocker345300">
              <a:extLst>
                <a:ext uri="{FF2B5EF4-FFF2-40B4-BE49-F238E27FC236}">
                  <a16:creationId xmlns:a16="http://schemas.microsoft.com/office/drawing/2014/main" id="{D2980E8C-9ED2-1FEB-DFF4-5534091B4FA6}"/>
                </a:ext>
              </a:extLst>
            </p:cNvPr>
            <p:cNvSpPr/>
            <p:nvPr/>
          </p:nvSpPr>
          <p:spPr bwMode="gray">
            <a:xfrm>
              <a:off x="11849100" y="-205740"/>
              <a:ext cx="3429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sp>
          <p:nvSpPr>
            <p:cNvPr id="34" name="btfpColumnGapBlocker490977">
              <a:extLst>
                <a:ext uri="{FF2B5EF4-FFF2-40B4-BE49-F238E27FC236}">
                  <a16:creationId xmlns:a16="http://schemas.microsoft.com/office/drawing/2014/main" id="{8DD42ED3-6EDD-F206-0E5B-FDA03BF8D3CB}"/>
                </a:ext>
              </a:extLst>
            </p:cNvPr>
            <p:cNvSpPr/>
            <p:nvPr/>
          </p:nvSpPr>
          <p:spPr bwMode="gray">
            <a:xfrm>
              <a:off x="5835650" y="-205740"/>
              <a:ext cx="5334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31" name="btfpColumnIndicator705984">
              <a:extLst>
                <a:ext uri="{FF2B5EF4-FFF2-40B4-BE49-F238E27FC236}">
                  <a16:creationId xmlns:a16="http://schemas.microsoft.com/office/drawing/2014/main" id="{48936131-0BA3-F656-A170-7E964C38648D}"/>
                </a:ext>
              </a:extLst>
            </p:cNvPr>
            <p:cNvCxnSpPr/>
            <p:nvPr/>
          </p:nvCxnSpPr>
          <p:spPr bwMode="gray">
            <a:xfrm flipV="1">
              <a:off x="118491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83576">
              <a:extLst>
                <a:ext uri="{FF2B5EF4-FFF2-40B4-BE49-F238E27FC236}">
                  <a16:creationId xmlns:a16="http://schemas.microsoft.com/office/drawing/2014/main" id="{ED25F820-60BB-82DD-FF9D-C6E108DA5362}"/>
                </a:ext>
              </a:extLst>
            </p:cNvPr>
            <p:cNvCxnSpPr/>
            <p:nvPr/>
          </p:nvCxnSpPr>
          <p:spPr bwMode="gray">
            <a:xfrm flipV="1">
              <a:off x="63690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250541">
              <a:extLst>
                <a:ext uri="{FF2B5EF4-FFF2-40B4-BE49-F238E27FC236}">
                  <a16:creationId xmlns:a16="http://schemas.microsoft.com/office/drawing/2014/main" id="{940A6258-51E6-2409-1F50-264D25F3B2D7}"/>
                </a:ext>
              </a:extLst>
            </p:cNvPr>
            <p:cNvSpPr/>
            <p:nvPr/>
          </p:nvSpPr>
          <p:spPr bwMode="gray">
            <a:xfrm>
              <a:off x="0" y="-205740"/>
              <a:ext cx="355600" cy="137160"/>
            </a:xfrm>
            <a:prstGeom prst="rect">
              <a:avLst/>
            </a:prstGeom>
            <a:pattFill prst="ltUpDiag">
              <a:fgClr>
                <a:srgbClr val="333333">
                  <a:alpha val="50000"/>
                </a:srgbClr>
              </a:fgClr>
              <a:bgClr>
                <a:srgbClr val="FFFFFF">
                  <a:alpha val="50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dirty="0" err="1">
                <a:solidFill>
                  <a:schemeClr val="tx1"/>
                </a:solidFill>
              </a:endParaRPr>
            </a:p>
          </p:txBody>
        </p:sp>
        <p:cxnSp>
          <p:nvCxnSpPr>
            <p:cNvPr id="25" name="btfpColumnIndicator503049">
              <a:extLst>
                <a:ext uri="{FF2B5EF4-FFF2-40B4-BE49-F238E27FC236}">
                  <a16:creationId xmlns:a16="http://schemas.microsoft.com/office/drawing/2014/main" id="{312D6BA0-92E5-0F73-4EEB-10C292D1E0BA}"/>
                </a:ext>
              </a:extLst>
            </p:cNvPr>
            <p:cNvCxnSpPr/>
            <p:nvPr/>
          </p:nvCxnSpPr>
          <p:spPr bwMode="gray">
            <a:xfrm flipV="1">
              <a:off x="583565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947063">
              <a:extLst>
                <a:ext uri="{FF2B5EF4-FFF2-40B4-BE49-F238E27FC236}">
                  <a16:creationId xmlns:a16="http://schemas.microsoft.com/office/drawing/2014/main" id="{BF1B0680-88E7-C039-9F7C-39D5D5432C9B}"/>
                </a:ext>
              </a:extLst>
            </p:cNvPr>
            <p:cNvCxnSpPr/>
            <p:nvPr/>
          </p:nvCxnSpPr>
          <p:spPr bwMode="gray">
            <a:xfrm flipV="1">
              <a:off x="355600" y="-205740"/>
              <a:ext cx="0" cy="137160"/>
            </a:xfrm>
            <a:prstGeom prst="line">
              <a:avLst/>
            </a:prstGeom>
            <a:ln w="3175"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3" name="AgendaTitle">
            <a:extLst>
              <a:ext uri="{FF2B5EF4-FFF2-40B4-BE49-F238E27FC236}">
                <a16:creationId xmlns:a16="http://schemas.microsoft.com/office/drawing/2014/main" id="{1FD89E6E-129F-B4E4-F2ED-C4F113D714B5}"/>
              </a:ext>
            </a:extLst>
          </p:cNvPr>
          <p:cNvSpPr txBox="1"/>
          <p:nvPr/>
        </p:nvSpPr>
        <p:spPr bwMode="gray">
          <a:xfrm>
            <a:off x="2247523" y="4879835"/>
            <a:ext cx="1642532" cy="420277"/>
          </a:xfrm>
          <a:prstGeom prst="rect">
            <a:avLst/>
          </a:prstGeom>
          <a:noFill/>
        </p:spPr>
        <p:txBody>
          <a:bodyPr vert="horz" wrap="square" lIns="18136" tIns="25226" rIns="72073" bIns="25226" rtlCol="0">
            <a:spAutoFit/>
          </a:bodyPr>
          <a:lstStyle/>
          <a:p>
            <a:pPr marL="0" indent="0">
              <a:buNone/>
            </a:pPr>
            <a:r>
              <a:rPr lang="en-US" sz="1200" b="1" cap="all" spc="450"/>
              <a:t>Learning objectives</a:t>
            </a:r>
          </a:p>
        </p:txBody>
      </p:sp>
      <p:sp>
        <p:nvSpPr>
          <p:cNvPr id="50" name="Text Placeholder 13">
            <a:extLst>
              <a:ext uri="{FF2B5EF4-FFF2-40B4-BE49-F238E27FC236}">
                <a16:creationId xmlns:a16="http://schemas.microsoft.com/office/drawing/2014/main" id="{A702650A-D771-9F12-2588-AB46A6D28FA9}"/>
              </a:ext>
            </a:extLst>
          </p:cNvPr>
          <p:cNvSpPr txBox="1">
            <a:spLocks/>
          </p:cNvSpPr>
          <p:nvPr/>
        </p:nvSpPr>
        <p:spPr>
          <a:xfrm>
            <a:off x="2195949" y="5345093"/>
            <a:ext cx="1744137" cy="1107996"/>
          </a:xfrm>
          <a:prstGeom prst="rect">
            <a:avLst/>
          </a:prstGeom>
        </p:spPr>
        <p:txBody>
          <a:bodyPr wrap="square">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896938" indent="-177800" algn="l" defTabSz="914400" rtl="0" eaLnBrk="1" latinLnBrk="0" hangingPunct="1">
              <a:lnSpc>
                <a:spcPct val="100000"/>
              </a:lnSpc>
              <a:spcBef>
                <a:spcPts val="500"/>
              </a:spcBef>
              <a:buFont typeface="Arial" panose="020B0604020202020204" pitchFamily="34" charset="0"/>
              <a:buChar char="›"/>
              <a:tabLst>
                <a:tab pos="896938" algn="l"/>
              </a:tabLst>
              <a:defRPr sz="1400" kern="1200">
                <a:solidFill>
                  <a:schemeClr val="tx1"/>
                </a:solidFill>
                <a:latin typeface="+mn-lt"/>
                <a:ea typeface="+mn-ea"/>
                <a:cs typeface="+mn-cs"/>
              </a:defRPr>
            </a:lvl3pPr>
            <a:lvl4pPr marL="1163638" indent="-2667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339850"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100" kern="0" dirty="0"/>
              <a:t>To understand the importance of accurately defining the business need to achieving desired outcomes from procurement</a:t>
            </a:r>
          </a:p>
        </p:txBody>
      </p:sp>
      <p:cxnSp>
        <p:nvCxnSpPr>
          <p:cNvPr id="113" name="Straight Connector 112">
            <a:extLst>
              <a:ext uri="{FF2B5EF4-FFF2-40B4-BE49-F238E27FC236}">
                <a16:creationId xmlns:a16="http://schemas.microsoft.com/office/drawing/2014/main" id="{F42833F5-3B48-914E-CBEF-7731C1A3EBE1}"/>
              </a:ext>
            </a:extLst>
          </p:cNvPr>
          <p:cNvCxnSpPr/>
          <p:nvPr/>
        </p:nvCxnSpPr>
        <p:spPr bwMode="gray">
          <a:xfrm>
            <a:off x="2843195" y="4340840"/>
            <a:ext cx="0" cy="538995"/>
          </a:xfrm>
          <a:prstGeom prst="line">
            <a:avLst/>
          </a:prstGeom>
          <a:ln w="28575" cap="flat">
            <a:solidFill>
              <a:schemeClr val="tx2"/>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AgendaEmphasisBar">
            <a:extLst>
              <a:ext uri="{FF2B5EF4-FFF2-40B4-BE49-F238E27FC236}">
                <a16:creationId xmlns:a16="http://schemas.microsoft.com/office/drawing/2014/main" id="{4DAEF13B-8296-4BA3-CB08-298B0312E88F}"/>
              </a:ext>
            </a:extLst>
          </p:cNvPr>
          <p:cNvSpPr/>
          <p:nvPr/>
        </p:nvSpPr>
        <p:spPr bwMode="gray">
          <a:xfrm rot="16200000">
            <a:off x="3207886" y="3363234"/>
            <a:ext cx="100578" cy="1908000"/>
          </a:xfrm>
          <a:prstGeom prst="rect">
            <a:avLst/>
          </a:prstGeom>
          <a:solidFill>
            <a:srgbClr val="002458"/>
          </a:solidFill>
          <a:ln w="9525" cap="flat" cmpd="sng" algn="ctr">
            <a:solidFill>
              <a:srgbClr val="002458"/>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aphicFrame>
        <p:nvGraphicFramePr>
          <p:cNvPr id="3" name="btfpTable128133">
            <a:extLst>
              <a:ext uri="{FF2B5EF4-FFF2-40B4-BE49-F238E27FC236}">
                <a16:creationId xmlns:a16="http://schemas.microsoft.com/office/drawing/2014/main" id="{BB80F61C-698C-CD10-95B9-56A7CF052F6A}"/>
              </a:ext>
            </a:extLst>
          </p:cNvPr>
          <p:cNvGraphicFramePr>
            <a:graphicFrameLocks noGrp="1"/>
          </p:cNvGraphicFramePr>
          <p:nvPr>
            <p:custDataLst>
              <p:tags r:id="rId2"/>
            </p:custDataLst>
            <p:extLst>
              <p:ext uri="{D42A27DB-BD31-4B8C-83A1-F6EECF244321}">
                <p14:modId xmlns:p14="http://schemas.microsoft.com/office/powerpoint/2010/main" val="274617008"/>
              </p:ext>
            </p:extLst>
          </p:nvPr>
        </p:nvGraphicFramePr>
        <p:xfrm>
          <a:off x="405628" y="2638950"/>
          <a:ext cx="11443470" cy="1640503"/>
        </p:xfrm>
        <a:graphic>
          <a:graphicData uri="http://schemas.openxmlformats.org/drawingml/2006/table">
            <a:tbl>
              <a:tblPr firstRow="1" firstCol="1">
                <a:tableStyleId>{9D7B26C5-4107-4FEC-AEDC-1716B250A1EF}</a:tableStyleId>
              </a:tblPr>
              <a:tblGrid>
                <a:gridCol w="1907245">
                  <a:extLst>
                    <a:ext uri="{9D8B030D-6E8A-4147-A177-3AD203B41FA5}">
                      <a16:colId xmlns:a16="http://schemas.microsoft.com/office/drawing/2014/main" val="776078855"/>
                    </a:ext>
                  </a:extLst>
                </a:gridCol>
                <a:gridCol w="1907245">
                  <a:extLst>
                    <a:ext uri="{9D8B030D-6E8A-4147-A177-3AD203B41FA5}">
                      <a16:colId xmlns:a16="http://schemas.microsoft.com/office/drawing/2014/main" val="2443537140"/>
                    </a:ext>
                  </a:extLst>
                </a:gridCol>
                <a:gridCol w="1907245">
                  <a:extLst>
                    <a:ext uri="{9D8B030D-6E8A-4147-A177-3AD203B41FA5}">
                      <a16:colId xmlns:a16="http://schemas.microsoft.com/office/drawing/2014/main" val="2788995537"/>
                    </a:ext>
                  </a:extLst>
                </a:gridCol>
                <a:gridCol w="1907245">
                  <a:extLst>
                    <a:ext uri="{9D8B030D-6E8A-4147-A177-3AD203B41FA5}">
                      <a16:colId xmlns:a16="http://schemas.microsoft.com/office/drawing/2014/main" val="2092499279"/>
                    </a:ext>
                  </a:extLst>
                </a:gridCol>
                <a:gridCol w="1907245">
                  <a:extLst>
                    <a:ext uri="{9D8B030D-6E8A-4147-A177-3AD203B41FA5}">
                      <a16:colId xmlns:a16="http://schemas.microsoft.com/office/drawing/2014/main" val="951955808"/>
                    </a:ext>
                  </a:extLst>
                </a:gridCol>
                <a:gridCol w="1907245">
                  <a:extLst>
                    <a:ext uri="{9D8B030D-6E8A-4147-A177-3AD203B41FA5}">
                      <a16:colId xmlns:a16="http://schemas.microsoft.com/office/drawing/2014/main" val="2955635681"/>
                    </a:ext>
                  </a:extLst>
                </a:gridCol>
              </a:tblGrid>
              <a:tr h="1640503">
                <a:tc>
                  <a:txBody>
                    <a:bodyPr/>
                    <a:lstStyle/>
                    <a:p>
                      <a:pPr marL="0" indent="0" algn="l" defTabSz="711200" rtl="0" eaLnBrk="1" latinLnBrk="0" hangingPunct="1">
                        <a:spcBef>
                          <a:spcPts val="1200"/>
                        </a:spcBef>
                        <a:buNone/>
                      </a:pPr>
                      <a:r>
                        <a:rPr lang="en-US" sz="1400" b="0" kern="1200" dirty="0">
                          <a:solidFill>
                            <a:schemeClr val="tx1"/>
                          </a:solidFill>
                          <a:latin typeface="+mn-lt"/>
                          <a:ea typeface="+mn-ea"/>
                          <a:cs typeface="+mn-cs"/>
                        </a:rPr>
                        <a:t>Procurement Process</a:t>
                      </a:r>
                    </a:p>
                  </a:txBody>
                  <a:tcPr anchor="b">
                    <a:lnL>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The Business Need</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Supply Market and Risk Analyses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None/>
                      </a:pPr>
                      <a:r>
                        <a:rPr lang="en-US" sz="1400" b="0" dirty="0">
                          <a:solidFill>
                            <a:schemeClr val="tx1"/>
                          </a:solidFill>
                        </a:rPr>
                        <a:t>Develop Specification</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Go-to-</a:t>
                      </a:r>
                      <a:r>
                        <a:rPr lang="fr-FR" sz="1400" b="0" dirty="0" err="1">
                          <a:solidFill>
                            <a:schemeClr val="tx1"/>
                          </a:solidFill>
                        </a:rPr>
                        <a:t>Market</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fr-FR" sz="1400" b="0" dirty="0" err="1">
                          <a:solidFill>
                            <a:schemeClr val="tx1"/>
                          </a:solidFill>
                        </a:rPr>
                        <a:t>Evaluate</a:t>
                      </a:r>
                      <a:endParaRPr lang="fr-FR" sz="1400" b="0" dirty="0">
                        <a:solidFill>
                          <a:schemeClr val="tx1"/>
                        </a:solidFill>
                      </a:endParaRP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9872"/>
                  </a:ext>
                </a:extLst>
              </a:tr>
            </a:tbl>
          </a:graphicData>
        </a:graphic>
      </p:graphicFrame>
      <p:sp>
        <p:nvSpPr>
          <p:cNvPr id="4" name="TextBox 116">
            <a:extLst>
              <a:ext uri="{FF2B5EF4-FFF2-40B4-BE49-F238E27FC236}">
                <a16:creationId xmlns:a16="http://schemas.microsoft.com/office/drawing/2014/main" id="{9F354A8B-BE8C-1298-43BD-625CBC2B7C6A}"/>
              </a:ext>
            </a:extLst>
          </p:cNvPr>
          <p:cNvSpPr txBox="1"/>
          <p:nvPr/>
        </p:nvSpPr>
        <p:spPr bwMode="gray">
          <a:xfrm>
            <a:off x="2387204" y="3279691"/>
            <a:ext cx="5626108"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PLAN</a:t>
            </a:r>
          </a:p>
        </p:txBody>
      </p:sp>
      <p:sp>
        <p:nvSpPr>
          <p:cNvPr id="5" name="TextBox 116">
            <a:extLst>
              <a:ext uri="{FF2B5EF4-FFF2-40B4-BE49-F238E27FC236}">
                <a16:creationId xmlns:a16="http://schemas.microsoft.com/office/drawing/2014/main" id="{E803552F-CD72-F988-9927-E148FEF2B45D}"/>
              </a:ext>
            </a:extLst>
          </p:cNvPr>
          <p:cNvSpPr txBox="1"/>
          <p:nvPr/>
        </p:nvSpPr>
        <p:spPr bwMode="gray">
          <a:xfrm>
            <a:off x="8076038" y="3284926"/>
            <a:ext cx="3710334" cy="288147"/>
          </a:xfrm>
          <a:prstGeom prst="rect">
            <a:avLst/>
          </a:prstGeom>
          <a:solidFill>
            <a:schemeClr val="bg1">
              <a:lumMod val="95000"/>
            </a:schemeClr>
          </a:solidFill>
          <a:ln w="38100">
            <a:solidFill>
              <a:schemeClr val="bg1"/>
            </a:solidFill>
          </a:ln>
        </p:spPr>
        <p:txBody>
          <a:bodyPr wrap="square" lIns="36000" tIns="36000" rIns="36000" bIns="36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spc="300" dirty="0">
                <a:solidFill>
                  <a:srgbClr val="000000"/>
                </a:solidFill>
              </a:rPr>
              <a:t>SOURCE</a:t>
            </a:r>
          </a:p>
        </p:txBody>
      </p:sp>
    </p:spTree>
    <p:custDataLst>
      <p:tags r:id="rId1"/>
    </p:custDataLst>
    <p:extLst>
      <p:ext uri="{BB962C8B-B14F-4D97-AF65-F5344CB8AC3E}">
        <p14:creationId xmlns:p14="http://schemas.microsoft.com/office/powerpoint/2010/main" val="293669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ARCBLUE THEME" val="AA9i7aHM"/>
  <p:tag name="ARTICULATE_DESIGN_ID_OFFICE THEME" val="GvGgoGZ2"/>
  <p:tag name="BTFPCOLUMNGUIDE" val="Bain"/>
  <p:tag name="MEKKOFORMATS" val="&lt;MekkoFormats&gt;&lt;NumberFormat DecimalSeparator=&quot;.&quot; ThousandSeparator=&quot;,&quot; NegativeNumberFormat=&quot;1&quot; /&gt;&lt;Font&gt;&lt;Output_Font_Name Default=&quot;Arial&quot; UsePPTTheme=&quot;True&quot; /&gt;&lt;/Font&gt;&lt;DateFormat CultureID=&quot;3081&quot; FormatString=&quot;d/MM/yyyy&quot; /&gt;&lt;/MekkoFormats&gt;"/>
  <p:tag name="ARTICULATE_DESIGN_ID_1_AB_AUS" val="eT5Ni0M6"/>
  <p:tag name="ARTICULATE_DESIGN_ID_2_ARCBLUE THEME" val="fgbN9VVf"/>
  <p:tag name="ARTICULATE_DESIGN_ID_AB_AUS" val="BubFrILc"/>
  <p:tag name="ARTICULATE_SLIDE_COUNT" val="103"/>
  <p:tag name="ARTICULATE_PROJECT_OPEN" val="0"/>
  <p:tag name="SLIDO_APP_VERSION" val="1.13.0.5724"/>
  <p:tag name="SLIDO_PRESENTATION_ID" val="f352f69a-a423-4e05-83c7-f189e1abb36e"/>
  <p:tag name="SLIDO_EVENT_UUID" val="826ac63e-d407-400d-837d-4a7747c15c35"/>
  <p:tag name="SLIDO_EVENT_SECTION_UUID" val="ae537438-4770-47b8-a4a6-3ad4b395ad3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1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BTFPLAYOUTENABLED" val="0"/>
</p:tagLst>
</file>

<file path=ppt/tags/tag1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BTFPLAYOUTENABLED" val="0"/>
</p:tagLst>
</file>

<file path=ppt/tags/tag112.xml><?xml version="1.0" encoding="utf-8"?>
<p:tagLst xmlns:a="http://schemas.openxmlformats.org/drawingml/2006/main" xmlns:r="http://schemas.openxmlformats.org/officeDocument/2006/relationships" xmlns:p="http://schemas.openxmlformats.org/presentationml/2006/main">
  <p:tag name="BTFPLAYOUTENABLED" val="0"/>
</p:tagLst>
</file>

<file path=ppt/tags/tag113.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1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5.xml><?xml version="1.0" encoding="utf-8"?>
<p:tagLst xmlns:a="http://schemas.openxmlformats.org/drawingml/2006/main" xmlns:r="http://schemas.openxmlformats.org/officeDocument/2006/relationships" xmlns:p="http://schemas.openxmlformats.org/presentationml/2006/main">
  <p:tag name="BTFPLAYOUTCOLUMNS" val="1"/>
  <p:tag name="ARTICULATE_SLIDE_THUMBNAIL_REFRESH" val="1"/>
  <p:tag name="BTFPLAYOUTENABLED" val="0"/>
</p:tagLst>
</file>

<file path=ppt/tags/tag11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1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0"/>
  <p:tag name="BTFPLAYOUTCOLUMNS" val="4"/>
</p:tagLst>
</file>

<file path=ppt/tags/tag12.xml><?xml version="1.0" encoding="utf-8"?>
<p:tagLst xmlns:a="http://schemas.openxmlformats.org/drawingml/2006/main" xmlns:r="http://schemas.openxmlformats.org/officeDocument/2006/relationships" xmlns:p="http://schemas.openxmlformats.org/presentationml/2006/main">
  <p:tag name="AS_UNIQUEID" val="37163"/>
</p:tagLst>
</file>

<file path=ppt/tags/tag12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COLUMNS" val="4"/>
  <p:tag name="BTFPLAYOUTENABLED" val="0"/>
</p:tagLst>
</file>

<file path=ppt/tags/tag12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xml><?xml version="1.0" encoding="utf-8"?>
<p:tagLst xmlns:a="http://schemas.openxmlformats.org/drawingml/2006/main" xmlns:r="http://schemas.openxmlformats.org/officeDocument/2006/relationships" xmlns:p="http://schemas.openxmlformats.org/presentationml/2006/main">
  <p:tag name="BTFPLAYOUTENABLED" val="1"/>
</p:tagLst>
</file>

<file path=ppt/tags/tag1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3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3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
  <p:tag name="BTFPCENTERY" val="31,33333"/>
  <p:tag name="BTFPLAYOUTENABLED" val="0"/>
  <p:tag name="BTFPHEIGHT" val="411.4375"/>
  <p:tag name="BTFPWIDTH" val="274.2917"/>
</p:tagLst>
</file>

<file path=ppt/tags/tag142.xml><?xml version="1.0" encoding="utf-8"?>
<p:tagLst xmlns:a="http://schemas.openxmlformats.org/drawingml/2006/main" xmlns:r="http://schemas.openxmlformats.org/officeDocument/2006/relationships" xmlns:p="http://schemas.openxmlformats.org/presentationml/2006/main">
  <p:tag name="BTFPLAYOUTENABLED" val="0"/>
</p:tagLst>
</file>

<file path=ppt/tags/tag14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BTFPLAYOUTCOLUMNS" val="4"/>
  <p:tag name="BTFPLAYOUTENABLED" val="1"/>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S_UNIQUEID" val="37163"/>
</p:tagLst>
</file>

<file path=ppt/tags/tag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0"/>
  <p:tag name="BTFPLAYOUTCOLUMNS"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S_UNIQUEID" val="37163"/>
</p:tagLst>
</file>

<file path=ppt/tags/tag5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5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BTFPLAYOUTENABLED" val="0"/>
</p:tagLst>
</file>

<file path=ppt/tags/tag5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False"/>
  <p:tag name="BTFPLAYOUTANCHORETOP" val="True"/>
  <p:tag name="BTFPLAYOUTANCHOREBOTTOM" val="False"/>
  <p:tag name="BTFPLAYOUTENABLED" val="0"/>
</p:tagLst>
</file>

<file path=ppt/tags/tag57.xml><?xml version="1.0" encoding="utf-8"?>
<p:tagLst xmlns:a="http://schemas.openxmlformats.org/drawingml/2006/main" xmlns:r="http://schemas.openxmlformats.org/officeDocument/2006/relationships" xmlns:p="http://schemas.openxmlformats.org/presentationml/2006/main">
  <p:tag name="BTFPLAYOUTCOLUMNS" val="1"/>
  <p:tag name="BTFPLAYOUTENABLED" val="1"/>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BTFPLAYOUTENABLED" val="1"/>
</p:tagLst>
</file>

<file path=ppt/tags/tag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61.xml><?xml version="1.0" encoding="utf-8"?>
<p:tagLst xmlns:a="http://schemas.openxmlformats.org/drawingml/2006/main" xmlns:r="http://schemas.openxmlformats.org/officeDocument/2006/relationships" xmlns:p="http://schemas.openxmlformats.org/presentationml/2006/main">
  <p:tag name="BTFPLAYOUTENABLED" val="1"/>
</p:tagLst>
</file>

<file path=ppt/tags/tag62.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63.xml><?xml version="1.0" encoding="utf-8"?>
<p:tagLst xmlns:a="http://schemas.openxmlformats.org/drawingml/2006/main" xmlns:r="http://schemas.openxmlformats.org/officeDocument/2006/relationships" xmlns:p="http://schemas.openxmlformats.org/presentationml/2006/main">
  <p:tag name="BTFPLAYOUTENABLED" val="1"/>
</p:tagLst>
</file>

<file path=ppt/tags/tag64.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1"/>
  <p:tag name="BTFPLAYOUTCOLUMNS" val="1"/>
</p:tagLst>
</file>

<file path=ppt/tags/tag66.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67.xml><?xml version="1.0" encoding="utf-8"?>
<p:tagLst xmlns:a="http://schemas.openxmlformats.org/drawingml/2006/main" xmlns:r="http://schemas.openxmlformats.org/officeDocument/2006/relationships" xmlns:p="http://schemas.openxmlformats.org/presentationml/2006/main">
  <p:tag name="BTFPLAYOUTENABLED"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1"/>
  <p:tag name="BTFPLAYOUTCOLUMNS" val="1"/>
</p:tagLst>
</file>

<file path=ppt/tags/tag69.xml><?xml version="1.0" encoding="utf-8"?>
<p:tagLst xmlns:a="http://schemas.openxmlformats.org/drawingml/2006/main" xmlns:r="http://schemas.openxmlformats.org/officeDocument/2006/relationships" xmlns:p="http://schemas.openxmlformats.org/presentationml/2006/main">
  <p:tag name="BTFPLAYOUTCOLUMNS" val="1"/>
  <p:tag name="ARTICULATE_SLIDE_THUMBNAIL_REFRESH" val="1"/>
  <p:tag name="BTFPLAYOUTENABLED" val="0"/>
</p:tagLst>
</file>

<file path=ppt/tags/tag7.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BTFPLAYOUTENABLED"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1"/>
  <p:tag name="BTFPLAYOUTCOLUMNS"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1"/>
  <p:tag name="BTFPLAYOUTCOLUMNS" val="1"/>
</p:tagLst>
</file>

<file path=ppt/tags/tag73.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74.xml><?xml version="1.0" encoding="utf-8"?>
<p:tagLst xmlns:a="http://schemas.openxmlformats.org/drawingml/2006/main" xmlns:r="http://schemas.openxmlformats.org/officeDocument/2006/relationships" xmlns:p="http://schemas.openxmlformats.org/presentationml/2006/main">
  <p:tag name="BTFPLAYOUTENABLED" val="1"/>
</p:tagLst>
</file>

<file path=ppt/tags/tag7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78.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79.xml><?xml version="1.0" encoding="utf-8"?>
<p:tagLst xmlns:a="http://schemas.openxmlformats.org/drawingml/2006/main" xmlns:r="http://schemas.openxmlformats.org/officeDocument/2006/relationships" xmlns:p="http://schemas.openxmlformats.org/presentationml/2006/main">
  <p:tag name="BTFPLAYOUTENABLED" val="1"/>
</p:tagLst>
</file>

<file path=ppt/tags/tag8.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1"/>
  <p:tag name="BTFPLAYOUTCOLUMNS" val="1"/>
</p:tagLst>
</file>

<file path=ppt/tags/tag82.xml><?xml version="1.0" encoding="utf-8"?>
<p:tagLst xmlns:a="http://schemas.openxmlformats.org/drawingml/2006/main" xmlns:r="http://schemas.openxmlformats.org/officeDocument/2006/relationships" xmlns:p="http://schemas.openxmlformats.org/presentationml/2006/main">
  <p:tag name="BTFPLAYOUTCOLUMNS" val="2"/>
  <p:tag name="ARTICULATE_SLIDE_THUMBNAIL_REFRESH" val="1"/>
  <p:tag name="BTFPLAYOUTENABLED" val="0"/>
</p:tagLst>
</file>

<file path=ppt/tags/tag83.xml><?xml version="1.0" encoding="utf-8"?>
<p:tagLst xmlns:a="http://schemas.openxmlformats.org/drawingml/2006/main" xmlns:r="http://schemas.openxmlformats.org/officeDocument/2006/relationships" xmlns:p="http://schemas.openxmlformats.org/presentationml/2006/main">
  <p:tag name="BTFPLAYOUTENABLED" val="1"/>
</p:tagLst>
</file>

<file path=ppt/tags/tag8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BTFPLAYOUTENABLED" val="1"/>
</p:tagLst>
</file>

<file path=ppt/tags/tag86.xml><?xml version="1.0" encoding="utf-8"?>
<p:tagLst xmlns:a="http://schemas.openxmlformats.org/drawingml/2006/main" xmlns:r="http://schemas.openxmlformats.org/officeDocument/2006/relationships" xmlns:p="http://schemas.openxmlformats.org/presentationml/2006/main">
  <p:tag name="BTFPLAYOUTENABLED" val="1"/>
</p:tagLst>
</file>

<file path=ppt/tags/tag87.xml><?xml version="1.0" encoding="utf-8"?>
<p:tagLst xmlns:a="http://schemas.openxmlformats.org/drawingml/2006/main" xmlns:r="http://schemas.openxmlformats.org/officeDocument/2006/relationships" xmlns:p="http://schemas.openxmlformats.org/presentationml/2006/main">
  <p:tag name="BTFPLAYOUTENABLED" val="1"/>
</p:tagLst>
</file>

<file path=ppt/tags/tag8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0"/>
  <p:tag name="BTFPLAYOUTCOLUMNS" val="7"/>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ENABLED" val="0"/>
  <p:tag name="BTFPLAYOUTCOLUMNS" val="7"/>
</p:tagLst>
</file>

<file path=ppt/tags/tag9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
  <p:tag name="BTFPCENTERY" val="31,33333"/>
  <p:tag name="BTFPLAYOUTENABLED" val="0"/>
  <p:tag name="BTFPHEIGHT" val="411.4375"/>
  <p:tag name="BTFPWIDTH" val="274.2917"/>
</p:tagLst>
</file>

<file path=ppt/tags/tag99.xml><?xml version="1.0" encoding="utf-8"?>
<p:tagLst xmlns:a="http://schemas.openxmlformats.org/drawingml/2006/main" xmlns:r="http://schemas.openxmlformats.org/officeDocument/2006/relationships" xmlns:p="http://schemas.openxmlformats.org/presentationml/2006/main">
  <p:tag name="BTFPLAYOUTENABLED" val="0"/>
</p:tagLst>
</file>

<file path=ppt/theme/theme1.xml><?xml version="1.0" encoding="utf-8"?>
<a:theme xmlns:a="http://schemas.openxmlformats.org/drawingml/2006/main" name="AB_AUS">
  <a:themeElements>
    <a:clrScheme name="Y9MK_16.9_ECM">
      <a:dk1>
        <a:srgbClr val="080808"/>
      </a:dk1>
      <a:lt1>
        <a:sysClr val="window" lastClr="FFFFFF"/>
      </a:lt1>
      <a:dk2>
        <a:srgbClr val="002458"/>
      </a:dk2>
      <a:lt2>
        <a:srgbClr val="E7E6E6"/>
      </a:lt2>
      <a:accent1>
        <a:srgbClr val="256BB4"/>
      </a:accent1>
      <a:accent2>
        <a:srgbClr val="00AAA6"/>
      </a:accent2>
      <a:accent3>
        <a:srgbClr val="002458"/>
      </a:accent3>
      <a:accent4>
        <a:srgbClr val="5C5C5C"/>
      </a:accent4>
      <a:accent5>
        <a:srgbClr val="333333"/>
      </a:accent5>
      <a:accent6>
        <a:srgbClr val="CC0000"/>
      </a:accent6>
      <a:hlink>
        <a:srgbClr val="0563C1"/>
      </a:hlink>
      <a:folHlink>
        <a:srgbClr val="954F72"/>
      </a:folHlink>
    </a:clrScheme>
    <a:fontScheme name="Y8MK_16.9_E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Presentation3" id="{B24796E9-2442-41F3-9550-A3DA2EE90DA6}" vid="{6A2EAA94-9C1D-4DC9-AA4D-84B7F57F4CF5}"/>
    </a:ext>
  </a:extLst>
</a:theme>
</file>

<file path=ppt/theme/theme2.xml><?xml version="1.0" encoding="utf-8"?>
<a:theme xmlns:a="http://schemas.openxmlformats.org/drawingml/2006/main" name="1_AB_AUS">
  <a:themeElements>
    <a:clrScheme name="Y9MK_16.9_ECM">
      <a:dk1>
        <a:srgbClr val="080808"/>
      </a:dk1>
      <a:lt1>
        <a:sysClr val="window" lastClr="FFFFFF"/>
      </a:lt1>
      <a:dk2>
        <a:srgbClr val="002458"/>
      </a:dk2>
      <a:lt2>
        <a:srgbClr val="E7E6E6"/>
      </a:lt2>
      <a:accent1>
        <a:srgbClr val="256BB4"/>
      </a:accent1>
      <a:accent2>
        <a:srgbClr val="00AAA6"/>
      </a:accent2>
      <a:accent3>
        <a:srgbClr val="002458"/>
      </a:accent3>
      <a:accent4>
        <a:srgbClr val="5C5C5C"/>
      </a:accent4>
      <a:accent5>
        <a:srgbClr val="333333"/>
      </a:accent5>
      <a:accent6>
        <a:srgbClr val="CC0000"/>
      </a:accent6>
      <a:hlink>
        <a:srgbClr val="0563C1"/>
      </a:hlink>
      <a:folHlink>
        <a:srgbClr val="954F72"/>
      </a:folHlink>
    </a:clrScheme>
    <a:fontScheme name="Y8MK_16.9_E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Presentation3" id="{B24796E9-2442-41F3-9550-A3DA2EE90DA6}" vid="{6A2EAA94-9C1D-4DC9-AA4D-84B7F57F4CF5}"/>
    </a:ext>
  </a:extLst>
</a:theme>
</file>

<file path=ppt/theme/theme3.xml><?xml version="1.0" encoding="utf-8"?>
<a:theme xmlns:a="http://schemas.openxmlformats.org/drawingml/2006/main" name="AB_AUS">
  <a:themeElements>
    <a:clrScheme name="Y9MK_16.9_ECM">
      <a:dk1>
        <a:srgbClr val="080808"/>
      </a:dk1>
      <a:lt1>
        <a:sysClr val="window" lastClr="FFFFFF"/>
      </a:lt1>
      <a:dk2>
        <a:srgbClr val="002458"/>
      </a:dk2>
      <a:lt2>
        <a:srgbClr val="E7E6E6"/>
      </a:lt2>
      <a:accent1>
        <a:srgbClr val="256BB4"/>
      </a:accent1>
      <a:accent2>
        <a:srgbClr val="00AAA6"/>
      </a:accent2>
      <a:accent3>
        <a:srgbClr val="002458"/>
      </a:accent3>
      <a:accent4>
        <a:srgbClr val="5C5C5C"/>
      </a:accent4>
      <a:accent5>
        <a:srgbClr val="333333"/>
      </a:accent5>
      <a:accent6>
        <a:srgbClr val="CC0000"/>
      </a:accent6>
      <a:hlink>
        <a:srgbClr val="0563C1"/>
      </a:hlink>
      <a:folHlink>
        <a:srgbClr val="954F72"/>
      </a:folHlink>
    </a:clrScheme>
    <a:fontScheme name="Y8MK_16.9_E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Presentation3" id="{B24796E9-2442-41F3-9550-A3DA2EE90DA6}" vid="{6A2EAA94-9C1D-4DC9-AA4D-84B7F57F4C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4.xml.rels>&#65279;<?xml version="1.0" encoding="utf-8"?><Relationships xmlns="http://schemas.openxmlformats.org/package/2006/relationships"><Relationship Type="http://schemas.openxmlformats.org/officeDocument/2006/relationships/customXmlProps" Target="/customXML/itemProps4.xml" Id="Rd3c4172d526e4b2384ade4b889302c76" /></Relationships>
</file>

<file path=customXML/item4.xml><?xml version="1.0" encoding="utf-8"?>
<metadata xmlns="http://www.objective.com/ecm/document/metadata/9676E22B47CC48CBA49BA16071DCFF24" version="1.0.0">
  <systemFields>
    <field name="Objective-Id">
      <value order="0">A11919031</value>
    </field>
    <field name="Objective-Title">
      <value order="0">CGD Training - Unit 2 - Specification to Evaluation in CGD</value>
    </field>
    <field name="Objective-Description">
      <value order="0">Unit's 1,2 and 3 of Procurement Training 2024 and 2025</value>
    </field>
    <field name="Objective-CreationStamp">
      <value order="0">2025-04-08T03:53:08Z</value>
    </field>
    <field name="Objective-IsApproved">
      <value order="0">false</value>
    </field>
    <field name="Objective-IsPublished">
      <value order="0">true</value>
    </field>
    <field name="Objective-DatePublished">
      <value order="0">2025-04-08T03:53:11Z</value>
    </field>
    <field name="Objective-ModificationStamp">
      <value order="0">2025-04-10T03:58:26Z</value>
    </field>
    <field name="Objective-Owner">
      <value order="0">Kosta Tzim</value>
    </field>
    <field name="Objective-Path">
      <value order="0">Objective Global Folder:.Policies and Procedures Folders:Procurement procedures and guidelines:Procurement Guidelines for Business View:PROCUREMENT TRAINING PACKS UNITS 1,2,3</value>
    </field>
    <field name="Objective-Parent">
      <value order="0">PROCUREMENT TRAINING PACKS UNITS 1,2,3</value>
    </field>
    <field name="Objective-State">
      <value order="0">Published</value>
    </field>
    <field name="Objective-VersionId">
      <value order="0">vA15040953</value>
    </field>
    <field name="Objective-Version">
      <value order="0">1.0</value>
    </field>
    <field name="Objective-VersionNumber">
      <value order="0">1</value>
    </field>
    <field name="Objective-VersionComment">
      <value order="0"/>
    </field>
    <field name="Objective-FileNumber">
      <value order="0">qA542915</value>
    </field>
    <field name="Objective-Classification">
      <value order="0"/>
    </field>
    <field name="Objective-Caveats">
      <value order="0"/>
    </field>
  </systemFields>
  <catalogues>
    <catalogue name="Document Type Catalogue" type="type" ori="id:cA11">
      <field name="Objective-Business Unit">
        <value order="0"/>
      </field>
      <field name="Objective-Corporate Document Type">
        <value order="0"/>
      </field>
      <field name="Objective-Records Audit Vital Record">
        <value order="0"/>
      </field>
      <field name="Objective-Records Audit Date">
        <value order="0"/>
      </field>
      <field name="Objective-Connect Creator">
        <value order="0"/>
      </field>
      <field name="Objective-Bulk Update Status">
        <value order="0"/>
      </field>
    </catalogue>
  </catalogues>
</metadata>
</file>

<file path=customXML/itemProps4.xml><?xml version="1.0" encoding="utf-8"?>
<ds:datastoreItem xmlns:ds="http://schemas.openxmlformats.org/officeDocument/2006/customXml" ds:itemID="{5745109E-2DDF-40CB-AC2B-FF9B10C90820}">
  <ds:schemaRefs>
    <ds:schemaRef ds:uri="http://www.objective.com/ecm/document/metadata/9676E22B47CC48CBA49BA16071DCFF24"/>
  </ds:schemaRefs>
</ds:datastoreIte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5964fa-8a0a-4af2-b37f-d12c64608181">
      <Terms xmlns="http://schemas.microsoft.com/office/infopath/2007/PartnerControls"/>
    </lcf76f155ced4ddcb4097134ff3c332f>
    <TaxCatchAll xmlns="f609a16d-723b-40a7-9fc6-aeef996b4d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F4963C7E940343AF97212843204482" ma:contentTypeVersion="12" ma:contentTypeDescription="Create a new document." ma:contentTypeScope="" ma:versionID="f382db83e25c81f7455a4b3c36579557">
  <xsd:schema xmlns:xsd="http://www.w3.org/2001/XMLSchema" xmlns:xs="http://www.w3.org/2001/XMLSchema" xmlns:p="http://schemas.microsoft.com/office/2006/metadata/properties" xmlns:ns2="9f5964fa-8a0a-4af2-b37f-d12c64608181" xmlns:ns3="f609a16d-723b-40a7-9fc6-aeef996b4db1" targetNamespace="http://schemas.microsoft.com/office/2006/metadata/properties" ma:root="true" ma:fieldsID="c217dd2102c48f252be4c940a35edb34" ns2:_="" ns3:_="">
    <xsd:import namespace="9f5964fa-8a0a-4af2-b37f-d12c64608181"/>
    <xsd:import namespace="f609a16d-723b-40a7-9fc6-aeef996b4db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964fa-8a0a-4af2-b37f-d12c64608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82f659-6f11-446a-be60-4b3d9e6628d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9a16d-723b-40a7-9fc6-aeef996b4db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e39cbd7-d872-4585-8af9-bec2a858389c}" ma:internalName="TaxCatchAll" ma:showField="CatchAllData" ma:web="f609a16d-723b-40a7-9fc6-aeef996b4d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81BA13-98EF-405F-986D-A201E08BDDBC}">
  <ds:schemaRefs>
    <ds:schemaRef ds:uri="http://schemas.microsoft.com/office/infopath/2007/PartnerControls"/>
    <ds:schemaRef ds:uri="9f5964fa-8a0a-4af2-b37f-d12c64608181"/>
    <ds:schemaRef ds:uri="http://purl.org/dc/dcmitype/"/>
    <ds:schemaRef ds:uri="http://www.w3.org/XML/1998/namespace"/>
    <ds:schemaRef ds:uri="http://schemas.microsoft.com/office/2006/documentManagement/types"/>
    <ds:schemaRef ds:uri="f609a16d-723b-40a7-9fc6-aeef996b4db1"/>
    <ds:schemaRef ds:uri="http://purl.org/dc/elements/1.1/"/>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8ABD932-DBA6-4405-AB3E-0E80874EBE2C}">
  <ds:schemaRefs>
    <ds:schemaRef ds:uri="http://schemas.microsoft.com/sharepoint/v3/contenttype/forms"/>
  </ds:schemaRefs>
</ds:datastoreItem>
</file>

<file path=customXml/itemProps3.xml><?xml version="1.0" encoding="utf-8"?>
<ds:datastoreItem xmlns:ds="http://schemas.openxmlformats.org/officeDocument/2006/customXml" ds:itemID="{5B0EB3BD-BEA3-4069-BDC0-D4E26D7C5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964fa-8a0a-4af2-b37f-d12c64608181"/>
    <ds:schemaRef ds:uri="f609a16d-723b-40a7-9fc6-aeef996b4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15614</TotalTime>
  <Words>6098</Words>
  <Application>Microsoft Office PowerPoint</Application>
  <PresentationFormat>Widescreen</PresentationFormat>
  <Paragraphs>946</Paragraphs>
  <Slides>58</Slides>
  <Notes>43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Arial</vt:lpstr>
      <vt:lpstr>ArialMT</vt:lpstr>
      <vt:lpstr>Calibri Light</vt:lpstr>
      <vt:lpstr>Century Gothic</vt:lpstr>
      <vt:lpstr>Tahoma</vt:lpstr>
      <vt:lpstr>Wingdings</vt:lpstr>
      <vt:lpstr>AB_AUS</vt:lpstr>
      <vt:lpstr>1_AB_AUS</vt:lpstr>
      <vt:lpstr>AB_AUS</vt:lpstr>
      <vt:lpstr>City of Greater Dandenong Procurement Training  </vt:lpstr>
      <vt:lpstr>Introductions</vt:lpstr>
      <vt:lpstr>Introductions</vt:lpstr>
      <vt:lpstr>Housekeeping</vt:lpstr>
      <vt:lpstr>PowerPoint Presentation</vt:lpstr>
      <vt:lpstr>PowerPoint Presentation</vt:lpstr>
      <vt:lpstr>Procurement Process (Source-to-Contract)</vt:lpstr>
      <vt:lpstr>Discussion</vt:lpstr>
      <vt:lpstr>PowerPoint Presentation</vt:lpstr>
      <vt:lpstr>Hierarchy of needs</vt:lpstr>
      <vt:lpstr>The Magnificent Seven</vt:lpstr>
      <vt:lpstr>Scenario – Playground Construction</vt:lpstr>
      <vt:lpstr>Task #1 – Playground Construction</vt:lpstr>
      <vt:lpstr>PowerPoint Presentation</vt:lpstr>
      <vt:lpstr>Supply Market Analysis</vt:lpstr>
      <vt:lpstr>Types of Risks in Procurement</vt:lpstr>
      <vt:lpstr>The Risk Management Process</vt:lpstr>
      <vt:lpstr>Assessing Risks</vt:lpstr>
      <vt:lpstr>Risk Treatments</vt:lpstr>
      <vt:lpstr>Task #2 – Playground Construction</vt:lpstr>
      <vt:lpstr>PowerPoint Presentation</vt:lpstr>
      <vt:lpstr>Purpose of the specification</vt:lpstr>
      <vt:lpstr>Types of specification</vt:lpstr>
      <vt:lpstr>The structure and content of a specification</vt:lpstr>
      <vt:lpstr>The structure and content of a specification</vt:lpstr>
      <vt:lpstr>Examples of specifications</vt:lpstr>
      <vt:lpstr>Specification writing</vt:lpstr>
      <vt:lpstr>Common errors in specification writing</vt:lpstr>
      <vt:lpstr>The five requirements of a good specification</vt:lpstr>
      <vt:lpstr>Task #3 – Playground Construction</vt:lpstr>
      <vt:lpstr>Task #3 – Discussion</vt:lpstr>
      <vt:lpstr>Keys to success</vt:lpstr>
      <vt:lpstr>PowerPoint Presentation</vt:lpstr>
      <vt:lpstr>City of Greater Dandenong “go-to-market” requirements</vt:lpstr>
      <vt:lpstr>City of Greater Dandenong “go-to-market” requirements</vt:lpstr>
      <vt:lpstr>Approaching the market</vt:lpstr>
      <vt:lpstr>Approaching the market</vt:lpstr>
      <vt:lpstr>PowerPoint Presentation</vt:lpstr>
      <vt:lpstr>Principles of evaluation</vt:lpstr>
      <vt:lpstr>Planning the evaluation</vt:lpstr>
      <vt:lpstr>The Tender Evaluation Plan</vt:lpstr>
      <vt:lpstr>Types of evaluation criteria</vt:lpstr>
      <vt:lpstr>Weighting the comparative criteria</vt:lpstr>
      <vt:lpstr>The response schedule</vt:lpstr>
      <vt:lpstr>The Evaluation Team</vt:lpstr>
      <vt:lpstr>The role of the Chair</vt:lpstr>
      <vt:lpstr>The role of Evaluation Team members</vt:lpstr>
      <vt:lpstr>Evaluation process</vt:lpstr>
      <vt:lpstr>Compliance/conformance scoring</vt:lpstr>
      <vt:lpstr>Comparative scoring</vt:lpstr>
      <vt:lpstr>Consensus scores</vt:lpstr>
      <vt:lpstr>Calculating the Total Non-Price Score</vt:lpstr>
      <vt:lpstr>Assessing price</vt:lpstr>
      <vt:lpstr>Value-for-money assessment</vt:lpstr>
      <vt:lpstr>Evaluation report</vt:lpstr>
      <vt:lpstr>Keys to success</vt:lpstr>
      <vt:lpstr>PowerPoint Presentation</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 ArcBlue Consulting</dc:title>
  <dc:creator>Dan Fielding</dc:creator>
  <cp:lastModifiedBy>Kosta Tzim</cp:lastModifiedBy>
  <cp:revision>117</cp:revision>
  <dcterms:created xsi:type="dcterms:W3CDTF">2012-01-30T02:45:59Z</dcterms:created>
  <dcterms:modified xsi:type="dcterms:W3CDTF">2025-02-25T02:18:43Z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5D660594-4C24-4587-A4FC-335B56C166D2</vt:lpwstr>
  </property>
  <property fmtid="{D5CDD505-2E9C-101B-9397-08002B2CF9AE}" pid="3" name="ArticulatePath">
    <vt:lpwstr>Category Management Presenter Pack ARCBLUE - PRESENTER (06 11 15)</vt:lpwstr>
  </property>
  <property fmtid="{D5CDD505-2E9C-101B-9397-08002B2CF9AE}" pid="4" name="ContentTypeId">
    <vt:lpwstr>0x010100EFF4963C7E940343AF97212843204482</vt:lpwstr>
  </property>
  <property fmtid="{D5CDD505-2E9C-101B-9397-08002B2CF9AE}" pid="5" name="Order">
    <vt:r8>12100</vt:r8>
  </property>
  <property fmtid="{D5CDD505-2E9C-101B-9397-08002B2CF9AE}" pid="6" name="MediaServiceImageTags">
    <vt:lpwstr/>
  </property>
  <property fmtid="{D5CDD505-2E9C-101B-9397-08002B2CF9AE}" pid="7" name="Objective-Id">
    <vt:lpwstr>A11919031</vt:lpwstr>
  </property>
  <property fmtid="{D5CDD505-2E9C-101B-9397-08002B2CF9AE}" pid="8" name="Objective-Title">
    <vt:lpwstr>CGD Training - Unit 2 - Specification to Evaluation in CGD</vt:lpwstr>
  </property>
  <property fmtid="{D5CDD505-2E9C-101B-9397-08002B2CF9AE}" pid="9" name="Objective-Description">
    <vt:lpwstr>Unit's 1,2 and 3 of Procurement Training 2024 and 2025</vt:lpwstr>
  </property>
  <property fmtid="{D5CDD505-2E9C-101B-9397-08002B2CF9AE}" pid="10" name="Objective-CreationStamp">
    <vt:filetime>2025-04-08T03:53:08Z</vt:filetime>
  </property>
  <property fmtid="{D5CDD505-2E9C-101B-9397-08002B2CF9AE}" pid="11" name="Objective-IsApproved">
    <vt:bool>false</vt:bool>
  </property>
  <property fmtid="{D5CDD505-2E9C-101B-9397-08002B2CF9AE}" pid="12" name="Objective-IsPublished">
    <vt:bool>true</vt:bool>
  </property>
  <property fmtid="{D5CDD505-2E9C-101B-9397-08002B2CF9AE}" pid="13" name="Objective-DatePublished">
    <vt:filetime>2025-04-08T03:53:11Z</vt:filetime>
  </property>
  <property fmtid="{D5CDD505-2E9C-101B-9397-08002B2CF9AE}" pid="14" name="Objective-ModificationStamp">
    <vt:filetime>2025-04-10T03:58:26Z</vt:filetime>
  </property>
  <property fmtid="{D5CDD505-2E9C-101B-9397-08002B2CF9AE}" pid="15" name="Objective-Owner">
    <vt:lpwstr>Kosta Tzim</vt:lpwstr>
  </property>
  <property fmtid="{D5CDD505-2E9C-101B-9397-08002B2CF9AE}" pid="16" name="Objective-Path">
    <vt:lpwstr>Objective Global Folder:.Policies and Procedures Folders:Procurement procedures and guidelines:Procurement Guidelines for Business View:PROCUREMENT TRAINING PACKS UNITS 1,2,3</vt:lpwstr>
  </property>
  <property fmtid="{D5CDD505-2E9C-101B-9397-08002B2CF9AE}" pid="17" name="Objective-Parent">
    <vt:lpwstr>PROCUREMENT TRAINING PACKS UNITS 1,2,3</vt:lpwstr>
  </property>
  <property fmtid="{D5CDD505-2E9C-101B-9397-08002B2CF9AE}" pid="18" name="Objective-State">
    <vt:lpwstr>Published</vt:lpwstr>
  </property>
  <property fmtid="{D5CDD505-2E9C-101B-9397-08002B2CF9AE}" pid="19" name="Objective-VersionId">
    <vt:lpwstr>vA15040953</vt:lpwstr>
  </property>
  <property fmtid="{D5CDD505-2E9C-101B-9397-08002B2CF9AE}" pid="20" name="Objective-Version">
    <vt:lpwstr>1.0</vt:lpwstr>
  </property>
  <property fmtid="{D5CDD505-2E9C-101B-9397-08002B2CF9AE}" pid="21" name="Objective-VersionNumber">
    <vt:r8>1</vt:r8>
  </property>
  <property fmtid="{D5CDD505-2E9C-101B-9397-08002B2CF9AE}" pid="22" name="Objective-VersionComment">
    <vt:lpwstr/>
  </property>
  <property fmtid="{D5CDD505-2E9C-101B-9397-08002B2CF9AE}" pid="23" name="Objective-FileNumber">
    <vt:lpwstr>qA542915</vt:lpwstr>
  </property>
  <property fmtid="{D5CDD505-2E9C-101B-9397-08002B2CF9AE}" pid="24" name="Objective-Classification">
    <vt:lpwstr/>
  </property>
  <property fmtid="{D5CDD505-2E9C-101B-9397-08002B2CF9AE}" pid="25" name="Objective-Caveats">
    <vt:lpwstr/>
  </property>
  <property fmtid="{D5CDD505-2E9C-101B-9397-08002B2CF9AE}" pid="26" name="Objective-Business Unit">
    <vt:lpwstr/>
  </property>
  <property fmtid="{D5CDD505-2E9C-101B-9397-08002B2CF9AE}" pid="27" name="Objective-Corporate Document Type">
    <vt:lpwstr/>
  </property>
  <property fmtid="{D5CDD505-2E9C-101B-9397-08002B2CF9AE}" pid="28" name="Objective-Records Audit Vital Record">
    <vt:lpwstr/>
  </property>
  <property fmtid="{D5CDD505-2E9C-101B-9397-08002B2CF9AE}" pid="29" name="Objective-Records Audit Date">
    <vt:lpwstr/>
  </property>
  <property fmtid="{D5CDD505-2E9C-101B-9397-08002B2CF9AE}" pid="30" name="Objective-Connect Creator">
    <vt:lpwstr/>
  </property>
  <property fmtid="{D5CDD505-2E9C-101B-9397-08002B2CF9AE}" pid="31" name="Objective-Bulk Update Status">
    <vt:lpwstr/>
  </property>
</Properties>
</file>