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notesSlides/notesSlide1.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2.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3.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4.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5.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5.xml" ContentType="application/vnd.openxmlformats-officedocument.presentationml.tags+xml"/>
  <Override PartName="/ppt/tags/tag86.xml" ContentType="application/vnd.openxmlformats-officedocument.presentationml.tags+xml"/>
  <Override PartName="/ppt/notesSlides/notesSlide8.xml" ContentType="application/vnd.openxmlformats-officedocument.presentationml.notesSlide+xml"/>
  <Override PartName="/ppt/tags/tag87.xml" ContentType="application/vnd.openxmlformats-officedocument.presentationml.tags+xml"/>
  <Override PartName="/ppt/notesSlides/notesSlide9.xml" ContentType="application/vnd.openxmlformats-officedocument.presentationml.notesSlide+xml"/>
  <Override PartName="/ppt/tags/tag88.xml" ContentType="application/vnd.openxmlformats-officedocument.presentationml.tags+xml"/>
  <Override PartName="/ppt/notesSlides/notesSlide10.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11.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2.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3.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4.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15.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6.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17.xml" ContentType="application/vnd.openxmlformats-officedocument.presentationml.notesSlide+xml"/>
  <Override PartName="/ppt/tags/tag115.xml" ContentType="application/vnd.openxmlformats-officedocument.presentationml.tags+xml"/>
  <Override PartName="/ppt/notesSlides/notesSlide18.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19.xml" ContentType="application/vnd.openxmlformats-officedocument.presentationml.notesSlide+xml"/>
  <Override PartName="/ppt/tags/tag120.xml" ContentType="application/vnd.openxmlformats-officedocument.presentationml.tags+xml"/>
  <Override PartName="/ppt/notesSlides/notesSlide20.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21.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22.xml" ContentType="application/vnd.openxmlformats-officedocument.presentationml.notesSlide+xml"/>
  <Override PartName="/ppt/tags/tag128.xml" ContentType="application/vnd.openxmlformats-officedocument.presentationml.tags+xml"/>
  <Override PartName="/ppt/notesSlides/notesSlide23.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notesSlides/notesSlide24.xml" ContentType="application/vnd.openxmlformats-officedocument.presentationml.notesSlide+xml"/>
  <Override PartName="/ppt/tags/tag131.xml" ContentType="application/vnd.openxmlformats-officedocument.presentationml.tags+xml"/>
  <Override PartName="/ppt/notesSlides/notesSlide25.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26.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2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tags/tag142.xml" ContentType="application/vnd.openxmlformats-officedocument.presentationml.tags+xml"/>
  <Override PartName="/ppt/notesSlides/notesSlide29.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30.xml" ContentType="application/vnd.openxmlformats-officedocument.presentationml.notesSlide+xml"/>
  <Override PartName="/ppt/tags/tag147.xml" ContentType="application/vnd.openxmlformats-officedocument.presentationml.tags+xml"/>
  <Override PartName="/ppt/notesSlides/notesSlide31.xml" ContentType="application/vnd.openxmlformats-officedocument.presentationml.notesSlide+xml"/>
  <Override PartName="/ppt/tags/tag148.xml" ContentType="application/vnd.openxmlformats-officedocument.presentationml.tags+xml"/>
  <Override PartName="/ppt/notesSlides/notesSlide32.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notesSlides/notesSlide33.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059" r:id="rId4"/>
    <p:sldMasterId id="2147485097" r:id="rId5"/>
    <p:sldMasterId id="2147485109" r:id="rId6"/>
    <p:sldMasterId id="2147485125" r:id="rId7"/>
  </p:sldMasterIdLst>
  <p:notesMasterIdLst>
    <p:notesMasterId r:id="rId75"/>
  </p:notesMasterIdLst>
  <p:handoutMasterIdLst>
    <p:handoutMasterId r:id="rId76"/>
  </p:handoutMasterIdLst>
  <p:sldIdLst>
    <p:sldId id="257" r:id="rId8"/>
    <p:sldId id="258" r:id="rId9"/>
    <p:sldId id="2147483570" r:id="rId10"/>
    <p:sldId id="2975" r:id="rId11"/>
    <p:sldId id="259" r:id="rId12"/>
    <p:sldId id="267" r:id="rId13"/>
    <p:sldId id="2147483547" r:id="rId14"/>
    <p:sldId id="2809" r:id="rId15"/>
    <p:sldId id="2947" r:id="rId16"/>
    <p:sldId id="2147483584" r:id="rId17"/>
    <p:sldId id="2147483582" r:id="rId18"/>
    <p:sldId id="2949" r:id="rId19"/>
    <p:sldId id="2147483548" r:id="rId20"/>
    <p:sldId id="2951" r:id="rId21"/>
    <p:sldId id="2147483549" r:id="rId22"/>
    <p:sldId id="2147483583" r:id="rId23"/>
    <p:sldId id="652" r:id="rId24"/>
    <p:sldId id="2147483580" r:id="rId25"/>
    <p:sldId id="2972" r:id="rId26"/>
    <p:sldId id="2969" r:id="rId27"/>
    <p:sldId id="2971" r:id="rId28"/>
    <p:sldId id="2970" r:id="rId29"/>
    <p:sldId id="2147483551" r:id="rId30"/>
    <p:sldId id="2953" r:id="rId31"/>
    <p:sldId id="2954" r:id="rId32"/>
    <p:sldId id="2955" r:id="rId33"/>
    <p:sldId id="272" r:id="rId34"/>
    <p:sldId id="2957" r:id="rId35"/>
    <p:sldId id="2964" r:id="rId36"/>
    <p:sldId id="329" r:id="rId37"/>
    <p:sldId id="2960" r:id="rId38"/>
    <p:sldId id="2961" r:id="rId39"/>
    <p:sldId id="2962" r:id="rId40"/>
    <p:sldId id="2147483555" r:id="rId41"/>
    <p:sldId id="2147483572" r:id="rId42"/>
    <p:sldId id="2147483552" r:id="rId43"/>
    <p:sldId id="2894" r:id="rId44"/>
    <p:sldId id="278" r:id="rId45"/>
    <p:sldId id="2147483569" r:id="rId46"/>
    <p:sldId id="2147483557" r:id="rId47"/>
    <p:sldId id="2147483578" r:id="rId48"/>
    <p:sldId id="2147483577" r:id="rId49"/>
    <p:sldId id="2147483564" r:id="rId50"/>
    <p:sldId id="2147483562" r:id="rId51"/>
    <p:sldId id="2147483568" r:id="rId52"/>
    <p:sldId id="2912" r:id="rId53"/>
    <p:sldId id="2913" r:id="rId54"/>
    <p:sldId id="2147483556" r:id="rId55"/>
    <p:sldId id="2923" r:id="rId56"/>
    <p:sldId id="2147483567" r:id="rId57"/>
    <p:sldId id="280" r:id="rId58"/>
    <p:sldId id="2908" r:id="rId59"/>
    <p:sldId id="2147483561" r:id="rId60"/>
    <p:sldId id="274" r:id="rId61"/>
    <p:sldId id="2147483573" r:id="rId62"/>
    <p:sldId id="303" r:id="rId63"/>
    <p:sldId id="302" r:id="rId64"/>
    <p:sldId id="2147483560" r:id="rId65"/>
    <p:sldId id="2147483559" r:id="rId66"/>
    <p:sldId id="2147483553" r:id="rId67"/>
    <p:sldId id="2926" r:id="rId68"/>
    <p:sldId id="2927" r:id="rId69"/>
    <p:sldId id="2147483566" r:id="rId70"/>
    <p:sldId id="2147483554" r:id="rId71"/>
    <p:sldId id="2930" r:id="rId72"/>
    <p:sldId id="2147483565" r:id="rId73"/>
    <p:sldId id="277" r:id="rId74"/>
  </p:sldIdLst>
  <p:sldSz cx="12192000" cy="6858000"/>
  <p:notesSz cx="6797675" cy="9926638"/>
  <p:custDataLst>
    <p:tags r:id="rId77"/>
  </p:custDataLst>
  <p:defaultTextStyle>
    <a:defPPr>
      <a:defRPr lang="en-GB"/>
    </a:defPPr>
    <a:lvl1pPr algn="l" rtl="0" fontAlgn="base">
      <a:spcBef>
        <a:spcPct val="0"/>
      </a:spcBef>
      <a:spcAft>
        <a:spcPct val="0"/>
      </a:spcAft>
      <a:defRPr sz="2400" kern="1200">
        <a:solidFill>
          <a:srgbClr val="00267F"/>
        </a:solidFill>
        <a:latin typeface="Futura Bk BT" pitchFamily="34" charset="0"/>
        <a:ea typeface="+mn-ea"/>
        <a:cs typeface="+mn-cs"/>
      </a:defRPr>
    </a:lvl1pPr>
    <a:lvl2pPr marL="457200" algn="l" rtl="0" fontAlgn="base">
      <a:spcBef>
        <a:spcPct val="0"/>
      </a:spcBef>
      <a:spcAft>
        <a:spcPct val="0"/>
      </a:spcAft>
      <a:defRPr sz="2400" kern="1200">
        <a:solidFill>
          <a:srgbClr val="00267F"/>
        </a:solidFill>
        <a:latin typeface="Futura Bk BT" pitchFamily="34" charset="0"/>
        <a:ea typeface="+mn-ea"/>
        <a:cs typeface="+mn-cs"/>
      </a:defRPr>
    </a:lvl2pPr>
    <a:lvl3pPr marL="914400" algn="l" rtl="0" fontAlgn="base">
      <a:spcBef>
        <a:spcPct val="0"/>
      </a:spcBef>
      <a:spcAft>
        <a:spcPct val="0"/>
      </a:spcAft>
      <a:defRPr sz="2400" kern="1200">
        <a:solidFill>
          <a:srgbClr val="00267F"/>
        </a:solidFill>
        <a:latin typeface="Futura Bk BT" pitchFamily="34" charset="0"/>
        <a:ea typeface="+mn-ea"/>
        <a:cs typeface="+mn-cs"/>
      </a:defRPr>
    </a:lvl3pPr>
    <a:lvl4pPr marL="1371600" algn="l" rtl="0" fontAlgn="base">
      <a:spcBef>
        <a:spcPct val="0"/>
      </a:spcBef>
      <a:spcAft>
        <a:spcPct val="0"/>
      </a:spcAft>
      <a:defRPr sz="2400" kern="1200">
        <a:solidFill>
          <a:srgbClr val="00267F"/>
        </a:solidFill>
        <a:latin typeface="Futura Bk BT" pitchFamily="34" charset="0"/>
        <a:ea typeface="+mn-ea"/>
        <a:cs typeface="+mn-cs"/>
      </a:defRPr>
    </a:lvl4pPr>
    <a:lvl5pPr marL="1828800" algn="l" rtl="0" fontAlgn="base">
      <a:spcBef>
        <a:spcPct val="0"/>
      </a:spcBef>
      <a:spcAft>
        <a:spcPct val="0"/>
      </a:spcAft>
      <a:defRPr sz="2400" kern="1200">
        <a:solidFill>
          <a:srgbClr val="00267F"/>
        </a:solidFill>
        <a:latin typeface="Futura Bk BT" pitchFamily="34" charset="0"/>
        <a:ea typeface="+mn-ea"/>
        <a:cs typeface="+mn-cs"/>
      </a:defRPr>
    </a:lvl5pPr>
    <a:lvl6pPr marL="2286000" algn="l" defTabSz="914400" rtl="0" eaLnBrk="1" latinLnBrk="0" hangingPunct="1">
      <a:defRPr sz="2400" kern="1200">
        <a:solidFill>
          <a:srgbClr val="00267F"/>
        </a:solidFill>
        <a:latin typeface="Futura Bk BT" pitchFamily="34" charset="0"/>
        <a:ea typeface="+mn-ea"/>
        <a:cs typeface="+mn-cs"/>
      </a:defRPr>
    </a:lvl6pPr>
    <a:lvl7pPr marL="2743200" algn="l" defTabSz="914400" rtl="0" eaLnBrk="1" latinLnBrk="0" hangingPunct="1">
      <a:defRPr sz="2400" kern="1200">
        <a:solidFill>
          <a:srgbClr val="00267F"/>
        </a:solidFill>
        <a:latin typeface="Futura Bk BT" pitchFamily="34" charset="0"/>
        <a:ea typeface="+mn-ea"/>
        <a:cs typeface="+mn-cs"/>
      </a:defRPr>
    </a:lvl7pPr>
    <a:lvl8pPr marL="3200400" algn="l" defTabSz="914400" rtl="0" eaLnBrk="1" latinLnBrk="0" hangingPunct="1">
      <a:defRPr sz="2400" kern="1200">
        <a:solidFill>
          <a:srgbClr val="00267F"/>
        </a:solidFill>
        <a:latin typeface="Futura Bk BT" pitchFamily="34" charset="0"/>
        <a:ea typeface="+mn-ea"/>
        <a:cs typeface="+mn-cs"/>
      </a:defRPr>
    </a:lvl8pPr>
    <a:lvl9pPr marL="3657600" algn="l" defTabSz="914400" rtl="0" eaLnBrk="1" latinLnBrk="0" hangingPunct="1">
      <a:defRPr sz="2400" kern="1200">
        <a:solidFill>
          <a:srgbClr val="00267F"/>
        </a:solidFill>
        <a:latin typeface="Futura Bk BT" pitchFamily="34" charset="0"/>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2071"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8D6436-0075-7A36-8EF4-EE5EA0CC65EF}" name="Chris Gunn" initials="CG" userId="S::chris.gunn@arcblue.com::84fff620-24a0-48f9-aa8e-f58800ed7f2d" providerId="AD"/>
  <p188:author id="{9FD6C650-9B4E-4A28-FAD2-3722F083A4CC}" name="Edwin Beh" initials="EB" userId="S::edwin.beh@arcblue.com.au::72522866-2168-4870-8ed0-b1f449add420" providerId="AD"/>
  <p188:author id="{C08985E7-9CCD-09DD-A43B-99D26FB3EE3E}" name="Steven Harris" initials="SH" userId="S::steven.harris@arcblue.com.au::9c4312d3-2514-4efd-a326-64cda59f40e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vail Contracts Group" initials="MM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B0F0"/>
    <a:srgbClr val="002458"/>
    <a:srgbClr val="1F497D"/>
    <a:srgbClr val="009999"/>
    <a:srgbClr val="00AF8A"/>
    <a:srgbClr val="7B8899"/>
    <a:srgbClr val="10253F"/>
    <a:srgbClr val="4F81BD"/>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56" autoAdjust="0"/>
    <p:restoredTop sz="92777" autoAdjust="0"/>
  </p:normalViewPr>
  <p:slideViewPr>
    <p:cSldViewPr snapToGrid="0">
      <p:cViewPr varScale="1">
        <p:scale>
          <a:sx n="102" d="100"/>
          <a:sy n="102" d="100"/>
        </p:scale>
        <p:origin x="300" y="80"/>
      </p:cViewPr>
      <p:guideLst>
        <p:guide orient="horz" pos="1026"/>
        <p:guide pos="207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75" d="100"/>
          <a:sy n="75" d="100"/>
        </p:scale>
        <p:origin x="3036" y="60"/>
      </p:cViewPr>
      <p:guideLst>
        <p:guide orient="horz" pos="3127"/>
        <p:guide pos="2141"/>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19.xml" Id="rId26" /><Relationship Type="http://schemas.openxmlformats.org/officeDocument/2006/relationships/slide" Target="slides/slide14.xml" Id="rId21" /><Relationship Type="http://schemas.openxmlformats.org/officeDocument/2006/relationships/slide" Target="slides/slide35.xml" Id="rId42" /><Relationship Type="http://schemas.openxmlformats.org/officeDocument/2006/relationships/slide" Target="slides/slide40.xml" Id="rId47" /><Relationship Type="http://schemas.openxmlformats.org/officeDocument/2006/relationships/slide" Target="slides/slide56.xml" Id="rId63" /><Relationship Type="http://schemas.openxmlformats.org/officeDocument/2006/relationships/slide" Target="slides/slide61.xml" Id="rId68" /><Relationship Type="http://schemas.openxmlformats.org/officeDocument/2006/relationships/slide" Target="slides/slide9.xml" Id="rId16" /><Relationship Type="http://schemas.openxmlformats.org/officeDocument/2006/relationships/slide" Target="slides/slide4.xml" Id="rId11" /><Relationship Type="http://schemas.openxmlformats.org/officeDocument/2006/relationships/slide" Target="slides/slide25.xml" Id="rId32" /><Relationship Type="http://schemas.openxmlformats.org/officeDocument/2006/relationships/slide" Target="slides/slide30.xml" Id="rId37" /><Relationship Type="http://schemas.openxmlformats.org/officeDocument/2006/relationships/slide" Target="slides/slide46.xml" Id="rId53" /><Relationship Type="http://schemas.openxmlformats.org/officeDocument/2006/relationships/slide" Target="slides/slide51.xml" Id="rId58" /><Relationship Type="http://schemas.openxmlformats.org/officeDocument/2006/relationships/slide" Target="slides/slide67.xml" Id="rId74" /><Relationship Type="http://schemas.openxmlformats.org/officeDocument/2006/relationships/presProps" Target="presProps.xml" Id="rId79" /><Relationship Type="http://schemas.openxmlformats.org/officeDocument/2006/relationships/slideMaster" Target="slideMasters/slideMaster2.xml" Id="rId5" /><Relationship Type="http://schemas.openxmlformats.org/officeDocument/2006/relationships/slide" Target="slides/slide54.xml" Id="rId61" /><Relationship Type="http://schemas.openxmlformats.org/officeDocument/2006/relationships/tableStyles" Target="tableStyles.xml" Id="rId82" /><Relationship Type="http://schemas.openxmlformats.org/officeDocument/2006/relationships/slide" Target="slides/slide12.xml" Id="rId19" /><Relationship Type="http://schemas.openxmlformats.org/officeDocument/2006/relationships/slide" Target="slides/slide7.xml" Id="rId14" /><Relationship Type="http://schemas.openxmlformats.org/officeDocument/2006/relationships/slide" Target="slides/slide15.xml" Id="rId22" /><Relationship Type="http://schemas.openxmlformats.org/officeDocument/2006/relationships/slide" Target="slides/slide20.xml" Id="rId27" /><Relationship Type="http://schemas.openxmlformats.org/officeDocument/2006/relationships/slide" Target="slides/slide23.xml" Id="rId30" /><Relationship Type="http://schemas.openxmlformats.org/officeDocument/2006/relationships/slide" Target="slides/slide28.xml" Id="rId35" /><Relationship Type="http://schemas.openxmlformats.org/officeDocument/2006/relationships/slide" Target="slides/slide36.xml" Id="rId43" /><Relationship Type="http://schemas.openxmlformats.org/officeDocument/2006/relationships/slide" Target="slides/slide41.xml" Id="rId48" /><Relationship Type="http://schemas.openxmlformats.org/officeDocument/2006/relationships/slide" Target="slides/slide49.xml" Id="rId56" /><Relationship Type="http://schemas.openxmlformats.org/officeDocument/2006/relationships/slide" Target="slides/slide57.xml" Id="rId64" /><Relationship Type="http://schemas.openxmlformats.org/officeDocument/2006/relationships/slide" Target="slides/slide62.xml" Id="rId69" /><Relationship Type="http://schemas.openxmlformats.org/officeDocument/2006/relationships/tags" Target="tags/tag1.xml" Id="rId77" /><Relationship Type="http://schemas.openxmlformats.org/officeDocument/2006/relationships/slide" Target="slides/slide1.xml" Id="rId8" /><Relationship Type="http://schemas.openxmlformats.org/officeDocument/2006/relationships/slide" Target="slides/slide44.xml" Id="rId51" /><Relationship Type="http://schemas.openxmlformats.org/officeDocument/2006/relationships/slide" Target="slides/slide65.xml" Id="rId72" /><Relationship Type="http://schemas.openxmlformats.org/officeDocument/2006/relationships/viewProps" Target="viewProps.xml" Id="rId80" /><Relationship Type="http://schemas.openxmlformats.org/officeDocument/2006/relationships/customXml" Target="../customXml/item3.xml" Id="rId3" /><Relationship Type="http://schemas.openxmlformats.org/officeDocument/2006/relationships/slide" Target="slides/slide5.xml" Id="rId12" /><Relationship Type="http://schemas.openxmlformats.org/officeDocument/2006/relationships/slide" Target="slides/slide10.xml" Id="rId17" /><Relationship Type="http://schemas.openxmlformats.org/officeDocument/2006/relationships/slide" Target="slides/slide18.xml" Id="rId25" /><Relationship Type="http://schemas.openxmlformats.org/officeDocument/2006/relationships/slide" Target="slides/slide26.xml" Id="rId33" /><Relationship Type="http://schemas.openxmlformats.org/officeDocument/2006/relationships/slide" Target="slides/slide31.xml" Id="rId38" /><Relationship Type="http://schemas.openxmlformats.org/officeDocument/2006/relationships/slide" Target="slides/slide39.xml" Id="rId46" /><Relationship Type="http://schemas.openxmlformats.org/officeDocument/2006/relationships/slide" Target="slides/slide52.xml" Id="rId59" /><Relationship Type="http://schemas.openxmlformats.org/officeDocument/2006/relationships/slide" Target="slides/slide60.xml" Id="rId67" /><Relationship Type="http://schemas.openxmlformats.org/officeDocument/2006/relationships/slide" Target="slides/slide13.xml" Id="rId20" /><Relationship Type="http://schemas.openxmlformats.org/officeDocument/2006/relationships/slide" Target="slides/slide34.xml" Id="rId41" /><Relationship Type="http://schemas.openxmlformats.org/officeDocument/2006/relationships/slide" Target="slides/slide47.xml" Id="rId54" /><Relationship Type="http://schemas.openxmlformats.org/officeDocument/2006/relationships/slide" Target="slides/slide55.xml" Id="rId62" /><Relationship Type="http://schemas.openxmlformats.org/officeDocument/2006/relationships/slide" Target="slides/slide63.xml" Id="rId70" /><Relationship Type="http://schemas.openxmlformats.org/officeDocument/2006/relationships/notesMaster" Target="notesMasters/notesMaster1.xml" Id="rId75" /><Relationship Type="http://schemas.microsoft.com/office/2018/10/relationships/authors" Target="authors.xml" Id="rId83" /><Relationship Type="http://schemas.openxmlformats.org/officeDocument/2006/relationships/customXml" Target="../customXml/item1.xml" Id="rId1" /><Relationship Type="http://schemas.openxmlformats.org/officeDocument/2006/relationships/slideMaster" Target="slideMasters/slideMaster3.xml" Id="rId6" /><Relationship Type="http://schemas.openxmlformats.org/officeDocument/2006/relationships/slide" Target="slides/slide8.xml" Id="rId15" /><Relationship Type="http://schemas.openxmlformats.org/officeDocument/2006/relationships/slide" Target="slides/slide16.xml" Id="rId23" /><Relationship Type="http://schemas.openxmlformats.org/officeDocument/2006/relationships/slide" Target="slides/slide21.xml" Id="rId28" /><Relationship Type="http://schemas.openxmlformats.org/officeDocument/2006/relationships/slide" Target="slides/slide29.xml" Id="rId36" /><Relationship Type="http://schemas.openxmlformats.org/officeDocument/2006/relationships/slide" Target="slides/slide42.xml" Id="rId49" /><Relationship Type="http://schemas.openxmlformats.org/officeDocument/2006/relationships/slide" Target="slides/slide50.xml" Id="rId57" /><Relationship Type="http://schemas.openxmlformats.org/officeDocument/2006/relationships/slide" Target="slides/slide3.xml" Id="rId10" /><Relationship Type="http://schemas.openxmlformats.org/officeDocument/2006/relationships/slide" Target="slides/slide24.xml" Id="rId31" /><Relationship Type="http://schemas.openxmlformats.org/officeDocument/2006/relationships/slide" Target="slides/slide37.xml" Id="rId44" /><Relationship Type="http://schemas.openxmlformats.org/officeDocument/2006/relationships/slide" Target="slides/slide45.xml" Id="rId52" /><Relationship Type="http://schemas.openxmlformats.org/officeDocument/2006/relationships/slide" Target="slides/slide53.xml" Id="rId60" /><Relationship Type="http://schemas.openxmlformats.org/officeDocument/2006/relationships/slide" Target="slides/slide58.xml" Id="rId65" /><Relationship Type="http://schemas.openxmlformats.org/officeDocument/2006/relationships/slide" Target="slides/slide66.xml" Id="rId73" /><Relationship Type="http://schemas.openxmlformats.org/officeDocument/2006/relationships/commentAuthors" Target="commentAuthors.xml" Id="rId78" /><Relationship Type="http://schemas.openxmlformats.org/officeDocument/2006/relationships/theme" Target="theme/theme1.xml" Id="rId81" /><Relationship Type="http://schemas.openxmlformats.org/officeDocument/2006/relationships/slideMaster" Target="slideMasters/slideMaster1.xml" Id="rId4" /><Relationship Type="http://schemas.openxmlformats.org/officeDocument/2006/relationships/slide" Target="slides/slide2.xml" Id="rId9" /><Relationship Type="http://schemas.openxmlformats.org/officeDocument/2006/relationships/slide" Target="slides/slide6.xml" Id="rId13" /><Relationship Type="http://schemas.openxmlformats.org/officeDocument/2006/relationships/slide" Target="slides/slide11.xml" Id="rId18" /><Relationship Type="http://schemas.openxmlformats.org/officeDocument/2006/relationships/slide" Target="slides/slide32.xml" Id="rId39" /><Relationship Type="http://schemas.openxmlformats.org/officeDocument/2006/relationships/slide" Target="slides/slide27.xml" Id="rId34" /><Relationship Type="http://schemas.openxmlformats.org/officeDocument/2006/relationships/slide" Target="slides/slide43.xml" Id="rId50" /><Relationship Type="http://schemas.openxmlformats.org/officeDocument/2006/relationships/slide" Target="slides/slide48.xml" Id="rId55" /><Relationship Type="http://schemas.openxmlformats.org/officeDocument/2006/relationships/handoutMaster" Target="handoutMasters/handoutMaster1.xml" Id="rId76" /><Relationship Type="http://schemas.openxmlformats.org/officeDocument/2006/relationships/slideMaster" Target="slideMasters/slideMaster4.xml" Id="rId7" /><Relationship Type="http://schemas.openxmlformats.org/officeDocument/2006/relationships/slide" Target="slides/slide64.xml" Id="rId71" /><Relationship Type="http://schemas.openxmlformats.org/officeDocument/2006/relationships/customXml" Target="../customXml/item2.xml" Id="rId2" /><Relationship Type="http://schemas.openxmlformats.org/officeDocument/2006/relationships/slide" Target="slides/slide22.xml" Id="rId29" /><Relationship Type="http://schemas.openxmlformats.org/officeDocument/2006/relationships/slide" Target="slides/slide17.xml" Id="rId24" /><Relationship Type="http://schemas.openxmlformats.org/officeDocument/2006/relationships/slide" Target="slides/slide33.xml" Id="rId40" /><Relationship Type="http://schemas.openxmlformats.org/officeDocument/2006/relationships/slide" Target="slides/slide38.xml" Id="rId45" /><Relationship Type="http://schemas.openxmlformats.org/officeDocument/2006/relationships/slide" Target="slides/slide59.xml" Id="rId66" /><Relationship Type="http://schemas.openxmlformats.org/officeDocument/2006/relationships/customXml" Target="/customXML/item4.xml" Id="Rd64de8db225a4db7" /></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tx2"/>
            </a:solidFill>
          </c:spPr>
          <c:dPt>
            <c:idx val="0"/>
            <c:bubble3D val="0"/>
            <c:spPr>
              <a:solidFill>
                <a:schemeClr val="tx2">
                  <a:lumMod val="50000"/>
                  <a:lumOff val="50000"/>
                </a:schemeClr>
              </a:solidFill>
              <a:ln w="19050">
                <a:solidFill>
                  <a:schemeClr val="lt1"/>
                </a:solidFill>
              </a:ln>
              <a:effectLst/>
            </c:spPr>
            <c:extLst>
              <c:ext xmlns:c16="http://schemas.microsoft.com/office/drawing/2014/chart" uri="{C3380CC4-5D6E-409C-BE32-E72D297353CC}">
                <c16:uniqueId val="{00000001-166C-495A-B185-3CE4E8B5E3A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66C-495A-B185-3CE4E8B5E3AD}"/>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5-166C-495A-B185-3CE4E8B5E3AD}"/>
              </c:ext>
            </c:extLst>
          </c:dPt>
          <c:dPt>
            <c:idx val="3"/>
            <c:bubble3D val="0"/>
            <c:spPr>
              <a:solidFill>
                <a:schemeClr val="tx2"/>
              </a:solidFill>
              <a:ln w="19050">
                <a:solidFill>
                  <a:schemeClr val="lt1"/>
                </a:solidFill>
              </a:ln>
              <a:effectLst/>
            </c:spPr>
            <c:extLst>
              <c:ext xmlns:c16="http://schemas.microsoft.com/office/drawing/2014/chart" uri="{C3380CC4-5D6E-409C-BE32-E72D297353CC}">
                <c16:uniqueId val="{00000007-166C-495A-B185-3CE4E8B5E3AD}"/>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1</c:v>
                </c:pt>
                <c:pt idx="1">
                  <c:v>1</c:v>
                </c:pt>
                <c:pt idx="2">
                  <c:v>1</c:v>
                </c:pt>
              </c:numCache>
            </c:numRef>
          </c:val>
          <c:extLst>
            <c:ext xmlns:c16="http://schemas.microsoft.com/office/drawing/2014/chart" uri="{C3380CC4-5D6E-409C-BE32-E72D297353CC}">
              <c16:uniqueId val="{00000008-166C-495A-B185-3CE4E8B5E3A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2">
                  <a:lumMod val="50000"/>
                  <a:lumOff val="50000"/>
                </a:schemeClr>
              </a:solidFill>
              <a:ln w="19050">
                <a:solidFill>
                  <a:schemeClr val="lt1"/>
                </a:solidFill>
              </a:ln>
              <a:effectLst/>
            </c:spPr>
            <c:extLst>
              <c:ext xmlns:c16="http://schemas.microsoft.com/office/drawing/2014/chart" uri="{C3380CC4-5D6E-409C-BE32-E72D297353CC}">
                <c16:uniqueId val="{00000001-D729-409B-828A-8F551A1AD8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729-409B-828A-8F551A1AD863}"/>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5-D729-409B-828A-8F551A1AD86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729-409B-828A-8F551A1AD863}"/>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1</c:v>
                </c:pt>
                <c:pt idx="1">
                  <c:v>1</c:v>
                </c:pt>
                <c:pt idx="2">
                  <c:v>1</c:v>
                </c:pt>
              </c:numCache>
            </c:numRef>
          </c:val>
          <c:extLst>
            <c:ext xmlns:c16="http://schemas.microsoft.com/office/drawing/2014/chart" uri="{C3380CC4-5D6E-409C-BE32-E72D297353CC}">
              <c16:uniqueId val="{00000000-E348-4EE2-89B5-04AB53763A0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37B104-95A7-4FD6-8591-61B1C00BF09C}"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AU"/>
        </a:p>
      </dgm:t>
    </dgm:pt>
    <dgm:pt modelId="{6311CA8E-5218-4321-8BA9-F5785F660A4D}">
      <dgm:prSet phldrT="[Text]" custT="1"/>
      <dgm:spPr>
        <a:solidFill>
          <a:schemeClr val="accent2"/>
        </a:solidFill>
      </dgm:spPr>
      <dgm:t>
        <a:bodyPr/>
        <a:lstStyle/>
        <a:p>
          <a:r>
            <a:rPr lang="en-AU" sz="2000" b="1" dirty="0">
              <a:latin typeface="Arial" panose="020B0604020202020204" pitchFamily="34" charset="0"/>
            </a:rPr>
            <a:t>Supplier Selection</a:t>
          </a:r>
        </a:p>
      </dgm:t>
    </dgm:pt>
    <dgm:pt modelId="{A4A46BAA-48DD-45E5-81D5-589EE6D5E95F}" type="parTrans" cxnId="{98DF1F9E-794C-4CE0-A55B-DEF9D42C1D2C}">
      <dgm:prSet/>
      <dgm:spPr/>
      <dgm:t>
        <a:bodyPr/>
        <a:lstStyle/>
        <a:p>
          <a:endParaRPr lang="en-AU" sz="1600">
            <a:latin typeface="+mj-lt"/>
          </a:endParaRPr>
        </a:p>
      </dgm:t>
    </dgm:pt>
    <dgm:pt modelId="{3078E948-7E1D-448A-B3C4-5354B900FD1B}" type="sibTrans" cxnId="{98DF1F9E-794C-4CE0-A55B-DEF9D42C1D2C}">
      <dgm:prSet/>
      <dgm:spPr/>
      <dgm:t>
        <a:bodyPr/>
        <a:lstStyle/>
        <a:p>
          <a:endParaRPr lang="en-AU" sz="1600">
            <a:latin typeface="+mj-lt"/>
          </a:endParaRPr>
        </a:p>
      </dgm:t>
    </dgm:pt>
    <dgm:pt modelId="{736E2C94-B824-4EF9-9C53-542709310B6E}">
      <dgm:prSet phldrT="[Text]" custT="1"/>
      <dgm:spPr>
        <a:solidFill>
          <a:schemeClr val="accent2"/>
        </a:solidFill>
      </dgm:spPr>
      <dgm:t>
        <a:bodyPr/>
        <a:lstStyle/>
        <a:p>
          <a:r>
            <a:rPr lang="en-AU" sz="2000" dirty="0">
              <a:latin typeface="Arial" panose="020B0604020202020204" pitchFamily="34" charset="0"/>
            </a:rPr>
            <a:t>Evaluating submissions</a:t>
          </a:r>
        </a:p>
      </dgm:t>
    </dgm:pt>
    <dgm:pt modelId="{7BDC06B4-87A5-4E2A-A77D-A5EF5F9A8157}" type="parTrans" cxnId="{B5C7F50C-37CC-4891-9700-291C8CDF39E3}">
      <dgm:prSet/>
      <dgm:spPr/>
      <dgm:t>
        <a:bodyPr/>
        <a:lstStyle/>
        <a:p>
          <a:endParaRPr lang="en-AU" sz="1600">
            <a:latin typeface="+mj-lt"/>
          </a:endParaRPr>
        </a:p>
      </dgm:t>
    </dgm:pt>
    <dgm:pt modelId="{5A58BA77-C184-407E-B368-0E0CE452A84A}" type="sibTrans" cxnId="{B5C7F50C-37CC-4891-9700-291C8CDF39E3}">
      <dgm:prSet/>
      <dgm:spPr/>
      <dgm:t>
        <a:bodyPr/>
        <a:lstStyle/>
        <a:p>
          <a:endParaRPr lang="en-AU" sz="1600">
            <a:latin typeface="+mj-lt"/>
          </a:endParaRPr>
        </a:p>
      </dgm:t>
    </dgm:pt>
    <dgm:pt modelId="{49306593-0A15-4372-9B47-5AF0B1A2FF7C}">
      <dgm:prSet phldrT="[Text]" custT="1"/>
      <dgm:spPr>
        <a:solidFill>
          <a:schemeClr val="accent2"/>
        </a:solidFill>
      </dgm:spPr>
      <dgm:t>
        <a:bodyPr/>
        <a:lstStyle/>
        <a:p>
          <a:r>
            <a:rPr lang="en-AU" sz="2000" dirty="0">
              <a:latin typeface="Arial" panose="020B0604020202020204" pitchFamily="34" charset="0"/>
            </a:rPr>
            <a:t>Avoiding conflicts of Interest</a:t>
          </a:r>
        </a:p>
      </dgm:t>
    </dgm:pt>
    <dgm:pt modelId="{0436104A-8C0C-4F3C-B6E4-E6406FA9D2D0}" type="parTrans" cxnId="{A0646522-DA4F-440B-9863-1DB21D046B6A}">
      <dgm:prSet/>
      <dgm:spPr/>
      <dgm:t>
        <a:bodyPr/>
        <a:lstStyle/>
        <a:p>
          <a:endParaRPr lang="en-AU" sz="1600">
            <a:latin typeface="+mj-lt"/>
          </a:endParaRPr>
        </a:p>
      </dgm:t>
    </dgm:pt>
    <dgm:pt modelId="{E3D55909-98A6-4188-A539-64308F2DC996}" type="sibTrans" cxnId="{A0646522-DA4F-440B-9863-1DB21D046B6A}">
      <dgm:prSet/>
      <dgm:spPr/>
      <dgm:t>
        <a:bodyPr/>
        <a:lstStyle/>
        <a:p>
          <a:endParaRPr lang="en-AU" sz="1600">
            <a:latin typeface="+mj-lt"/>
          </a:endParaRPr>
        </a:p>
      </dgm:t>
    </dgm:pt>
    <dgm:pt modelId="{63DD097F-B196-4BF5-A414-B3BF1243BF41}">
      <dgm:prSet phldrT="[Text]" custT="1"/>
      <dgm:spPr>
        <a:solidFill>
          <a:schemeClr val="accent3"/>
        </a:solidFill>
      </dgm:spPr>
      <dgm:t>
        <a:bodyPr/>
        <a:lstStyle/>
        <a:p>
          <a:r>
            <a:rPr lang="en-AU" sz="2000" b="1" dirty="0">
              <a:latin typeface="Arial" panose="020B0604020202020204" pitchFamily="34" charset="0"/>
            </a:rPr>
            <a:t>Contract Management</a:t>
          </a:r>
        </a:p>
      </dgm:t>
    </dgm:pt>
    <dgm:pt modelId="{73D483A6-4B7F-45C7-A706-F6997D3ACD6F}" type="parTrans" cxnId="{1ECBE0D4-DF56-4C65-AF2C-9E99CB9FDA93}">
      <dgm:prSet/>
      <dgm:spPr/>
      <dgm:t>
        <a:bodyPr/>
        <a:lstStyle/>
        <a:p>
          <a:endParaRPr lang="en-AU" sz="1600">
            <a:latin typeface="+mj-lt"/>
          </a:endParaRPr>
        </a:p>
      </dgm:t>
    </dgm:pt>
    <dgm:pt modelId="{ED8E326A-F8AF-41B2-9D46-668AF0739C20}" type="sibTrans" cxnId="{1ECBE0D4-DF56-4C65-AF2C-9E99CB9FDA93}">
      <dgm:prSet/>
      <dgm:spPr/>
      <dgm:t>
        <a:bodyPr/>
        <a:lstStyle/>
        <a:p>
          <a:endParaRPr lang="en-AU" sz="1600">
            <a:latin typeface="+mj-lt"/>
          </a:endParaRPr>
        </a:p>
      </dgm:t>
    </dgm:pt>
    <dgm:pt modelId="{EB08DB28-57C9-46DA-934F-357F16094214}">
      <dgm:prSet phldrT="[Text]" custT="1"/>
      <dgm:spPr>
        <a:solidFill>
          <a:schemeClr val="accent3"/>
        </a:solidFill>
      </dgm:spPr>
      <dgm:t>
        <a:bodyPr/>
        <a:lstStyle/>
        <a:p>
          <a:r>
            <a:rPr lang="en-AU" sz="2000" dirty="0">
              <a:latin typeface="Arial" panose="020B0604020202020204" pitchFamily="34" charset="0"/>
            </a:rPr>
            <a:t>Managing variations</a:t>
          </a:r>
        </a:p>
      </dgm:t>
    </dgm:pt>
    <dgm:pt modelId="{56FBBAC8-9783-41BB-B1E1-D4EA74CEA5BC}" type="parTrans" cxnId="{58391216-684B-4E01-B088-CD8B9F3E2DC9}">
      <dgm:prSet/>
      <dgm:spPr/>
      <dgm:t>
        <a:bodyPr/>
        <a:lstStyle/>
        <a:p>
          <a:endParaRPr lang="en-AU" sz="1600">
            <a:latin typeface="+mj-lt"/>
          </a:endParaRPr>
        </a:p>
      </dgm:t>
    </dgm:pt>
    <dgm:pt modelId="{7C68BFD9-E04E-47E9-82D7-97D267D818D4}" type="sibTrans" cxnId="{58391216-684B-4E01-B088-CD8B9F3E2DC9}">
      <dgm:prSet/>
      <dgm:spPr/>
      <dgm:t>
        <a:bodyPr/>
        <a:lstStyle/>
        <a:p>
          <a:endParaRPr lang="en-AU" sz="1600">
            <a:latin typeface="+mj-lt"/>
          </a:endParaRPr>
        </a:p>
      </dgm:t>
    </dgm:pt>
    <dgm:pt modelId="{1E35275F-C332-4620-9684-4F5CDC6D7C6F}">
      <dgm:prSet phldrT="[Text]" custT="1"/>
      <dgm:spPr>
        <a:solidFill>
          <a:schemeClr val="accent3"/>
        </a:solidFill>
      </dgm:spPr>
      <dgm:t>
        <a:bodyPr/>
        <a:lstStyle/>
        <a:p>
          <a:r>
            <a:rPr lang="en-AU" sz="2000" dirty="0">
              <a:latin typeface="Arial" panose="020B0604020202020204" pitchFamily="34" charset="0"/>
            </a:rPr>
            <a:t>Preventing fraud &amp; misappropriation</a:t>
          </a:r>
        </a:p>
      </dgm:t>
    </dgm:pt>
    <dgm:pt modelId="{4248B3D8-87FA-4597-BCE1-CE97F49E1E5E}" type="parTrans" cxnId="{FBD9DB62-42F3-4727-A641-EB8316BA443C}">
      <dgm:prSet/>
      <dgm:spPr/>
      <dgm:t>
        <a:bodyPr/>
        <a:lstStyle/>
        <a:p>
          <a:endParaRPr lang="en-AU" sz="1600">
            <a:latin typeface="+mj-lt"/>
          </a:endParaRPr>
        </a:p>
      </dgm:t>
    </dgm:pt>
    <dgm:pt modelId="{BA804946-6BB3-49AE-87A5-434260DD5D9A}" type="sibTrans" cxnId="{FBD9DB62-42F3-4727-A641-EB8316BA443C}">
      <dgm:prSet/>
      <dgm:spPr/>
      <dgm:t>
        <a:bodyPr/>
        <a:lstStyle/>
        <a:p>
          <a:endParaRPr lang="en-AU" sz="1600">
            <a:latin typeface="+mj-lt"/>
          </a:endParaRPr>
        </a:p>
      </dgm:t>
    </dgm:pt>
    <dgm:pt modelId="{9E4FB217-A11A-41BD-A3AF-2826A767963E}">
      <dgm:prSet phldrT="[Text]" custT="1"/>
      <dgm:spPr>
        <a:solidFill>
          <a:schemeClr val="accent2"/>
        </a:solidFill>
      </dgm:spPr>
      <dgm:t>
        <a:bodyPr/>
        <a:lstStyle/>
        <a:p>
          <a:r>
            <a:rPr lang="en-AU" sz="2000" dirty="0">
              <a:latin typeface="Arial" panose="020B0604020202020204" pitchFamily="34" charset="0"/>
            </a:rPr>
            <a:t>Not accepting gifts &amp; hospitality</a:t>
          </a:r>
        </a:p>
      </dgm:t>
    </dgm:pt>
    <dgm:pt modelId="{DED79ED1-7734-4F5F-80C8-398A33046226}" type="parTrans" cxnId="{CE0B98AB-C3EA-4E00-95B0-5E468CE6A0C2}">
      <dgm:prSet/>
      <dgm:spPr/>
      <dgm:t>
        <a:bodyPr/>
        <a:lstStyle/>
        <a:p>
          <a:endParaRPr lang="en-AU" sz="1600">
            <a:latin typeface="+mj-lt"/>
          </a:endParaRPr>
        </a:p>
      </dgm:t>
    </dgm:pt>
    <dgm:pt modelId="{5FDD7EDE-A952-48EF-A6B2-2322E469A7D0}" type="sibTrans" cxnId="{CE0B98AB-C3EA-4E00-95B0-5E468CE6A0C2}">
      <dgm:prSet/>
      <dgm:spPr/>
      <dgm:t>
        <a:bodyPr/>
        <a:lstStyle/>
        <a:p>
          <a:endParaRPr lang="en-AU" sz="1600">
            <a:latin typeface="+mj-lt"/>
          </a:endParaRPr>
        </a:p>
      </dgm:t>
    </dgm:pt>
    <dgm:pt modelId="{EDB7BB8B-4D01-40C4-942A-27F61960FF4F}">
      <dgm:prSet phldrT="[Text]" custT="1"/>
      <dgm:spPr>
        <a:solidFill>
          <a:schemeClr val="accent2"/>
        </a:solidFill>
      </dgm:spPr>
      <dgm:t>
        <a:bodyPr/>
        <a:lstStyle/>
        <a:p>
          <a:r>
            <a:rPr lang="en-AU" sz="2000" dirty="0">
              <a:latin typeface="Arial" panose="020B0604020202020204" pitchFamily="34" charset="0"/>
            </a:rPr>
            <a:t>Avoiding nepotism</a:t>
          </a:r>
        </a:p>
      </dgm:t>
    </dgm:pt>
    <dgm:pt modelId="{AC60A19B-7680-496C-A074-E18D11A17701}" type="parTrans" cxnId="{8A7FB999-5E63-4CD0-A879-EFD2678FF591}">
      <dgm:prSet/>
      <dgm:spPr/>
      <dgm:t>
        <a:bodyPr/>
        <a:lstStyle/>
        <a:p>
          <a:endParaRPr lang="en-AU" sz="1600">
            <a:latin typeface="+mj-lt"/>
          </a:endParaRPr>
        </a:p>
      </dgm:t>
    </dgm:pt>
    <dgm:pt modelId="{BA98CF9F-7EE2-4CC0-A7B0-74046091D652}" type="sibTrans" cxnId="{8A7FB999-5E63-4CD0-A879-EFD2678FF591}">
      <dgm:prSet/>
      <dgm:spPr/>
      <dgm:t>
        <a:bodyPr/>
        <a:lstStyle/>
        <a:p>
          <a:endParaRPr lang="en-AU" sz="1600">
            <a:latin typeface="+mj-lt"/>
          </a:endParaRPr>
        </a:p>
      </dgm:t>
    </dgm:pt>
    <dgm:pt modelId="{7434C6AA-CCFE-4ACC-AF95-2CDEB655D2A9}">
      <dgm:prSet phldrT="[Text]" custT="1"/>
      <dgm:spPr>
        <a:solidFill>
          <a:schemeClr val="accent3"/>
        </a:solidFill>
      </dgm:spPr>
      <dgm:t>
        <a:bodyPr/>
        <a:lstStyle/>
        <a:p>
          <a:r>
            <a:rPr lang="en-AU" sz="2000" dirty="0">
              <a:latin typeface="Arial" panose="020B0604020202020204" pitchFamily="34" charset="0"/>
            </a:rPr>
            <a:t>Creating incentives</a:t>
          </a:r>
        </a:p>
      </dgm:t>
    </dgm:pt>
    <dgm:pt modelId="{B9B7E6BC-AE39-4804-9523-D06C28F3C685}" type="parTrans" cxnId="{1D5CC408-DA8B-4BDA-A5D0-AAE8EE6EB5AC}">
      <dgm:prSet/>
      <dgm:spPr/>
      <dgm:t>
        <a:bodyPr/>
        <a:lstStyle/>
        <a:p>
          <a:endParaRPr lang="en-AU" sz="1600">
            <a:latin typeface="+mj-lt"/>
          </a:endParaRPr>
        </a:p>
      </dgm:t>
    </dgm:pt>
    <dgm:pt modelId="{C1D8EF45-20D3-4A58-8AB0-0CD951C77099}" type="sibTrans" cxnId="{1D5CC408-DA8B-4BDA-A5D0-AAE8EE6EB5AC}">
      <dgm:prSet/>
      <dgm:spPr/>
      <dgm:t>
        <a:bodyPr/>
        <a:lstStyle/>
        <a:p>
          <a:endParaRPr lang="en-AU" sz="1600">
            <a:latin typeface="+mj-lt"/>
          </a:endParaRPr>
        </a:p>
      </dgm:t>
    </dgm:pt>
    <dgm:pt modelId="{17DCF478-0B61-4997-A281-A7A16359A4DB}">
      <dgm:prSet phldrT="[Text]" custT="1"/>
      <dgm:spPr>
        <a:solidFill>
          <a:schemeClr val="accent3"/>
        </a:solidFill>
      </dgm:spPr>
      <dgm:t>
        <a:bodyPr/>
        <a:lstStyle/>
        <a:p>
          <a:r>
            <a:rPr lang="en-AU" sz="2000" dirty="0">
              <a:latin typeface="Arial" panose="020B0604020202020204" pitchFamily="34" charset="0"/>
            </a:rPr>
            <a:t>Managing conflicts of interest</a:t>
          </a:r>
        </a:p>
      </dgm:t>
    </dgm:pt>
    <dgm:pt modelId="{3AE97424-32D2-4BD5-B2D6-D7FC78F60C2E}" type="parTrans" cxnId="{4AF195F5-2B2B-477F-91C6-A7832DDF46EF}">
      <dgm:prSet/>
      <dgm:spPr/>
      <dgm:t>
        <a:bodyPr/>
        <a:lstStyle/>
        <a:p>
          <a:endParaRPr lang="en-AU" sz="1600">
            <a:latin typeface="+mj-lt"/>
          </a:endParaRPr>
        </a:p>
      </dgm:t>
    </dgm:pt>
    <dgm:pt modelId="{F25F0493-F831-4C85-AA62-06B90DAFB685}" type="sibTrans" cxnId="{4AF195F5-2B2B-477F-91C6-A7832DDF46EF}">
      <dgm:prSet/>
      <dgm:spPr/>
      <dgm:t>
        <a:bodyPr/>
        <a:lstStyle/>
        <a:p>
          <a:endParaRPr lang="en-AU" sz="1600">
            <a:latin typeface="+mj-lt"/>
          </a:endParaRPr>
        </a:p>
      </dgm:t>
    </dgm:pt>
    <dgm:pt modelId="{D9E60F91-0C0C-43E0-8F0B-938F386DCC81}">
      <dgm:prSet phldrT="[Text]" custT="1"/>
      <dgm:spPr>
        <a:solidFill>
          <a:schemeClr val="accent2"/>
        </a:solidFill>
      </dgm:spPr>
      <dgm:t>
        <a:bodyPr/>
        <a:lstStyle/>
        <a:p>
          <a:r>
            <a:rPr lang="en-AU" sz="2000" dirty="0">
              <a:latin typeface="Arial" panose="020B0604020202020204" pitchFamily="34" charset="0"/>
            </a:rPr>
            <a:t>Negotiating contracts</a:t>
          </a:r>
        </a:p>
      </dgm:t>
    </dgm:pt>
    <dgm:pt modelId="{2246B06C-8C29-453F-86AF-6EC292793B85}" type="parTrans" cxnId="{F195A481-047D-4AF6-9FF3-92042D24C8CD}">
      <dgm:prSet/>
      <dgm:spPr/>
      <dgm:t>
        <a:bodyPr/>
        <a:lstStyle/>
        <a:p>
          <a:endParaRPr lang="en-AU" sz="1600">
            <a:latin typeface="+mj-lt"/>
          </a:endParaRPr>
        </a:p>
      </dgm:t>
    </dgm:pt>
    <dgm:pt modelId="{62EF5A12-5121-42B7-8032-888AC2FA7848}" type="sibTrans" cxnId="{F195A481-047D-4AF6-9FF3-92042D24C8CD}">
      <dgm:prSet/>
      <dgm:spPr/>
      <dgm:t>
        <a:bodyPr/>
        <a:lstStyle/>
        <a:p>
          <a:endParaRPr lang="en-AU" sz="1600">
            <a:latin typeface="+mj-lt"/>
          </a:endParaRPr>
        </a:p>
      </dgm:t>
    </dgm:pt>
    <dgm:pt modelId="{F8A7B509-C67B-4B21-A227-807CBC155478}" type="pres">
      <dgm:prSet presAssocID="{9437B104-95A7-4FD6-8591-61B1C00BF09C}" presName="Name0" presStyleCnt="0">
        <dgm:presLayoutVars>
          <dgm:dir/>
          <dgm:resizeHandles val="exact"/>
        </dgm:presLayoutVars>
      </dgm:prSet>
      <dgm:spPr/>
    </dgm:pt>
    <dgm:pt modelId="{9EDE7EC7-2781-4BE5-AA21-98B1B5E47C04}" type="pres">
      <dgm:prSet presAssocID="{6311CA8E-5218-4321-8BA9-F5785F660A4D}" presName="node" presStyleLbl="node1" presStyleIdx="0" presStyleCnt="2" custScaleX="84230" custLinFactNeighborX="76166">
        <dgm:presLayoutVars>
          <dgm:bulletEnabled val="1"/>
        </dgm:presLayoutVars>
      </dgm:prSet>
      <dgm:spPr/>
    </dgm:pt>
    <dgm:pt modelId="{98CB826E-E6EF-4799-97FA-726833B17504}" type="pres">
      <dgm:prSet presAssocID="{3078E948-7E1D-448A-B3C4-5354B900FD1B}" presName="sibTrans" presStyleCnt="0"/>
      <dgm:spPr/>
    </dgm:pt>
    <dgm:pt modelId="{980A16D2-9A02-4660-8E14-7BC7CB526A4E}" type="pres">
      <dgm:prSet presAssocID="{63DD097F-B196-4BF5-A414-B3BF1243BF41}" presName="node" presStyleLbl="node1" presStyleIdx="1" presStyleCnt="2" custScaleX="86255" custLinFactNeighborX="4689">
        <dgm:presLayoutVars>
          <dgm:bulletEnabled val="1"/>
        </dgm:presLayoutVars>
      </dgm:prSet>
      <dgm:spPr/>
    </dgm:pt>
  </dgm:ptLst>
  <dgm:cxnLst>
    <dgm:cxn modelId="{69D43204-DD55-4231-B17A-77CE9C1B70F4}" type="presOf" srcId="{63DD097F-B196-4BF5-A414-B3BF1243BF41}" destId="{980A16D2-9A02-4660-8E14-7BC7CB526A4E}" srcOrd="0" destOrd="0" presId="urn:microsoft.com/office/officeart/2005/8/layout/hList6"/>
    <dgm:cxn modelId="{F7785108-3D85-4CD7-AAFC-76DC8C9544F0}" type="presOf" srcId="{EDB7BB8B-4D01-40C4-942A-27F61960FF4F}" destId="{9EDE7EC7-2781-4BE5-AA21-98B1B5E47C04}" srcOrd="0" destOrd="3" presId="urn:microsoft.com/office/officeart/2005/8/layout/hList6"/>
    <dgm:cxn modelId="{1D5CC408-DA8B-4BDA-A5D0-AAE8EE6EB5AC}" srcId="{63DD097F-B196-4BF5-A414-B3BF1243BF41}" destId="{7434C6AA-CCFE-4ACC-AF95-2CDEB655D2A9}" srcOrd="1" destOrd="0" parTransId="{B9B7E6BC-AE39-4804-9523-D06C28F3C685}" sibTransId="{C1D8EF45-20D3-4A58-8AB0-0CD951C77099}"/>
    <dgm:cxn modelId="{B5C7F50C-37CC-4891-9700-291C8CDF39E3}" srcId="{6311CA8E-5218-4321-8BA9-F5785F660A4D}" destId="{736E2C94-B824-4EF9-9C53-542709310B6E}" srcOrd="0" destOrd="0" parTransId="{7BDC06B4-87A5-4E2A-A77D-A5EF5F9A8157}" sibTransId="{5A58BA77-C184-407E-B368-0E0CE452A84A}"/>
    <dgm:cxn modelId="{58391216-684B-4E01-B088-CD8B9F3E2DC9}" srcId="{63DD097F-B196-4BF5-A414-B3BF1243BF41}" destId="{EB08DB28-57C9-46DA-934F-357F16094214}" srcOrd="0" destOrd="0" parTransId="{56FBBAC8-9783-41BB-B1E1-D4EA74CEA5BC}" sibTransId="{7C68BFD9-E04E-47E9-82D7-97D267D818D4}"/>
    <dgm:cxn modelId="{A0646522-DA4F-440B-9863-1DB21D046B6A}" srcId="{6311CA8E-5218-4321-8BA9-F5785F660A4D}" destId="{49306593-0A15-4372-9B47-5AF0B1A2FF7C}" srcOrd="3" destOrd="0" parTransId="{0436104A-8C0C-4F3C-B6E4-E6406FA9D2D0}" sibTransId="{E3D55909-98A6-4188-A539-64308F2DC996}"/>
    <dgm:cxn modelId="{48654229-959B-49AF-801F-AB8FAA5B5021}" type="presOf" srcId="{9E4FB217-A11A-41BD-A3AF-2826A767963E}" destId="{9EDE7EC7-2781-4BE5-AA21-98B1B5E47C04}" srcOrd="0" destOrd="5" presId="urn:microsoft.com/office/officeart/2005/8/layout/hList6"/>
    <dgm:cxn modelId="{FBD9DB62-42F3-4727-A641-EB8316BA443C}" srcId="{63DD097F-B196-4BF5-A414-B3BF1243BF41}" destId="{1E35275F-C332-4620-9684-4F5CDC6D7C6F}" srcOrd="3" destOrd="0" parTransId="{4248B3D8-87FA-4597-BCE1-CE97F49E1E5E}" sibTransId="{BA804946-6BB3-49AE-87A5-434260DD5D9A}"/>
    <dgm:cxn modelId="{15735E6B-3867-4B5F-9372-5392DF87083D}" type="presOf" srcId="{17DCF478-0B61-4997-A281-A7A16359A4DB}" destId="{980A16D2-9A02-4660-8E14-7BC7CB526A4E}" srcOrd="0" destOrd="3" presId="urn:microsoft.com/office/officeart/2005/8/layout/hList6"/>
    <dgm:cxn modelId="{255E206C-6019-4BEB-A545-618F64B6BCB4}" type="presOf" srcId="{9437B104-95A7-4FD6-8591-61B1C00BF09C}" destId="{F8A7B509-C67B-4B21-A227-807CBC155478}" srcOrd="0" destOrd="0" presId="urn:microsoft.com/office/officeart/2005/8/layout/hList6"/>
    <dgm:cxn modelId="{D7A37B4F-1424-49D2-A940-A7C99CBA0903}" type="presOf" srcId="{736E2C94-B824-4EF9-9C53-542709310B6E}" destId="{9EDE7EC7-2781-4BE5-AA21-98B1B5E47C04}" srcOrd="0" destOrd="1" presId="urn:microsoft.com/office/officeart/2005/8/layout/hList6"/>
    <dgm:cxn modelId="{E80DF351-203E-464D-AAE3-F8049586264C}" type="presOf" srcId="{7434C6AA-CCFE-4ACC-AF95-2CDEB655D2A9}" destId="{980A16D2-9A02-4660-8E14-7BC7CB526A4E}" srcOrd="0" destOrd="2" presId="urn:microsoft.com/office/officeart/2005/8/layout/hList6"/>
    <dgm:cxn modelId="{F195A481-047D-4AF6-9FF3-92042D24C8CD}" srcId="{6311CA8E-5218-4321-8BA9-F5785F660A4D}" destId="{D9E60F91-0C0C-43E0-8F0B-938F386DCC81}" srcOrd="1" destOrd="0" parTransId="{2246B06C-8C29-453F-86AF-6EC292793B85}" sibTransId="{62EF5A12-5121-42B7-8032-888AC2FA7848}"/>
    <dgm:cxn modelId="{61269B88-2A57-4043-B4DB-590645FB3AD2}" type="presOf" srcId="{D9E60F91-0C0C-43E0-8F0B-938F386DCC81}" destId="{9EDE7EC7-2781-4BE5-AA21-98B1B5E47C04}" srcOrd="0" destOrd="2" presId="urn:microsoft.com/office/officeart/2005/8/layout/hList6"/>
    <dgm:cxn modelId="{8A7FB999-5E63-4CD0-A879-EFD2678FF591}" srcId="{6311CA8E-5218-4321-8BA9-F5785F660A4D}" destId="{EDB7BB8B-4D01-40C4-942A-27F61960FF4F}" srcOrd="2" destOrd="0" parTransId="{AC60A19B-7680-496C-A074-E18D11A17701}" sibTransId="{BA98CF9F-7EE2-4CC0-A7B0-74046091D652}"/>
    <dgm:cxn modelId="{98DF1F9E-794C-4CE0-A55B-DEF9D42C1D2C}" srcId="{9437B104-95A7-4FD6-8591-61B1C00BF09C}" destId="{6311CA8E-5218-4321-8BA9-F5785F660A4D}" srcOrd="0" destOrd="0" parTransId="{A4A46BAA-48DD-45E5-81D5-589EE6D5E95F}" sibTransId="{3078E948-7E1D-448A-B3C4-5354B900FD1B}"/>
    <dgm:cxn modelId="{0B0194A0-60D8-454D-8271-86ADBD607524}" type="presOf" srcId="{49306593-0A15-4372-9B47-5AF0B1A2FF7C}" destId="{9EDE7EC7-2781-4BE5-AA21-98B1B5E47C04}" srcOrd="0" destOrd="4" presId="urn:microsoft.com/office/officeart/2005/8/layout/hList6"/>
    <dgm:cxn modelId="{CE0B98AB-C3EA-4E00-95B0-5E468CE6A0C2}" srcId="{6311CA8E-5218-4321-8BA9-F5785F660A4D}" destId="{9E4FB217-A11A-41BD-A3AF-2826A767963E}" srcOrd="4" destOrd="0" parTransId="{DED79ED1-7734-4F5F-80C8-398A33046226}" sibTransId="{5FDD7EDE-A952-48EF-A6B2-2322E469A7D0}"/>
    <dgm:cxn modelId="{031B72AF-18DD-49A7-9DE8-5996A88BA795}" type="presOf" srcId="{EB08DB28-57C9-46DA-934F-357F16094214}" destId="{980A16D2-9A02-4660-8E14-7BC7CB526A4E}" srcOrd="0" destOrd="1" presId="urn:microsoft.com/office/officeart/2005/8/layout/hList6"/>
    <dgm:cxn modelId="{553A52BC-29A7-4BED-B2E7-94649504866C}" type="presOf" srcId="{6311CA8E-5218-4321-8BA9-F5785F660A4D}" destId="{9EDE7EC7-2781-4BE5-AA21-98B1B5E47C04}" srcOrd="0" destOrd="0" presId="urn:microsoft.com/office/officeart/2005/8/layout/hList6"/>
    <dgm:cxn modelId="{1ECBE0D4-DF56-4C65-AF2C-9E99CB9FDA93}" srcId="{9437B104-95A7-4FD6-8591-61B1C00BF09C}" destId="{63DD097F-B196-4BF5-A414-B3BF1243BF41}" srcOrd="1" destOrd="0" parTransId="{73D483A6-4B7F-45C7-A706-F6997D3ACD6F}" sibTransId="{ED8E326A-F8AF-41B2-9D46-668AF0739C20}"/>
    <dgm:cxn modelId="{93E1AFF3-4DB4-4FBA-9260-5102983F38A0}" type="presOf" srcId="{1E35275F-C332-4620-9684-4F5CDC6D7C6F}" destId="{980A16D2-9A02-4660-8E14-7BC7CB526A4E}" srcOrd="0" destOrd="4" presId="urn:microsoft.com/office/officeart/2005/8/layout/hList6"/>
    <dgm:cxn modelId="{4AF195F5-2B2B-477F-91C6-A7832DDF46EF}" srcId="{63DD097F-B196-4BF5-A414-B3BF1243BF41}" destId="{17DCF478-0B61-4997-A281-A7A16359A4DB}" srcOrd="2" destOrd="0" parTransId="{3AE97424-32D2-4BD5-B2D6-D7FC78F60C2E}" sibTransId="{F25F0493-F831-4C85-AA62-06B90DAFB685}"/>
    <dgm:cxn modelId="{24DBE459-F9B2-47F2-962D-1C6494940BBA}" type="presParOf" srcId="{F8A7B509-C67B-4B21-A227-807CBC155478}" destId="{9EDE7EC7-2781-4BE5-AA21-98B1B5E47C04}" srcOrd="0" destOrd="0" presId="urn:microsoft.com/office/officeart/2005/8/layout/hList6"/>
    <dgm:cxn modelId="{22BC1DEF-9EBE-4AD5-AA3F-E8EE79D6BA7B}" type="presParOf" srcId="{F8A7B509-C67B-4B21-A227-807CBC155478}" destId="{98CB826E-E6EF-4799-97FA-726833B17504}" srcOrd="1" destOrd="0" presId="urn:microsoft.com/office/officeart/2005/8/layout/hList6"/>
    <dgm:cxn modelId="{A99387AE-D8DD-4DAA-B9EB-9F5F7147C832}" type="presParOf" srcId="{F8A7B509-C67B-4B21-A227-807CBC155478}" destId="{980A16D2-9A02-4660-8E14-7BC7CB526A4E}" srcOrd="2"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E7EC7-2781-4BE5-AA21-98B1B5E47C04}">
      <dsp:nvSpPr>
        <dsp:cNvPr id="0" name=""/>
        <dsp:cNvSpPr/>
      </dsp:nvSpPr>
      <dsp:spPr>
        <a:xfrm rot="16200000">
          <a:off x="-633400" y="839614"/>
          <a:ext cx="4692947" cy="3013718"/>
        </a:xfrm>
        <a:prstGeom prst="flowChartManualOperati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AU" sz="2000" b="1" kern="1200" dirty="0">
              <a:latin typeface="Arial" panose="020B0604020202020204" pitchFamily="34" charset="0"/>
            </a:rPr>
            <a:t>Supplier Selection</a:t>
          </a:r>
        </a:p>
        <a:p>
          <a:pPr marL="228600" lvl="1" indent="-228600" algn="l" defTabSz="889000">
            <a:lnSpc>
              <a:spcPct val="90000"/>
            </a:lnSpc>
            <a:spcBef>
              <a:spcPct val="0"/>
            </a:spcBef>
            <a:spcAft>
              <a:spcPct val="15000"/>
            </a:spcAft>
            <a:buChar char="•"/>
          </a:pPr>
          <a:r>
            <a:rPr lang="en-AU" sz="2000" kern="1200" dirty="0">
              <a:latin typeface="Arial" panose="020B0604020202020204" pitchFamily="34" charset="0"/>
            </a:rPr>
            <a:t>Evaluating submissions</a:t>
          </a:r>
        </a:p>
        <a:p>
          <a:pPr marL="228600" lvl="1" indent="-228600" algn="l" defTabSz="889000">
            <a:lnSpc>
              <a:spcPct val="90000"/>
            </a:lnSpc>
            <a:spcBef>
              <a:spcPct val="0"/>
            </a:spcBef>
            <a:spcAft>
              <a:spcPct val="15000"/>
            </a:spcAft>
            <a:buChar char="•"/>
          </a:pPr>
          <a:r>
            <a:rPr lang="en-AU" sz="2000" kern="1200" dirty="0">
              <a:latin typeface="Arial" panose="020B0604020202020204" pitchFamily="34" charset="0"/>
            </a:rPr>
            <a:t>Negotiating contracts</a:t>
          </a:r>
        </a:p>
        <a:p>
          <a:pPr marL="228600" lvl="1" indent="-228600" algn="l" defTabSz="889000">
            <a:lnSpc>
              <a:spcPct val="90000"/>
            </a:lnSpc>
            <a:spcBef>
              <a:spcPct val="0"/>
            </a:spcBef>
            <a:spcAft>
              <a:spcPct val="15000"/>
            </a:spcAft>
            <a:buChar char="•"/>
          </a:pPr>
          <a:r>
            <a:rPr lang="en-AU" sz="2000" kern="1200" dirty="0">
              <a:latin typeface="Arial" panose="020B0604020202020204" pitchFamily="34" charset="0"/>
            </a:rPr>
            <a:t>Avoiding nepotism</a:t>
          </a:r>
        </a:p>
        <a:p>
          <a:pPr marL="228600" lvl="1" indent="-228600" algn="l" defTabSz="889000">
            <a:lnSpc>
              <a:spcPct val="90000"/>
            </a:lnSpc>
            <a:spcBef>
              <a:spcPct val="0"/>
            </a:spcBef>
            <a:spcAft>
              <a:spcPct val="15000"/>
            </a:spcAft>
            <a:buChar char="•"/>
          </a:pPr>
          <a:r>
            <a:rPr lang="en-AU" sz="2000" kern="1200" dirty="0">
              <a:latin typeface="Arial" panose="020B0604020202020204" pitchFamily="34" charset="0"/>
            </a:rPr>
            <a:t>Avoiding conflicts of Interest</a:t>
          </a:r>
        </a:p>
        <a:p>
          <a:pPr marL="228600" lvl="1" indent="-228600" algn="l" defTabSz="889000">
            <a:lnSpc>
              <a:spcPct val="90000"/>
            </a:lnSpc>
            <a:spcBef>
              <a:spcPct val="0"/>
            </a:spcBef>
            <a:spcAft>
              <a:spcPct val="15000"/>
            </a:spcAft>
            <a:buChar char="•"/>
          </a:pPr>
          <a:r>
            <a:rPr lang="en-AU" sz="2000" kern="1200" dirty="0">
              <a:latin typeface="Arial" panose="020B0604020202020204" pitchFamily="34" charset="0"/>
            </a:rPr>
            <a:t>Not accepting gifts &amp; hospitality</a:t>
          </a:r>
        </a:p>
      </dsp:txBody>
      <dsp:txXfrm rot="5400000">
        <a:off x="206215" y="938588"/>
        <a:ext cx="3013718" cy="2815769"/>
      </dsp:txXfrm>
    </dsp:sp>
    <dsp:sp modelId="{980A16D2-9A02-4660-8E14-7BC7CB526A4E}">
      <dsp:nvSpPr>
        <dsp:cNvPr id="0" name=""/>
        <dsp:cNvSpPr/>
      </dsp:nvSpPr>
      <dsp:spPr>
        <a:xfrm rot="16200000">
          <a:off x="2482327" y="803387"/>
          <a:ext cx="4692947" cy="3086172"/>
        </a:xfrm>
        <a:prstGeom prst="flowChartManualOperation">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AU" sz="2000" b="1" kern="1200" dirty="0">
              <a:latin typeface="Arial" panose="020B0604020202020204" pitchFamily="34" charset="0"/>
            </a:rPr>
            <a:t>Contract Management</a:t>
          </a:r>
        </a:p>
        <a:p>
          <a:pPr marL="228600" lvl="1" indent="-228600" algn="l" defTabSz="889000">
            <a:lnSpc>
              <a:spcPct val="90000"/>
            </a:lnSpc>
            <a:spcBef>
              <a:spcPct val="0"/>
            </a:spcBef>
            <a:spcAft>
              <a:spcPct val="15000"/>
            </a:spcAft>
            <a:buChar char="•"/>
          </a:pPr>
          <a:r>
            <a:rPr lang="en-AU" sz="2000" kern="1200" dirty="0">
              <a:latin typeface="Arial" panose="020B0604020202020204" pitchFamily="34" charset="0"/>
            </a:rPr>
            <a:t>Managing variations</a:t>
          </a:r>
        </a:p>
        <a:p>
          <a:pPr marL="228600" lvl="1" indent="-228600" algn="l" defTabSz="889000">
            <a:lnSpc>
              <a:spcPct val="90000"/>
            </a:lnSpc>
            <a:spcBef>
              <a:spcPct val="0"/>
            </a:spcBef>
            <a:spcAft>
              <a:spcPct val="15000"/>
            </a:spcAft>
            <a:buChar char="•"/>
          </a:pPr>
          <a:r>
            <a:rPr lang="en-AU" sz="2000" kern="1200" dirty="0">
              <a:latin typeface="Arial" panose="020B0604020202020204" pitchFamily="34" charset="0"/>
            </a:rPr>
            <a:t>Creating incentives</a:t>
          </a:r>
        </a:p>
        <a:p>
          <a:pPr marL="228600" lvl="1" indent="-228600" algn="l" defTabSz="889000">
            <a:lnSpc>
              <a:spcPct val="90000"/>
            </a:lnSpc>
            <a:spcBef>
              <a:spcPct val="0"/>
            </a:spcBef>
            <a:spcAft>
              <a:spcPct val="15000"/>
            </a:spcAft>
            <a:buChar char="•"/>
          </a:pPr>
          <a:r>
            <a:rPr lang="en-AU" sz="2000" kern="1200" dirty="0">
              <a:latin typeface="Arial" panose="020B0604020202020204" pitchFamily="34" charset="0"/>
            </a:rPr>
            <a:t>Managing conflicts of interest</a:t>
          </a:r>
        </a:p>
        <a:p>
          <a:pPr marL="228600" lvl="1" indent="-228600" algn="l" defTabSz="889000">
            <a:lnSpc>
              <a:spcPct val="90000"/>
            </a:lnSpc>
            <a:spcBef>
              <a:spcPct val="0"/>
            </a:spcBef>
            <a:spcAft>
              <a:spcPct val="15000"/>
            </a:spcAft>
            <a:buChar char="•"/>
          </a:pPr>
          <a:r>
            <a:rPr lang="en-AU" sz="2000" kern="1200" dirty="0">
              <a:latin typeface="Arial" panose="020B0604020202020204" pitchFamily="34" charset="0"/>
            </a:rPr>
            <a:t>Preventing fraud &amp; misappropriation</a:t>
          </a:r>
        </a:p>
      </dsp:txBody>
      <dsp:txXfrm rot="5400000">
        <a:off x="3285715" y="938588"/>
        <a:ext cx="3086172" cy="2815769"/>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0.29273</cdr:x>
      <cdr:y>0.29222</cdr:y>
    </cdr:from>
    <cdr:to>
      <cdr:x>0.517</cdr:x>
      <cdr:y>0.457</cdr:y>
    </cdr:to>
    <cdr:sp macro="" textlink="">
      <cdr:nvSpPr>
        <cdr:cNvPr id="2" name="TextBox 1">
          <a:extLst xmlns:a="http://schemas.openxmlformats.org/drawingml/2006/main">
            <a:ext uri="{FF2B5EF4-FFF2-40B4-BE49-F238E27FC236}">
              <a16:creationId xmlns:a16="http://schemas.microsoft.com/office/drawing/2014/main" id="{09E4C235-EB47-2E42-019B-108C3B775261}"/>
            </a:ext>
          </a:extLst>
        </cdr:cNvPr>
        <cdr:cNvSpPr txBox="1"/>
      </cdr:nvSpPr>
      <cdr:spPr>
        <a:xfrm xmlns:a="http://schemas.openxmlformats.org/drawingml/2006/main">
          <a:off x="1341615" y="653098"/>
          <a:ext cx="1027849" cy="3682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AU" sz="1800" b="1" dirty="0">
              <a:solidFill>
                <a:schemeClr val="bg1"/>
              </a:solidFill>
            </a:rPr>
            <a:t>Scope</a:t>
          </a:r>
        </a:p>
      </cdr:txBody>
    </cdr:sp>
  </cdr:relSizeAnchor>
  <cdr:relSizeAnchor xmlns:cdr="http://schemas.openxmlformats.org/drawingml/2006/chartDrawing">
    <cdr:from>
      <cdr:x>0.5284</cdr:x>
      <cdr:y>0.29222</cdr:y>
    </cdr:from>
    <cdr:to>
      <cdr:x>0.70092</cdr:x>
      <cdr:y>0.457</cdr:y>
    </cdr:to>
    <cdr:sp macro="" textlink="">
      <cdr:nvSpPr>
        <cdr:cNvPr id="3" name="TextBox 2">
          <a:extLst xmlns:a="http://schemas.openxmlformats.org/drawingml/2006/main">
            <a:ext uri="{FF2B5EF4-FFF2-40B4-BE49-F238E27FC236}">
              <a16:creationId xmlns:a16="http://schemas.microsoft.com/office/drawing/2014/main" id="{6CF246F4-710A-C24A-9EED-3B6F8F2EF5CF}"/>
            </a:ext>
          </a:extLst>
        </cdr:cNvPr>
        <cdr:cNvSpPr txBox="1"/>
      </cdr:nvSpPr>
      <cdr:spPr>
        <a:xfrm xmlns:a="http://schemas.openxmlformats.org/drawingml/2006/main">
          <a:off x="2421735" y="653098"/>
          <a:ext cx="790653" cy="3682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AU" sz="1800" b="1" dirty="0">
              <a:solidFill>
                <a:schemeClr val="bg1"/>
              </a:solidFill>
            </a:rPr>
            <a:t>Price</a:t>
          </a:r>
        </a:p>
      </cdr:txBody>
    </cdr:sp>
  </cdr:relSizeAnchor>
  <cdr:relSizeAnchor xmlns:cdr="http://schemas.openxmlformats.org/drawingml/2006/chartDrawing">
    <cdr:from>
      <cdr:x>0.40739</cdr:x>
      <cdr:y>0.65978</cdr:y>
    </cdr:from>
    <cdr:to>
      <cdr:x>0.60312</cdr:x>
      <cdr:y>0.80566</cdr:y>
    </cdr:to>
    <cdr:sp macro="" textlink="">
      <cdr:nvSpPr>
        <cdr:cNvPr id="4" name="TextBox 3">
          <a:extLst xmlns:a="http://schemas.openxmlformats.org/drawingml/2006/main">
            <a:ext uri="{FF2B5EF4-FFF2-40B4-BE49-F238E27FC236}">
              <a16:creationId xmlns:a16="http://schemas.microsoft.com/office/drawing/2014/main" id="{C4675CC4-AE05-EE41-D013-FBBCDC89ABBB}"/>
            </a:ext>
          </a:extLst>
        </cdr:cNvPr>
        <cdr:cNvSpPr txBox="1"/>
      </cdr:nvSpPr>
      <cdr:spPr>
        <a:xfrm xmlns:a="http://schemas.openxmlformats.org/drawingml/2006/main">
          <a:off x="1867090" y="1474559"/>
          <a:ext cx="897065" cy="3260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AU" sz="1800" b="1" dirty="0">
              <a:solidFill>
                <a:schemeClr val="bg1"/>
              </a:solidFill>
            </a:rPr>
            <a:t>Time</a:t>
          </a:r>
        </a:p>
      </cdr:txBody>
    </cdr:sp>
  </cdr:relSizeAnchor>
</c:userShapes>
</file>

<file path=ppt/drawings/drawing2.xml><?xml version="1.0" encoding="utf-8"?>
<c:userShapes xmlns:c="http://schemas.openxmlformats.org/drawingml/2006/chart">
  <cdr:relSizeAnchor xmlns:cdr="http://schemas.openxmlformats.org/drawingml/2006/chartDrawing">
    <cdr:from>
      <cdr:x>0.29273</cdr:x>
      <cdr:y>0.29222</cdr:y>
    </cdr:from>
    <cdr:to>
      <cdr:x>0.517</cdr:x>
      <cdr:y>0.457</cdr:y>
    </cdr:to>
    <cdr:sp macro="" textlink="">
      <cdr:nvSpPr>
        <cdr:cNvPr id="2" name="TextBox 1">
          <a:extLst xmlns:a="http://schemas.openxmlformats.org/drawingml/2006/main">
            <a:ext uri="{FF2B5EF4-FFF2-40B4-BE49-F238E27FC236}">
              <a16:creationId xmlns:a16="http://schemas.microsoft.com/office/drawing/2014/main" id="{09E4C235-EB47-2E42-019B-108C3B775261}"/>
            </a:ext>
          </a:extLst>
        </cdr:cNvPr>
        <cdr:cNvSpPr txBox="1"/>
      </cdr:nvSpPr>
      <cdr:spPr>
        <a:xfrm xmlns:a="http://schemas.openxmlformats.org/drawingml/2006/main">
          <a:off x="1341615" y="653098"/>
          <a:ext cx="1027849" cy="3682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AU" sz="1800" b="1" dirty="0">
              <a:solidFill>
                <a:schemeClr val="bg1"/>
              </a:solidFill>
            </a:rPr>
            <a:t>Scope</a:t>
          </a:r>
        </a:p>
      </cdr:txBody>
    </cdr:sp>
  </cdr:relSizeAnchor>
  <cdr:relSizeAnchor xmlns:cdr="http://schemas.openxmlformats.org/drawingml/2006/chartDrawing">
    <cdr:from>
      <cdr:x>0.5284</cdr:x>
      <cdr:y>0.29222</cdr:y>
    </cdr:from>
    <cdr:to>
      <cdr:x>0.70092</cdr:x>
      <cdr:y>0.457</cdr:y>
    </cdr:to>
    <cdr:sp macro="" textlink="">
      <cdr:nvSpPr>
        <cdr:cNvPr id="3" name="TextBox 2">
          <a:extLst xmlns:a="http://schemas.openxmlformats.org/drawingml/2006/main">
            <a:ext uri="{FF2B5EF4-FFF2-40B4-BE49-F238E27FC236}">
              <a16:creationId xmlns:a16="http://schemas.microsoft.com/office/drawing/2014/main" id="{6CF246F4-710A-C24A-9EED-3B6F8F2EF5CF}"/>
            </a:ext>
          </a:extLst>
        </cdr:cNvPr>
        <cdr:cNvSpPr txBox="1"/>
      </cdr:nvSpPr>
      <cdr:spPr>
        <a:xfrm xmlns:a="http://schemas.openxmlformats.org/drawingml/2006/main">
          <a:off x="2421735" y="653098"/>
          <a:ext cx="790653" cy="3682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AU" sz="1800" b="1" dirty="0">
              <a:solidFill>
                <a:schemeClr val="bg1"/>
              </a:solidFill>
            </a:rPr>
            <a:t>Price</a:t>
          </a:r>
        </a:p>
      </cdr:txBody>
    </cdr:sp>
  </cdr:relSizeAnchor>
  <cdr:relSizeAnchor xmlns:cdr="http://schemas.openxmlformats.org/drawingml/2006/chartDrawing">
    <cdr:from>
      <cdr:x>0.40739</cdr:x>
      <cdr:y>0.65978</cdr:y>
    </cdr:from>
    <cdr:to>
      <cdr:x>0.60312</cdr:x>
      <cdr:y>0.80566</cdr:y>
    </cdr:to>
    <cdr:sp macro="" textlink="">
      <cdr:nvSpPr>
        <cdr:cNvPr id="4" name="TextBox 3">
          <a:extLst xmlns:a="http://schemas.openxmlformats.org/drawingml/2006/main">
            <a:ext uri="{FF2B5EF4-FFF2-40B4-BE49-F238E27FC236}">
              <a16:creationId xmlns:a16="http://schemas.microsoft.com/office/drawing/2014/main" id="{C4675CC4-AE05-EE41-D013-FBBCDC89ABBB}"/>
            </a:ext>
          </a:extLst>
        </cdr:cNvPr>
        <cdr:cNvSpPr txBox="1"/>
      </cdr:nvSpPr>
      <cdr:spPr>
        <a:xfrm xmlns:a="http://schemas.openxmlformats.org/drawingml/2006/main">
          <a:off x="1867090" y="1474559"/>
          <a:ext cx="897065" cy="3260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AU" sz="1800" b="1" dirty="0">
              <a:solidFill>
                <a:schemeClr val="bg1"/>
              </a:solidFill>
            </a:rPr>
            <a:t>Time</a:t>
          </a: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tags" Target="../tags/tag61.xml"/><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dirty="0">
              <a:latin typeface="Arial" panose="020B0604020202020204" pitchFamily="34" charset="0"/>
            </a:endParaRPr>
          </a:p>
        </p:txBody>
      </p:sp>
      <p:sp>
        <p:nvSpPr>
          <p:cNvPr id="5123"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dirty="0">
              <a:latin typeface="Arial" panose="020B0604020202020204" pitchFamily="34" charset="0"/>
            </a:endParaRPr>
          </a:p>
        </p:txBody>
      </p:sp>
      <p:sp>
        <p:nvSpPr>
          <p:cNvPr id="5125"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2E57F0A-F194-4A6C-88F7-86FA88A07C05}" type="slidenum">
              <a:rPr lang="en-GB">
                <a:latin typeface="Arial" panose="020B0604020202020204" pitchFamily="34" charset="0"/>
                <a:cs typeface="Arial" panose="020B0604020202020204" pitchFamily="34" charset="0"/>
              </a:rPr>
              <a:pPr>
                <a:defRPr/>
              </a:pPr>
              <a:t>‹#›</a:t>
            </a:fld>
            <a:endParaRPr lang="en-GB" dirty="0">
              <a:latin typeface="Arial" panose="020B0604020202020204" pitchFamily="34" charset="0"/>
              <a:cs typeface="Arial" panose="020B0604020202020204" pitchFamily="34" charset="0"/>
            </a:endParaRPr>
          </a:p>
        </p:txBody>
      </p:sp>
    </p:spTree>
    <p:custDataLst>
      <p:tags r:id="rId2"/>
    </p:custDataLst>
    <p:extLst>
      <p:ext uri="{BB962C8B-B14F-4D97-AF65-F5344CB8AC3E}">
        <p14:creationId xmlns:p14="http://schemas.microsoft.com/office/powerpoint/2010/main" val="4190812737"/>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6"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pPr>
              <a:defRPr/>
            </a:pPr>
            <a:endParaRPr lang="en-GB" dirty="0"/>
          </a:p>
        </p:txBody>
      </p:sp>
      <p:sp>
        <p:nvSpPr>
          <p:cNvPr id="409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pPr>
              <a:defRPr/>
            </a:pPr>
            <a:endParaRPr lang="en-GB" dirty="0"/>
          </a:p>
        </p:txBody>
      </p:sp>
      <p:sp>
        <p:nvSpPr>
          <p:cNvPr id="123908"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10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pPr>
              <a:defRPr/>
            </a:pPr>
            <a:endParaRPr lang="en-GB" dirty="0"/>
          </a:p>
        </p:txBody>
      </p:sp>
      <p:sp>
        <p:nvSpPr>
          <p:cNvPr id="410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pPr>
              <a:defRPr/>
            </a:pPr>
            <a:fld id="{35318B5F-508A-4198-B882-B08C91353F70}" type="slidenum">
              <a:rPr lang="en-GB" smtClean="0"/>
              <a:pPr>
                <a:defRPr/>
              </a:pPr>
              <a:t>‹#›</a:t>
            </a:fld>
            <a:endParaRPr lang="en-GB" dirty="0"/>
          </a:p>
        </p:txBody>
      </p:sp>
    </p:spTree>
    <p:extLst>
      <p:ext uri="{BB962C8B-B14F-4D97-AF65-F5344CB8AC3E}">
        <p14:creationId xmlns:p14="http://schemas.microsoft.com/office/powerpoint/2010/main" val="221987011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rgbClr val="00267F"/>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rgbClr val="00267F"/>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rgbClr val="00267F"/>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rgbClr val="00267F"/>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rgbClr val="00267F"/>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lstStyle/>
          <a:p>
            <a:endParaRPr lang="en-AU"/>
          </a:p>
        </p:txBody>
      </p:sp>
      <p:sp>
        <p:nvSpPr>
          <p:cNvPr id="4" name="Slide Number Placeholder 3"/>
          <p:cNvSpPr>
            <a:spLocks noGrp="1"/>
          </p:cNvSpPr>
          <p:nvPr>
            <p:ph type="sldNum" idx="12"/>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00000000-1234-1234-1234-123412341234}" type="slidenum">
              <a:rPr kumimoji="0" lang="en-AU" sz="1300" b="0" i="0" u="none" strike="noStrike" kern="1200" cap="none" spc="0" normalizeH="0" baseline="0" noProof="0" smtClean="0">
                <a:ln>
                  <a:noFill/>
                </a:ln>
                <a:solidFill>
                  <a:srgbClr val="000000"/>
                </a:solidFill>
                <a:effectLst/>
                <a:uLnTx/>
                <a:uFillTx/>
                <a:latin typeface="Arial" panose="020B0604020202020204" pitchFamily="34" charset="0"/>
                <a:ea typeface="Calibri"/>
                <a:cs typeface="Arial" panose="020B0604020202020204" pitchFamily="34" charset="0"/>
                <a:sym typeface="Calibri"/>
              </a:rPr>
              <a:pPr marL="177800" marR="0" lvl="0" indent="-177800" algn="r" defTabSz="711200" rtl="0" eaLnBrk="1" fontAlgn="auto" latinLnBrk="0" hangingPunct="1">
                <a:lnSpc>
                  <a:spcPct val="100000"/>
                </a:lnSpc>
                <a:spcBef>
                  <a:spcPts val="1200"/>
                </a:spcBef>
                <a:spcAft>
                  <a:spcPts val="0"/>
                </a:spcAft>
                <a:buClrTx/>
                <a:buSzTx/>
                <a:buFontTx/>
                <a:buChar char="•"/>
                <a:tabLst/>
                <a:defRPr/>
              </a:pPr>
              <a:t>1</a:t>
            </a:fld>
            <a:endParaRPr kumimoji="0" lang="en-AU" sz="1300" b="0" i="0" u="none"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1661372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35318B5F-508A-4198-B882-B08C91353F70}" type="slidenum">
              <a:rPr lang="en-GB" smtClean="0"/>
              <a:pPr>
                <a:defRPr/>
              </a:pPr>
              <a:t>22</a:t>
            </a:fld>
            <a:endParaRPr lang="en-GB" dirty="0"/>
          </a:p>
        </p:txBody>
      </p:sp>
    </p:spTree>
    <p:extLst>
      <p:ext uri="{BB962C8B-B14F-4D97-AF65-F5344CB8AC3E}">
        <p14:creationId xmlns:p14="http://schemas.microsoft.com/office/powerpoint/2010/main" val="3877799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200" dirty="0"/>
              <a:t>Consider the Contract Management Process.  </a:t>
            </a:r>
          </a:p>
          <a:p>
            <a:pPr marL="0" indent="0">
              <a:buNone/>
            </a:pPr>
            <a:endParaRPr lang="en-AU" sz="1200" dirty="0"/>
          </a:p>
          <a:p>
            <a:pPr marL="0" indent="0">
              <a:buNone/>
            </a:pPr>
            <a:r>
              <a:rPr lang="en-AU" sz="1200" dirty="0"/>
              <a:t>What is the primary focus for a Contract Manager at the mobilisation of a new contract?</a:t>
            </a:r>
          </a:p>
          <a:p>
            <a:pPr marL="171450" indent="-171450">
              <a:buFont typeface="Arial" panose="020B0604020202020204" pitchFamily="34" charset="0"/>
              <a:buChar char="•"/>
            </a:pPr>
            <a:r>
              <a:rPr lang="en-AU" sz="1200" b="1" dirty="0"/>
              <a:t>Relationship</a:t>
            </a:r>
          </a:p>
          <a:p>
            <a:pPr marL="171450" indent="-171450">
              <a:buFont typeface="Arial" panose="020B0604020202020204" pitchFamily="34" charset="0"/>
              <a:buChar char="•"/>
            </a:pPr>
            <a:r>
              <a:rPr lang="en-AU" sz="1200" b="1" dirty="0"/>
              <a:t>Users</a:t>
            </a:r>
          </a:p>
          <a:p>
            <a:pPr marL="171450" indent="-171450">
              <a:buFont typeface="Arial" panose="020B0604020202020204" pitchFamily="34" charset="0"/>
              <a:buChar char="•"/>
            </a:pPr>
            <a:r>
              <a:rPr lang="en-AU" sz="1200" b="1" dirty="0"/>
              <a:t>OHS</a:t>
            </a:r>
          </a:p>
          <a:p>
            <a:pPr marL="171450" indent="-171450">
              <a:buFont typeface="Arial" panose="020B0604020202020204" pitchFamily="34" charset="0"/>
              <a:buChar char="•"/>
            </a:pPr>
            <a:r>
              <a:rPr lang="en-AU" sz="1200" b="1" dirty="0"/>
              <a:t>Commercials</a:t>
            </a:r>
          </a:p>
          <a:p>
            <a:pPr marL="171450" indent="-171450">
              <a:buFont typeface="Arial" panose="020B0604020202020204" pitchFamily="34" charset="0"/>
              <a:buChar char="•"/>
            </a:pPr>
            <a:r>
              <a:rPr lang="en-AU" sz="1200" b="1" dirty="0"/>
              <a:t>Operational</a:t>
            </a:r>
          </a:p>
          <a:p>
            <a:pPr marL="0" indent="0">
              <a:buNone/>
            </a:pPr>
            <a:r>
              <a:rPr lang="en-AU" sz="1200" dirty="0"/>
              <a:t>How does this focus inform your overall contract management approach and initial steps?</a:t>
            </a:r>
          </a:p>
          <a:p>
            <a:endParaRPr lang="en-AU" dirty="0"/>
          </a:p>
        </p:txBody>
      </p:sp>
      <p:sp>
        <p:nvSpPr>
          <p:cNvPr id="4" name="Slide Number Placeholder 3"/>
          <p:cNvSpPr>
            <a:spLocks noGrp="1"/>
          </p:cNvSpPr>
          <p:nvPr>
            <p:ph type="sldNum" sz="quarter" idx="5"/>
          </p:nvPr>
        </p:nvSpPr>
        <p:spPr/>
        <p:txBody>
          <a:bodyPr/>
          <a:lstStyle/>
          <a:p>
            <a:pPr>
              <a:defRPr/>
            </a:pPr>
            <a:fld id="{35318B5F-508A-4198-B882-B08C91353F70}" type="slidenum">
              <a:rPr lang="en-GB" smtClean="0"/>
              <a:pPr>
                <a:defRPr/>
              </a:pPr>
              <a:t>24</a:t>
            </a:fld>
            <a:endParaRPr lang="en-GB" dirty="0"/>
          </a:p>
        </p:txBody>
      </p:sp>
    </p:spTree>
    <p:extLst>
      <p:ext uri="{BB962C8B-B14F-4D97-AF65-F5344CB8AC3E}">
        <p14:creationId xmlns:p14="http://schemas.microsoft.com/office/powerpoint/2010/main" val="3808073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xfrm>
            <a:off x="92075" y="744538"/>
            <a:ext cx="6615113" cy="3721100"/>
          </a:xfrm>
          <a:ln/>
        </p:spPr>
      </p:sp>
      <p:sp>
        <p:nvSpPr>
          <p:cNvPr id="757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75779"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02140" indent="-270053">
              <a:defRPr>
                <a:solidFill>
                  <a:schemeClr val="tx1"/>
                </a:solidFill>
                <a:latin typeface="Arial" pitchFamily="34" charset="0"/>
              </a:defRPr>
            </a:lvl2pPr>
            <a:lvl3pPr marL="1080215" indent="-216043">
              <a:defRPr>
                <a:solidFill>
                  <a:schemeClr val="tx1"/>
                </a:solidFill>
                <a:latin typeface="Arial" pitchFamily="34" charset="0"/>
              </a:defRPr>
            </a:lvl3pPr>
            <a:lvl4pPr marL="1512300" indent="-216043">
              <a:defRPr>
                <a:solidFill>
                  <a:schemeClr val="tx1"/>
                </a:solidFill>
                <a:latin typeface="Arial" pitchFamily="34" charset="0"/>
              </a:defRPr>
            </a:lvl4pPr>
            <a:lvl5pPr marL="1944387" indent="-216043">
              <a:defRPr>
                <a:solidFill>
                  <a:schemeClr val="tx1"/>
                </a:solidFill>
                <a:latin typeface="Arial" pitchFamily="34" charset="0"/>
              </a:defRPr>
            </a:lvl5pPr>
            <a:lvl6pPr marL="2376473" indent="-216043" fontAlgn="base">
              <a:spcBef>
                <a:spcPct val="0"/>
              </a:spcBef>
              <a:spcAft>
                <a:spcPct val="0"/>
              </a:spcAft>
              <a:defRPr>
                <a:solidFill>
                  <a:schemeClr val="tx1"/>
                </a:solidFill>
                <a:latin typeface="Arial" pitchFamily="34" charset="0"/>
              </a:defRPr>
            </a:lvl6pPr>
            <a:lvl7pPr marL="2808558" indent="-216043" fontAlgn="base">
              <a:spcBef>
                <a:spcPct val="0"/>
              </a:spcBef>
              <a:spcAft>
                <a:spcPct val="0"/>
              </a:spcAft>
              <a:defRPr>
                <a:solidFill>
                  <a:schemeClr val="tx1"/>
                </a:solidFill>
                <a:latin typeface="Arial" pitchFamily="34" charset="0"/>
              </a:defRPr>
            </a:lvl7pPr>
            <a:lvl8pPr marL="3240645" indent="-216043" fontAlgn="base">
              <a:spcBef>
                <a:spcPct val="0"/>
              </a:spcBef>
              <a:spcAft>
                <a:spcPct val="0"/>
              </a:spcAft>
              <a:defRPr>
                <a:solidFill>
                  <a:schemeClr val="tx1"/>
                </a:solidFill>
                <a:latin typeface="Arial" pitchFamily="34" charset="0"/>
              </a:defRPr>
            </a:lvl8pPr>
            <a:lvl9pPr marL="3672730" indent="-216043"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itchFamily="34" charset="0"/>
                <a:ea typeface="+mn-ea"/>
                <a:cs typeface="+mn-cs"/>
              </a:rPr>
              <a:t>Horton Rhodes Lawyers</a:t>
            </a:r>
          </a:p>
        </p:txBody>
      </p:sp>
      <p:sp>
        <p:nvSpPr>
          <p:cNvPr id="75780"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02140" indent="-270053">
              <a:defRPr>
                <a:solidFill>
                  <a:schemeClr val="tx1"/>
                </a:solidFill>
                <a:latin typeface="Arial" pitchFamily="34" charset="0"/>
              </a:defRPr>
            </a:lvl2pPr>
            <a:lvl3pPr marL="1080215" indent="-216043">
              <a:defRPr>
                <a:solidFill>
                  <a:schemeClr val="tx1"/>
                </a:solidFill>
                <a:latin typeface="Arial" pitchFamily="34" charset="0"/>
              </a:defRPr>
            </a:lvl3pPr>
            <a:lvl4pPr marL="1512300" indent="-216043">
              <a:defRPr>
                <a:solidFill>
                  <a:schemeClr val="tx1"/>
                </a:solidFill>
                <a:latin typeface="Arial" pitchFamily="34" charset="0"/>
              </a:defRPr>
            </a:lvl4pPr>
            <a:lvl5pPr marL="1944387" indent="-216043">
              <a:defRPr>
                <a:solidFill>
                  <a:schemeClr val="tx1"/>
                </a:solidFill>
                <a:latin typeface="Arial" pitchFamily="34" charset="0"/>
              </a:defRPr>
            </a:lvl5pPr>
            <a:lvl6pPr marL="2376473" indent="-216043" fontAlgn="base">
              <a:spcBef>
                <a:spcPct val="0"/>
              </a:spcBef>
              <a:spcAft>
                <a:spcPct val="0"/>
              </a:spcAft>
              <a:defRPr>
                <a:solidFill>
                  <a:schemeClr val="tx1"/>
                </a:solidFill>
                <a:latin typeface="Arial" pitchFamily="34" charset="0"/>
              </a:defRPr>
            </a:lvl6pPr>
            <a:lvl7pPr marL="2808558" indent="-216043" fontAlgn="base">
              <a:spcBef>
                <a:spcPct val="0"/>
              </a:spcBef>
              <a:spcAft>
                <a:spcPct val="0"/>
              </a:spcAft>
              <a:defRPr>
                <a:solidFill>
                  <a:schemeClr val="tx1"/>
                </a:solidFill>
                <a:latin typeface="Arial" pitchFamily="34" charset="0"/>
              </a:defRPr>
            </a:lvl7pPr>
            <a:lvl8pPr marL="3240645" indent="-216043" fontAlgn="base">
              <a:spcBef>
                <a:spcPct val="0"/>
              </a:spcBef>
              <a:spcAft>
                <a:spcPct val="0"/>
              </a:spcAft>
              <a:defRPr>
                <a:solidFill>
                  <a:schemeClr val="tx1"/>
                </a:solidFill>
                <a:latin typeface="Arial" pitchFamily="34" charset="0"/>
              </a:defRPr>
            </a:lvl8pPr>
            <a:lvl9pPr marL="3672730" indent="-216043" fontAlgn="base">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FE7722B-E83C-4D1D-90F4-EF576C77E61D}" type="slidenum">
              <a:rPr kumimoji="0" lang="en-AU"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AU"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708808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xfrm>
            <a:off x="92075" y="744538"/>
            <a:ext cx="6615113" cy="3721100"/>
          </a:xfrm>
          <a:ln/>
        </p:spPr>
      </p:sp>
      <p:sp>
        <p:nvSpPr>
          <p:cNvPr id="778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latin typeface="Arial" pitchFamily="34" charset="0"/>
              </a:rPr>
              <a:t>Discussion on what can go wrong with a contract</a:t>
            </a:r>
          </a:p>
        </p:txBody>
      </p:sp>
      <p:sp>
        <p:nvSpPr>
          <p:cNvPr id="77827"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02140" indent="-270053">
              <a:defRPr>
                <a:solidFill>
                  <a:schemeClr val="tx1"/>
                </a:solidFill>
                <a:latin typeface="Arial" pitchFamily="34" charset="0"/>
              </a:defRPr>
            </a:lvl2pPr>
            <a:lvl3pPr marL="1080215" indent="-216043">
              <a:defRPr>
                <a:solidFill>
                  <a:schemeClr val="tx1"/>
                </a:solidFill>
                <a:latin typeface="Arial" pitchFamily="34" charset="0"/>
              </a:defRPr>
            </a:lvl3pPr>
            <a:lvl4pPr marL="1512300" indent="-216043">
              <a:defRPr>
                <a:solidFill>
                  <a:schemeClr val="tx1"/>
                </a:solidFill>
                <a:latin typeface="Arial" pitchFamily="34" charset="0"/>
              </a:defRPr>
            </a:lvl4pPr>
            <a:lvl5pPr marL="1944387" indent="-216043">
              <a:defRPr>
                <a:solidFill>
                  <a:schemeClr val="tx1"/>
                </a:solidFill>
                <a:latin typeface="Arial" pitchFamily="34" charset="0"/>
              </a:defRPr>
            </a:lvl5pPr>
            <a:lvl6pPr marL="2376473" indent="-216043" fontAlgn="base">
              <a:spcBef>
                <a:spcPct val="0"/>
              </a:spcBef>
              <a:spcAft>
                <a:spcPct val="0"/>
              </a:spcAft>
              <a:defRPr>
                <a:solidFill>
                  <a:schemeClr val="tx1"/>
                </a:solidFill>
                <a:latin typeface="Arial" pitchFamily="34" charset="0"/>
              </a:defRPr>
            </a:lvl6pPr>
            <a:lvl7pPr marL="2808558" indent="-216043" fontAlgn="base">
              <a:spcBef>
                <a:spcPct val="0"/>
              </a:spcBef>
              <a:spcAft>
                <a:spcPct val="0"/>
              </a:spcAft>
              <a:defRPr>
                <a:solidFill>
                  <a:schemeClr val="tx1"/>
                </a:solidFill>
                <a:latin typeface="Arial" pitchFamily="34" charset="0"/>
              </a:defRPr>
            </a:lvl7pPr>
            <a:lvl8pPr marL="3240645" indent="-216043" fontAlgn="base">
              <a:spcBef>
                <a:spcPct val="0"/>
              </a:spcBef>
              <a:spcAft>
                <a:spcPct val="0"/>
              </a:spcAft>
              <a:defRPr>
                <a:solidFill>
                  <a:schemeClr val="tx1"/>
                </a:solidFill>
                <a:latin typeface="Arial" pitchFamily="34" charset="0"/>
              </a:defRPr>
            </a:lvl8pPr>
            <a:lvl9pPr marL="3672730" indent="-216043"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itchFamily="34" charset="0"/>
                <a:ea typeface="+mn-ea"/>
                <a:cs typeface="+mn-cs"/>
              </a:rPr>
              <a:t>Horton Rhodes Lawyers</a:t>
            </a:r>
          </a:p>
        </p:txBody>
      </p:sp>
      <p:sp>
        <p:nvSpPr>
          <p:cNvPr id="77828"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02140" indent="-270053">
              <a:defRPr>
                <a:solidFill>
                  <a:schemeClr val="tx1"/>
                </a:solidFill>
                <a:latin typeface="Arial" pitchFamily="34" charset="0"/>
              </a:defRPr>
            </a:lvl2pPr>
            <a:lvl3pPr marL="1080215" indent="-216043">
              <a:defRPr>
                <a:solidFill>
                  <a:schemeClr val="tx1"/>
                </a:solidFill>
                <a:latin typeface="Arial" pitchFamily="34" charset="0"/>
              </a:defRPr>
            </a:lvl3pPr>
            <a:lvl4pPr marL="1512300" indent="-216043">
              <a:defRPr>
                <a:solidFill>
                  <a:schemeClr val="tx1"/>
                </a:solidFill>
                <a:latin typeface="Arial" pitchFamily="34" charset="0"/>
              </a:defRPr>
            </a:lvl4pPr>
            <a:lvl5pPr marL="1944387" indent="-216043">
              <a:defRPr>
                <a:solidFill>
                  <a:schemeClr val="tx1"/>
                </a:solidFill>
                <a:latin typeface="Arial" pitchFamily="34" charset="0"/>
              </a:defRPr>
            </a:lvl5pPr>
            <a:lvl6pPr marL="2376473" indent="-216043" fontAlgn="base">
              <a:spcBef>
                <a:spcPct val="0"/>
              </a:spcBef>
              <a:spcAft>
                <a:spcPct val="0"/>
              </a:spcAft>
              <a:defRPr>
                <a:solidFill>
                  <a:schemeClr val="tx1"/>
                </a:solidFill>
                <a:latin typeface="Arial" pitchFamily="34" charset="0"/>
              </a:defRPr>
            </a:lvl6pPr>
            <a:lvl7pPr marL="2808558" indent="-216043" fontAlgn="base">
              <a:spcBef>
                <a:spcPct val="0"/>
              </a:spcBef>
              <a:spcAft>
                <a:spcPct val="0"/>
              </a:spcAft>
              <a:defRPr>
                <a:solidFill>
                  <a:schemeClr val="tx1"/>
                </a:solidFill>
                <a:latin typeface="Arial" pitchFamily="34" charset="0"/>
              </a:defRPr>
            </a:lvl7pPr>
            <a:lvl8pPr marL="3240645" indent="-216043" fontAlgn="base">
              <a:spcBef>
                <a:spcPct val="0"/>
              </a:spcBef>
              <a:spcAft>
                <a:spcPct val="0"/>
              </a:spcAft>
              <a:defRPr>
                <a:solidFill>
                  <a:schemeClr val="tx1"/>
                </a:solidFill>
                <a:latin typeface="Arial" pitchFamily="34" charset="0"/>
              </a:defRPr>
            </a:lvl8pPr>
            <a:lvl9pPr marL="3672730" indent="-216043" fontAlgn="base">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35CFB03-9F7D-437D-9FE0-7330DB6824E0}" type="slidenum">
              <a:rPr kumimoji="0" lang="en-AU"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AU"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743547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Taking a ‘value risk’ approach simply means that there is flexibility in how you manage a contract based on its dollar value and risk to the organisation if the contract is not properly performed. This is a common sense approach, as there is no such thing as a ‘one size fits all’ when it comes to contract management.</a:t>
            </a:r>
            <a:endParaRPr lang="en-US" dirty="0"/>
          </a:p>
        </p:txBody>
      </p:sp>
      <p:sp>
        <p:nvSpPr>
          <p:cNvPr id="4" name="Slide Number Placeholder 3"/>
          <p:cNvSpPr>
            <a:spLocks noGrp="1"/>
          </p:cNvSpPr>
          <p:nvPr>
            <p:ph type="sldNum" sz="quarter" idx="5"/>
          </p:nvPr>
        </p:nvSpPr>
        <p:spPr/>
        <p:txBody>
          <a:bodyPr/>
          <a:lstStyle/>
          <a:p>
            <a:pPr>
              <a:defRPr/>
            </a:pPr>
            <a:fld id="{35318B5F-508A-4198-B882-B08C91353F70}" type="slidenum">
              <a:rPr lang="en-GB" smtClean="0"/>
              <a:pPr>
                <a:defRPr/>
              </a:pPr>
              <a:t>30</a:t>
            </a:fld>
            <a:endParaRPr lang="en-GB" dirty="0"/>
          </a:p>
        </p:txBody>
      </p:sp>
    </p:spTree>
    <p:extLst>
      <p:ext uri="{BB962C8B-B14F-4D97-AF65-F5344CB8AC3E}">
        <p14:creationId xmlns:p14="http://schemas.microsoft.com/office/powerpoint/2010/main" val="3553190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AU" dirty="0"/>
              <a:t>12:30</a:t>
            </a:r>
          </a:p>
        </p:txBody>
      </p:sp>
      <p:sp>
        <p:nvSpPr>
          <p:cNvPr id="4" name="Slide Number Placeholder 3"/>
          <p:cNvSpPr>
            <a:spLocks noGrp="1"/>
          </p:cNvSpPr>
          <p:nvPr>
            <p:ph type="sldNum" sz="quarter" idx="5"/>
          </p:nvPr>
        </p:nvSpPr>
        <p:spPr/>
        <p:txBody>
          <a:bodyPr/>
          <a:lstStyle/>
          <a:p>
            <a:pPr>
              <a:defRPr/>
            </a:pPr>
            <a:fld id="{35318B5F-508A-4198-B882-B08C91353F70}" type="slidenum">
              <a:rPr lang="en-GB" smtClean="0"/>
              <a:pPr>
                <a:defRPr/>
              </a:pPr>
              <a:t>32</a:t>
            </a:fld>
            <a:endParaRPr lang="en-GB" dirty="0"/>
          </a:p>
        </p:txBody>
      </p:sp>
    </p:spTree>
    <p:extLst>
      <p:ext uri="{BB962C8B-B14F-4D97-AF65-F5344CB8AC3E}">
        <p14:creationId xmlns:p14="http://schemas.microsoft.com/office/powerpoint/2010/main" val="1327790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The kick off meeting is an opportunity to create an impression with you supplier about how you are going to manage the contract.</a:t>
            </a:r>
          </a:p>
        </p:txBody>
      </p:sp>
      <p:sp>
        <p:nvSpPr>
          <p:cNvPr id="4" name="Slide Number Placeholder 3"/>
          <p:cNvSpPr>
            <a:spLocks noGrp="1"/>
          </p:cNvSpPr>
          <p:nvPr>
            <p:ph type="sldNum" sz="quarter" idx="5"/>
          </p:nvPr>
        </p:nvSpPr>
        <p:spPr/>
        <p:txBody>
          <a:bodyPr/>
          <a:lstStyle/>
          <a:p>
            <a:pPr>
              <a:defRPr/>
            </a:pPr>
            <a:fld id="{35318B5F-508A-4198-B882-B08C91353F70}" type="slidenum">
              <a:rPr lang="en-GB" smtClean="0"/>
              <a:pPr>
                <a:defRPr/>
              </a:pPr>
              <a:t>35</a:t>
            </a:fld>
            <a:endParaRPr lang="en-GB"/>
          </a:p>
        </p:txBody>
      </p:sp>
    </p:spTree>
    <p:extLst>
      <p:ext uri="{BB962C8B-B14F-4D97-AF65-F5344CB8AC3E}">
        <p14:creationId xmlns:p14="http://schemas.microsoft.com/office/powerpoint/2010/main" val="2095480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141288" y="766763"/>
            <a:ext cx="6819900" cy="3836987"/>
          </a:xfrm>
          <a:ln/>
        </p:spPr>
      </p:sp>
      <p:sp>
        <p:nvSpPr>
          <p:cNvPr id="92163" name="Notes Placeholder 2"/>
          <p:cNvSpPr>
            <a:spLocks noGrp="1"/>
          </p:cNvSpPr>
          <p:nvPr>
            <p:ph type="body" idx="1"/>
          </p:nvPr>
        </p:nvSpPr>
        <p:spPr>
          <a:xfrm>
            <a:off x="709613" y="4859340"/>
            <a:ext cx="5683250" cy="46053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GB" b="1" u="sng" dirty="0">
              <a:solidFill>
                <a:srgbClr val="1B325F"/>
              </a:solidFill>
              <a:latin typeface="VIC-Bold"/>
            </a:endParaRPr>
          </a:p>
        </p:txBody>
      </p:sp>
      <p:sp>
        <p:nvSpPr>
          <p:cNvPr id="92164" name="Slide Number Placeholder 3"/>
          <p:cNvSpPr txBox="1">
            <a:spLocks noGrp="1"/>
          </p:cNvSpPr>
          <p:nvPr/>
        </p:nvSpPr>
        <p:spPr bwMode="auto">
          <a:xfrm>
            <a:off x="4022726" y="9718677"/>
            <a:ext cx="30781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a:spcBef>
                <a:spcPct val="30000"/>
              </a:spcBef>
              <a:defRPr sz="1200">
                <a:solidFill>
                  <a:srgbClr val="00267F"/>
                </a:solidFill>
                <a:latin typeface="Futura Bk BT"/>
              </a:defRPr>
            </a:lvl1pPr>
            <a:lvl2pPr marL="742950" indent="-285750" defTabSz="990600">
              <a:spcBef>
                <a:spcPct val="30000"/>
              </a:spcBef>
              <a:defRPr sz="1200">
                <a:solidFill>
                  <a:srgbClr val="00267F"/>
                </a:solidFill>
                <a:latin typeface="Futura Bk BT"/>
              </a:defRPr>
            </a:lvl2pPr>
            <a:lvl3pPr marL="1143000" indent="-228600" defTabSz="990600">
              <a:spcBef>
                <a:spcPct val="30000"/>
              </a:spcBef>
              <a:defRPr sz="1200">
                <a:solidFill>
                  <a:srgbClr val="00267F"/>
                </a:solidFill>
                <a:latin typeface="Futura Bk BT"/>
              </a:defRPr>
            </a:lvl3pPr>
            <a:lvl4pPr marL="1600200" indent="-228600" defTabSz="990600">
              <a:spcBef>
                <a:spcPct val="30000"/>
              </a:spcBef>
              <a:defRPr sz="1200">
                <a:solidFill>
                  <a:srgbClr val="00267F"/>
                </a:solidFill>
                <a:latin typeface="Futura Bk BT"/>
              </a:defRPr>
            </a:lvl4pPr>
            <a:lvl5pPr marL="2057400" indent="-228600" defTabSz="990600">
              <a:spcBef>
                <a:spcPct val="30000"/>
              </a:spcBef>
              <a:defRPr sz="1200">
                <a:solidFill>
                  <a:srgbClr val="00267F"/>
                </a:solidFill>
                <a:latin typeface="Futura Bk BT"/>
              </a:defRPr>
            </a:lvl5pPr>
            <a:lvl6pPr marL="2514600" indent="-228600" defTabSz="990600" eaLnBrk="0" fontAlgn="base" hangingPunct="0">
              <a:spcBef>
                <a:spcPct val="30000"/>
              </a:spcBef>
              <a:spcAft>
                <a:spcPct val="0"/>
              </a:spcAft>
              <a:defRPr sz="1200">
                <a:solidFill>
                  <a:srgbClr val="00267F"/>
                </a:solidFill>
                <a:latin typeface="Futura Bk BT"/>
              </a:defRPr>
            </a:lvl6pPr>
            <a:lvl7pPr marL="2971800" indent="-228600" defTabSz="990600" eaLnBrk="0" fontAlgn="base" hangingPunct="0">
              <a:spcBef>
                <a:spcPct val="30000"/>
              </a:spcBef>
              <a:spcAft>
                <a:spcPct val="0"/>
              </a:spcAft>
              <a:defRPr sz="1200">
                <a:solidFill>
                  <a:srgbClr val="00267F"/>
                </a:solidFill>
                <a:latin typeface="Futura Bk BT"/>
              </a:defRPr>
            </a:lvl7pPr>
            <a:lvl8pPr marL="3429000" indent="-228600" defTabSz="990600" eaLnBrk="0" fontAlgn="base" hangingPunct="0">
              <a:spcBef>
                <a:spcPct val="30000"/>
              </a:spcBef>
              <a:spcAft>
                <a:spcPct val="0"/>
              </a:spcAft>
              <a:defRPr sz="1200">
                <a:solidFill>
                  <a:srgbClr val="00267F"/>
                </a:solidFill>
                <a:latin typeface="Futura Bk BT"/>
              </a:defRPr>
            </a:lvl8pPr>
            <a:lvl9pPr marL="3886200" indent="-228600" defTabSz="990600" eaLnBrk="0" fontAlgn="base" hangingPunct="0">
              <a:spcBef>
                <a:spcPct val="30000"/>
              </a:spcBef>
              <a:spcAft>
                <a:spcPct val="0"/>
              </a:spcAft>
              <a:defRPr sz="1200">
                <a:solidFill>
                  <a:srgbClr val="00267F"/>
                </a:solidFill>
                <a:latin typeface="Futura Bk BT"/>
              </a:defRPr>
            </a:lvl9pPr>
          </a:lstStyle>
          <a:p>
            <a:pPr algn="r" eaLnBrk="1" hangingPunct="1">
              <a:spcBef>
                <a:spcPct val="0"/>
              </a:spcBef>
            </a:pPr>
            <a:fld id="{49FE42A6-3733-48D6-91C1-60231EF88F7B}" type="slidenum">
              <a:rPr lang="en-US" altLang="en-US" sz="1300">
                <a:latin typeface="Arial" panose="020B0604020202020204" pitchFamily="34" charset="0"/>
              </a:rPr>
              <a:pPr algn="r" eaLnBrk="1" hangingPunct="1">
                <a:spcBef>
                  <a:spcPct val="0"/>
                </a:spcBef>
              </a:pPr>
              <a:t>37</a:t>
            </a:fld>
            <a:endParaRPr lang="en-US" altLang="en-US" sz="1300" dirty="0">
              <a:latin typeface="Arial" panose="020B0604020202020204" pitchFamily="34" charset="0"/>
            </a:endParaRPr>
          </a:p>
        </p:txBody>
      </p:sp>
    </p:spTree>
    <p:extLst>
      <p:ext uri="{BB962C8B-B14F-4D97-AF65-F5344CB8AC3E}">
        <p14:creationId xmlns:p14="http://schemas.microsoft.com/office/powerpoint/2010/main" val="877277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5318B5F-508A-4198-B882-B08C91353F70}" type="slidenum">
              <a:rPr lang="en-GB" smtClean="0"/>
              <a:pPr>
                <a:defRPr/>
              </a:pPr>
              <a:t>38</a:t>
            </a:fld>
            <a:endParaRPr lang="en-GB"/>
          </a:p>
        </p:txBody>
      </p:sp>
    </p:spTree>
    <p:extLst>
      <p:ext uri="{BB962C8B-B14F-4D97-AF65-F5344CB8AC3E}">
        <p14:creationId xmlns:p14="http://schemas.microsoft.com/office/powerpoint/2010/main" val="3682817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xfrm>
            <a:off x="90488" y="744538"/>
            <a:ext cx="6616700" cy="3722687"/>
          </a:xfrm>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2:45pm</a:t>
            </a:r>
          </a:p>
          <a:p>
            <a:endParaRPr lang="en-US" dirty="0">
              <a:latin typeface="Arial" pitchFamily="34" charset="0"/>
            </a:endParaRPr>
          </a:p>
          <a:p>
            <a:pPr lvl="1">
              <a:lnSpc>
                <a:spcPct val="90000"/>
              </a:lnSpc>
              <a:spcBef>
                <a:spcPts val="600"/>
              </a:spcBef>
            </a:pPr>
            <a:r>
              <a:rPr lang="en-GB" dirty="0">
                <a:latin typeface="Arial" pitchFamily="34" charset="0"/>
              </a:rPr>
              <a:t>E.g. Customer Satisfaction/Resolution times versus Response times</a:t>
            </a:r>
          </a:p>
          <a:p>
            <a:pPr lvl="1">
              <a:lnSpc>
                <a:spcPct val="90000"/>
              </a:lnSpc>
              <a:spcBef>
                <a:spcPts val="600"/>
              </a:spcBef>
            </a:pPr>
            <a:endParaRPr lang="en-GB" dirty="0">
              <a:latin typeface="Arial" pitchFamily="34" charset="0"/>
            </a:endParaRPr>
          </a:p>
          <a:p>
            <a:pPr lvl="1">
              <a:lnSpc>
                <a:spcPct val="90000"/>
              </a:lnSpc>
              <a:spcBef>
                <a:spcPts val="600"/>
              </a:spcBef>
            </a:pPr>
            <a:endParaRPr lang="en-GB" dirty="0">
              <a:latin typeface="Arial" pitchFamily="34" charset="0"/>
            </a:endParaRPr>
          </a:p>
          <a:p>
            <a:pPr lvl="1">
              <a:lnSpc>
                <a:spcPct val="90000"/>
              </a:lnSpc>
              <a:spcBef>
                <a:spcPts val="600"/>
              </a:spcBef>
            </a:pPr>
            <a:r>
              <a:rPr lang="en-GB" dirty="0">
                <a:latin typeface="Arial" pitchFamily="34" charset="0"/>
              </a:rPr>
              <a:t>Use suppliers’ experience in defining functional outcomes</a:t>
            </a:r>
          </a:p>
          <a:p>
            <a:pPr lvl="1">
              <a:lnSpc>
                <a:spcPct val="90000"/>
              </a:lnSpc>
              <a:spcBef>
                <a:spcPts val="600"/>
              </a:spcBef>
            </a:pPr>
            <a:r>
              <a:rPr lang="en-GB" dirty="0">
                <a:latin typeface="Arial" pitchFamily="34" charset="0"/>
              </a:rPr>
              <a:t>Detailed requirements for specific standards/regulatory requirements</a:t>
            </a:r>
          </a:p>
          <a:p>
            <a:pPr lvl="1">
              <a:lnSpc>
                <a:spcPct val="90000"/>
              </a:lnSpc>
              <a:spcBef>
                <a:spcPts val="600"/>
              </a:spcBef>
            </a:pPr>
            <a:endParaRPr lang="en-GB" dirty="0">
              <a:latin typeface="Arial" pitchFamily="34" charset="0"/>
            </a:endParaRPr>
          </a:p>
          <a:p>
            <a:pPr lvl="1">
              <a:lnSpc>
                <a:spcPct val="90000"/>
              </a:lnSpc>
              <a:spcBef>
                <a:spcPts val="600"/>
              </a:spcBef>
            </a:pPr>
            <a:r>
              <a:rPr lang="en-GB" dirty="0">
                <a:latin typeface="Arial" pitchFamily="34" charset="0"/>
              </a:rPr>
              <a:t>Targets</a:t>
            </a:r>
          </a:p>
          <a:p>
            <a:pPr lvl="2">
              <a:lnSpc>
                <a:spcPct val="90000"/>
              </a:lnSpc>
              <a:spcBef>
                <a:spcPts val="600"/>
              </a:spcBef>
            </a:pPr>
            <a:r>
              <a:rPr lang="en-GB" dirty="0">
                <a:latin typeface="Arial" pitchFamily="34" charset="0"/>
              </a:rPr>
              <a:t>There must be a benefit from the improvement</a:t>
            </a:r>
          </a:p>
          <a:p>
            <a:pPr lvl="2">
              <a:lnSpc>
                <a:spcPct val="90000"/>
              </a:lnSpc>
              <a:spcBef>
                <a:spcPts val="600"/>
              </a:spcBef>
            </a:pPr>
            <a:r>
              <a:rPr lang="en-GB" dirty="0">
                <a:latin typeface="Arial" pitchFamily="34" charset="0"/>
              </a:rPr>
              <a:t>Aim to ensure both sides benefit</a:t>
            </a:r>
          </a:p>
          <a:p>
            <a:pPr lvl="1">
              <a:lnSpc>
                <a:spcPct val="90000"/>
              </a:lnSpc>
              <a:spcBef>
                <a:spcPts val="600"/>
              </a:spcBef>
            </a:pPr>
            <a:endParaRPr lang="en-GB" dirty="0">
              <a:latin typeface="Arial" pitchFamily="34" charset="0"/>
            </a:endParaRPr>
          </a:p>
          <a:p>
            <a:endParaRPr lang="en-US" dirty="0">
              <a:latin typeface="Arial" pitchFamily="34" charset="0"/>
            </a:endParaRPr>
          </a:p>
        </p:txBody>
      </p:sp>
      <p:sp>
        <p:nvSpPr>
          <p:cNvPr id="188420" name="Slide Number Placeholder 3"/>
          <p:cNvSpPr>
            <a:spLocks noGrp="1"/>
          </p:cNvSpPr>
          <p:nvPr>
            <p:ph type="sldNum" sz="quarter" idx="5"/>
          </p:nvPr>
        </p:nvSpPr>
        <p:spPr>
          <a:xfrm>
            <a:off x="3849688" y="9428163"/>
            <a:ext cx="2946400" cy="4968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267F"/>
                </a:solidFill>
                <a:latin typeface="Futura Bk BT" pitchFamily="34" charset="0"/>
              </a:defRPr>
            </a:lvl1pPr>
            <a:lvl2pPr marL="742950" indent="-285750" eaLnBrk="0" hangingPunct="0">
              <a:defRPr sz="2400">
                <a:solidFill>
                  <a:srgbClr val="00267F"/>
                </a:solidFill>
                <a:latin typeface="Futura Bk BT" pitchFamily="34" charset="0"/>
              </a:defRPr>
            </a:lvl2pPr>
            <a:lvl3pPr marL="1143000" indent="-228600" eaLnBrk="0" hangingPunct="0">
              <a:defRPr sz="2400">
                <a:solidFill>
                  <a:srgbClr val="00267F"/>
                </a:solidFill>
                <a:latin typeface="Futura Bk BT" pitchFamily="34" charset="0"/>
              </a:defRPr>
            </a:lvl3pPr>
            <a:lvl4pPr marL="1600200" indent="-228600" eaLnBrk="0" hangingPunct="0">
              <a:defRPr sz="2400">
                <a:solidFill>
                  <a:srgbClr val="00267F"/>
                </a:solidFill>
                <a:latin typeface="Futura Bk BT" pitchFamily="34" charset="0"/>
              </a:defRPr>
            </a:lvl4pPr>
            <a:lvl5pPr marL="2057400" indent="-228600" eaLnBrk="0" hangingPunct="0">
              <a:defRPr sz="2400">
                <a:solidFill>
                  <a:srgbClr val="00267F"/>
                </a:solidFill>
                <a:latin typeface="Futura Bk BT" pitchFamily="34" charset="0"/>
              </a:defRPr>
            </a:lvl5pPr>
            <a:lvl6pPr marL="2514600" indent="-228600" eaLnBrk="0" fontAlgn="base" hangingPunct="0">
              <a:spcBef>
                <a:spcPct val="0"/>
              </a:spcBef>
              <a:spcAft>
                <a:spcPct val="0"/>
              </a:spcAft>
              <a:defRPr sz="2400">
                <a:solidFill>
                  <a:srgbClr val="00267F"/>
                </a:solidFill>
                <a:latin typeface="Futura Bk BT" pitchFamily="34" charset="0"/>
              </a:defRPr>
            </a:lvl6pPr>
            <a:lvl7pPr marL="2971800" indent="-228600" eaLnBrk="0" fontAlgn="base" hangingPunct="0">
              <a:spcBef>
                <a:spcPct val="0"/>
              </a:spcBef>
              <a:spcAft>
                <a:spcPct val="0"/>
              </a:spcAft>
              <a:defRPr sz="2400">
                <a:solidFill>
                  <a:srgbClr val="00267F"/>
                </a:solidFill>
                <a:latin typeface="Futura Bk BT" pitchFamily="34" charset="0"/>
              </a:defRPr>
            </a:lvl7pPr>
            <a:lvl8pPr marL="3429000" indent="-228600" eaLnBrk="0" fontAlgn="base" hangingPunct="0">
              <a:spcBef>
                <a:spcPct val="0"/>
              </a:spcBef>
              <a:spcAft>
                <a:spcPct val="0"/>
              </a:spcAft>
              <a:defRPr sz="2400">
                <a:solidFill>
                  <a:srgbClr val="00267F"/>
                </a:solidFill>
                <a:latin typeface="Futura Bk BT" pitchFamily="34" charset="0"/>
              </a:defRPr>
            </a:lvl8pPr>
            <a:lvl9pPr marL="3886200" indent="-228600" eaLnBrk="0" fontAlgn="base" hangingPunct="0">
              <a:spcBef>
                <a:spcPct val="0"/>
              </a:spcBef>
              <a:spcAft>
                <a:spcPct val="0"/>
              </a:spcAft>
              <a:defRPr sz="2400">
                <a:solidFill>
                  <a:srgbClr val="00267F"/>
                </a:solidFill>
                <a:latin typeface="Futura Bk BT" pitchFamily="34" charset="0"/>
              </a:defRPr>
            </a:lvl9pPr>
          </a:lstStyle>
          <a:p>
            <a:pPr eaLnBrk="1" hangingPunct="1"/>
            <a:fld id="{1D9D2CB9-7AF2-47F6-B92C-F9F65273A68D}" type="slidenum">
              <a:rPr lang="en-GB" sz="1200" smtClean="0">
                <a:latin typeface="Arial" pitchFamily="34" charset="0"/>
              </a:rPr>
              <a:pPr eaLnBrk="1" hangingPunct="1"/>
              <a:t>42</a:t>
            </a:fld>
            <a:endParaRPr lang="en-GB" sz="1200">
              <a:latin typeface="Arial" pitchFamily="34" charset="0"/>
            </a:endParaRPr>
          </a:p>
        </p:txBody>
      </p:sp>
    </p:spTree>
    <p:extLst>
      <p:ext uri="{BB962C8B-B14F-4D97-AF65-F5344CB8AC3E}">
        <p14:creationId xmlns:p14="http://schemas.microsoft.com/office/powerpoint/2010/main" val="1865348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Session duration &amp; breaks: </a:t>
            </a:r>
            <a:r>
              <a:rPr lang="en-US" dirty="0"/>
              <a:t>Our </a:t>
            </a:r>
            <a:r>
              <a:rPr lang="en-US" dirty="0" err="1"/>
              <a:t>MicroLearning</a:t>
            </a:r>
            <a:r>
              <a:rPr lang="en-US" dirty="0"/>
              <a:t> session today will be </a:t>
            </a:r>
            <a:r>
              <a:rPr lang="en-US" b="1" dirty="0"/>
              <a:t>x</a:t>
            </a:r>
            <a:r>
              <a:rPr lang="en-US" dirty="0"/>
              <a:t> hours in durations. We will have a short 5-minute break around halfway. Please be punctual and adhere to break times specified.</a:t>
            </a:r>
          </a:p>
          <a:p>
            <a:pPr marL="0" indent="0"/>
            <a:r>
              <a:rPr lang="en-US" b="1" dirty="0"/>
              <a:t>Maintaining focus: </a:t>
            </a:r>
            <a:r>
              <a:rPr lang="en-US" dirty="0"/>
              <a:t>Maintaining focus can be a challenge, especially when you’re learning remotely. We’ve included content and activities to keep engagement levels up, and it is expected that all participants take part in these activities.</a:t>
            </a:r>
          </a:p>
          <a:p>
            <a:pPr marL="0" indent="0"/>
            <a:endParaRPr lang="en-US" b="1" dirty="0"/>
          </a:p>
          <a:p>
            <a:pPr marL="0" indent="0"/>
            <a:r>
              <a:rPr lang="en-US" b="1" dirty="0"/>
              <a:t>Mute function: </a:t>
            </a:r>
            <a:r>
              <a:rPr lang="en-US" dirty="0"/>
              <a:t>Please ensure you are muted when not speaking. The Zoom mute button is generally found in the bottom, left area of your screen. Sometimes you need to hover your mouse there for it to appear.</a:t>
            </a:r>
          </a:p>
          <a:p>
            <a:pPr marL="0" indent="0"/>
            <a:endParaRPr lang="en-US" b="1" dirty="0"/>
          </a:p>
          <a:p>
            <a:pPr marL="0" indent="0"/>
            <a:r>
              <a:rPr lang="en-US" b="1" dirty="0"/>
              <a:t>Questions: </a:t>
            </a:r>
          </a:p>
          <a:p>
            <a:pPr marL="0" indent="0"/>
            <a:r>
              <a:rPr lang="en-US" dirty="0"/>
              <a:t>(&lt;12 participants) – Please feel free to speak up if you have questions throughout the presentation, by unmuting yourself.  Remember that webinars are shorter than a standard training session so there may be times we need to park a question or topic.</a:t>
            </a:r>
          </a:p>
          <a:p>
            <a:pPr marL="0" indent="0"/>
            <a:r>
              <a:rPr lang="en-US" dirty="0"/>
              <a:t>(&gt;12 participants) – Please </a:t>
            </a:r>
            <a:r>
              <a:rPr lang="en-US" dirty="0" err="1"/>
              <a:t>utilise</a:t>
            </a:r>
            <a:r>
              <a:rPr lang="en-US" dirty="0"/>
              <a:t> the Forum (chat function) within the Digital Academy for any questions you may have along the way. I will check them intermittently and answer them as soon as possible.</a:t>
            </a:r>
          </a:p>
          <a:p>
            <a:pPr marL="0" indent="0"/>
            <a:endParaRPr lang="en-US" dirty="0"/>
          </a:p>
          <a:p>
            <a:pPr marL="0" indent="0"/>
            <a:r>
              <a:rPr lang="en-US" b="1" dirty="0"/>
              <a:t>Technical issues: </a:t>
            </a:r>
            <a:r>
              <a:rPr lang="en-US" dirty="0"/>
              <a:t>If you experience technical issues, please first check the Forum to see if others are experiencing the same problem, and alert me directly if there is a general problem. However, please do not interrupt the group / facilitator if the problem might be limited to just you. Should technical problems persist, please know that we will be recording the content and making it available after the session, within the Digital Academy.</a:t>
            </a:r>
          </a:p>
          <a:p>
            <a:pPr marL="0" indent="0"/>
            <a:endParaRPr lang="en-US" dirty="0"/>
          </a:p>
          <a:p>
            <a:pPr marL="0" indent="0"/>
            <a:r>
              <a:rPr lang="en-US" b="1" dirty="0"/>
              <a:t>Participation: </a:t>
            </a:r>
            <a:r>
              <a:rPr lang="en-US" b="0" dirty="0"/>
              <a:t>Use teams/zoom functionality to participate, example the raise / chat function for questions.</a:t>
            </a:r>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r>
              <a:rPr lang="en-US" sz="1600" b="1" dirty="0"/>
              <a:t>Note for facilitators – things to be cautious of</a:t>
            </a:r>
          </a:p>
          <a:p>
            <a:pPr marL="0" indent="0"/>
            <a:r>
              <a:rPr lang="en-US" sz="1600" dirty="0"/>
              <a:t>Try to keep people on point when they’re asking questions. With only 2 hours, you’ll need to be cautious of questions that are actually statements or someone dominating the time. </a:t>
            </a:r>
          </a:p>
          <a:p>
            <a:pPr marL="0" indent="0"/>
            <a:endParaRPr lang="en-US" b="1" dirty="0"/>
          </a:p>
          <a:p>
            <a:pPr marL="0" indent="0"/>
            <a:r>
              <a:rPr lang="en-US" b="1" dirty="0"/>
              <a:t>Forum use: </a:t>
            </a:r>
            <a:r>
              <a:rPr lang="en-US" dirty="0"/>
              <a:t>Be wary of people using the forum as a personal catch up session. It will be hard to keep everyone focused on as they’re working remotely. </a:t>
            </a:r>
          </a:p>
        </p:txBody>
      </p:sp>
      <p:sp>
        <p:nvSpPr>
          <p:cNvPr id="4" name="Slide Number Placeholder 3"/>
          <p:cNvSpPr>
            <a:spLocks noGrp="1"/>
          </p:cNvSpPr>
          <p:nvPr>
            <p:ph type="sldNum" sz="quarter" idx="5"/>
          </p:nvPr>
        </p:nvSpPr>
        <p:spPr/>
        <p:txBody>
          <a:bodyPr/>
          <a:lstStyle/>
          <a:p>
            <a:pPr>
              <a:defRPr/>
            </a:pPr>
            <a:fld id="{35318B5F-508A-4198-B882-B08C91353F70}" type="slidenum">
              <a:rPr lang="en-GB" smtClean="0"/>
              <a:pPr>
                <a:defRPr/>
              </a:pPr>
              <a:t>3</a:t>
            </a:fld>
            <a:endParaRPr lang="en-GB"/>
          </a:p>
        </p:txBody>
      </p:sp>
    </p:spTree>
    <p:extLst>
      <p:ext uri="{BB962C8B-B14F-4D97-AF65-F5344CB8AC3E}">
        <p14:creationId xmlns:p14="http://schemas.microsoft.com/office/powerpoint/2010/main" val="985790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5318B5F-508A-4198-B882-B08C91353F70}" type="slidenum">
              <a:rPr lang="en-GB" smtClean="0"/>
              <a:pPr>
                <a:defRPr/>
              </a:pPr>
              <a:t>43</a:t>
            </a:fld>
            <a:endParaRPr lang="en-GB"/>
          </a:p>
        </p:txBody>
      </p:sp>
    </p:spTree>
    <p:extLst>
      <p:ext uri="{BB962C8B-B14F-4D97-AF65-F5344CB8AC3E}">
        <p14:creationId xmlns:p14="http://schemas.microsoft.com/office/powerpoint/2010/main" val="899922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AU" dirty="0"/>
              <a:t>3pm</a:t>
            </a:r>
          </a:p>
        </p:txBody>
      </p:sp>
      <p:sp>
        <p:nvSpPr>
          <p:cNvPr id="4" name="Slide Number Placeholder 3"/>
          <p:cNvSpPr>
            <a:spLocks noGrp="1"/>
          </p:cNvSpPr>
          <p:nvPr>
            <p:ph type="sldNum" sz="quarter" idx="5"/>
          </p:nvPr>
        </p:nvSpPr>
        <p:spPr/>
        <p:txBody>
          <a:bodyPr/>
          <a:lstStyle/>
          <a:p>
            <a:pPr>
              <a:defRPr/>
            </a:pPr>
            <a:fld id="{35318B5F-508A-4198-B882-B08C91353F70}" type="slidenum">
              <a:rPr lang="en-GB" smtClean="0"/>
              <a:pPr>
                <a:defRPr/>
              </a:pPr>
              <a:t>44</a:t>
            </a:fld>
            <a:endParaRPr lang="en-GB"/>
          </a:p>
        </p:txBody>
      </p:sp>
    </p:spTree>
    <p:extLst>
      <p:ext uri="{BB962C8B-B14F-4D97-AF65-F5344CB8AC3E}">
        <p14:creationId xmlns:p14="http://schemas.microsoft.com/office/powerpoint/2010/main" val="2497507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AU" dirty="0"/>
              <a:t>KPI’s must be aligned to your goals</a:t>
            </a:r>
          </a:p>
        </p:txBody>
      </p:sp>
      <p:sp>
        <p:nvSpPr>
          <p:cNvPr id="4" name="Header Placeholder 3"/>
          <p:cNvSpPr>
            <a:spLocks noGrp="1"/>
          </p:cNvSpPr>
          <p:nvPr>
            <p:ph type="hdr" sz="quarter" idx="10"/>
          </p:nvPr>
        </p:nvSpPr>
        <p:spPr/>
        <p:txBody>
          <a:bodyPr/>
          <a:lstStyle/>
          <a:p>
            <a:pPr>
              <a:defRPr/>
            </a:pPr>
            <a:r>
              <a:rPr lang="en-AU" dirty="0"/>
              <a:t>Horton Rhodes Lawyers</a:t>
            </a:r>
          </a:p>
        </p:txBody>
      </p:sp>
      <p:sp>
        <p:nvSpPr>
          <p:cNvPr id="5" name="Slide Number Placeholder 4"/>
          <p:cNvSpPr>
            <a:spLocks noGrp="1"/>
          </p:cNvSpPr>
          <p:nvPr>
            <p:ph type="sldNum" sz="quarter" idx="11"/>
          </p:nvPr>
        </p:nvSpPr>
        <p:spPr/>
        <p:txBody>
          <a:bodyPr/>
          <a:lstStyle/>
          <a:p>
            <a:pPr>
              <a:defRPr/>
            </a:pPr>
            <a:fld id="{20809891-21F8-4E2A-B89E-9525260DEC72}" type="slidenum">
              <a:rPr lang="en-AU" smtClean="0"/>
              <a:pPr>
                <a:defRPr/>
              </a:pPr>
              <a:t>46</a:t>
            </a:fld>
            <a:endParaRPr lang="en-AU" dirty="0"/>
          </a:p>
        </p:txBody>
      </p:sp>
    </p:spTree>
    <p:extLst>
      <p:ext uri="{BB962C8B-B14F-4D97-AF65-F5344CB8AC3E}">
        <p14:creationId xmlns:p14="http://schemas.microsoft.com/office/powerpoint/2010/main" val="3878008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AU" dirty="0"/>
              <a:t>2:30pm Break</a:t>
            </a:r>
          </a:p>
        </p:txBody>
      </p:sp>
      <p:sp>
        <p:nvSpPr>
          <p:cNvPr id="4" name="Slide Number Placeholder 3"/>
          <p:cNvSpPr>
            <a:spLocks noGrp="1"/>
          </p:cNvSpPr>
          <p:nvPr>
            <p:ph type="sldNum" sz="quarter" idx="5"/>
          </p:nvPr>
        </p:nvSpPr>
        <p:spPr/>
        <p:txBody>
          <a:bodyPr/>
          <a:lstStyle/>
          <a:p>
            <a:pPr>
              <a:defRPr/>
            </a:pPr>
            <a:fld id="{35318B5F-508A-4198-B882-B08C91353F70}" type="slidenum">
              <a:rPr lang="en-GB" smtClean="0"/>
              <a:pPr>
                <a:defRPr/>
              </a:pPr>
              <a:t>47</a:t>
            </a:fld>
            <a:endParaRPr lang="en-GB" dirty="0"/>
          </a:p>
        </p:txBody>
      </p:sp>
    </p:spTree>
    <p:extLst>
      <p:ext uri="{BB962C8B-B14F-4D97-AF65-F5344CB8AC3E}">
        <p14:creationId xmlns:p14="http://schemas.microsoft.com/office/powerpoint/2010/main" val="2977498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90488" y="744538"/>
            <a:ext cx="6616700" cy="3722687"/>
          </a:xfrm>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solidFill>
                  <a:srgbClr val="FF3300"/>
                </a:solidFill>
              </a:rPr>
              <a:t>How do you measure/report on the activity?  Does the supplier have systems??  Do you invent a process in the SoW to cover this eg: checksheets?</a:t>
            </a:r>
            <a:endParaRPr lang="en-AU" dirty="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B401C3-7594-4315-96AD-019793A6969B}" type="slidenum">
              <a:rPr lang="en-US" smtClean="0"/>
              <a:pPr eaLnBrk="1" hangingPunct="1"/>
              <a:t>49</a:t>
            </a:fld>
            <a:endParaRPr lang="en-US" dirty="0"/>
          </a:p>
        </p:txBody>
      </p:sp>
    </p:spTree>
    <p:extLst>
      <p:ext uri="{BB962C8B-B14F-4D97-AF65-F5344CB8AC3E}">
        <p14:creationId xmlns:p14="http://schemas.microsoft.com/office/powerpoint/2010/main" val="2849219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AU" b="1" dirty="0"/>
              <a:t>Good contract review practices</a:t>
            </a:r>
          </a:p>
          <a:p>
            <a:pPr marL="285750" lvl="1" indent="-285750">
              <a:spcBef>
                <a:spcPct val="0"/>
              </a:spcBef>
              <a:spcAft>
                <a:spcPts val="1200"/>
              </a:spcAft>
              <a:buClr>
                <a:schemeClr val="bg1">
                  <a:lumMod val="75000"/>
                </a:schemeClr>
              </a:buClr>
              <a:buSzPct val="130000"/>
              <a:buFont typeface="Wingdings 3" panose="05040102010807070707" pitchFamily="18" charset="2"/>
              <a:buChar char="}"/>
              <a:tabLst>
                <a:tab pos="457068" algn="l"/>
              </a:tabLst>
              <a:defRPr/>
            </a:pPr>
            <a:r>
              <a:rPr lang="en-GB" dirty="0">
                <a:solidFill>
                  <a:schemeClr val="accent5"/>
                </a:solidFill>
                <a:ea typeface="+mn-ea"/>
                <a:cs typeface="+mn-cs"/>
              </a:rPr>
              <a:t>Hold a pre-meeting internally to review data</a:t>
            </a:r>
          </a:p>
          <a:p>
            <a:pPr marL="285750" lvl="1" indent="-285750">
              <a:spcBef>
                <a:spcPct val="0"/>
              </a:spcBef>
              <a:spcAft>
                <a:spcPts val="1200"/>
              </a:spcAft>
              <a:buClr>
                <a:schemeClr val="bg1">
                  <a:lumMod val="75000"/>
                </a:schemeClr>
              </a:buClr>
              <a:buSzPct val="130000"/>
              <a:buFont typeface="Wingdings 3" panose="05040102010807070707" pitchFamily="18" charset="2"/>
              <a:buChar char="}"/>
              <a:tabLst>
                <a:tab pos="457068" algn="l"/>
              </a:tabLst>
              <a:defRPr/>
            </a:pPr>
            <a:r>
              <a:rPr lang="en-GB" dirty="0">
                <a:solidFill>
                  <a:schemeClr val="accent5"/>
                </a:solidFill>
                <a:ea typeface="+mn-ea"/>
                <a:cs typeface="+mn-cs"/>
              </a:rPr>
              <a:t>Use a standard meeting agenda to ensure there are “no surprises” and that all issues get on the table</a:t>
            </a:r>
          </a:p>
          <a:p>
            <a:pPr marL="285750" lvl="1" indent="-285750">
              <a:spcBef>
                <a:spcPct val="0"/>
              </a:spcBef>
              <a:spcAft>
                <a:spcPts val="1200"/>
              </a:spcAft>
              <a:buClr>
                <a:schemeClr val="bg1">
                  <a:lumMod val="75000"/>
                </a:schemeClr>
              </a:buClr>
              <a:buSzPct val="130000"/>
              <a:buFont typeface="Wingdings 3" panose="05040102010807070707" pitchFamily="18" charset="2"/>
              <a:buChar char="}"/>
              <a:tabLst>
                <a:tab pos="457068" algn="l"/>
              </a:tabLst>
              <a:defRPr/>
            </a:pPr>
            <a:r>
              <a:rPr lang="en-GB" dirty="0">
                <a:solidFill>
                  <a:schemeClr val="accent5"/>
                </a:solidFill>
                <a:ea typeface="+mn-ea"/>
                <a:cs typeface="+mn-cs"/>
              </a:rPr>
              <a:t>Invite the right attendees on both sides of the table</a:t>
            </a:r>
          </a:p>
          <a:p>
            <a:pPr marL="285750" lvl="1" indent="-285750">
              <a:spcBef>
                <a:spcPct val="0"/>
              </a:spcBef>
              <a:spcAft>
                <a:spcPts val="1200"/>
              </a:spcAft>
              <a:buClr>
                <a:schemeClr val="bg1">
                  <a:lumMod val="75000"/>
                </a:schemeClr>
              </a:buClr>
              <a:buSzPct val="130000"/>
              <a:buFont typeface="Wingdings 3" panose="05040102010807070707" pitchFamily="18" charset="2"/>
              <a:buChar char="}"/>
              <a:tabLst>
                <a:tab pos="457068" algn="l"/>
              </a:tabLst>
              <a:defRPr/>
            </a:pPr>
            <a:r>
              <a:rPr lang="en-GB" dirty="0">
                <a:solidFill>
                  <a:schemeClr val="accent5"/>
                </a:solidFill>
                <a:ea typeface="+mn-ea"/>
                <a:cs typeface="+mn-cs"/>
              </a:rPr>
              <a:t>Keep the conversation at the right level </a:t>
            </a:r>
          </a:p>
          <a:p>
            <a:pPr marL="285750" lvl="1" indent="-285750">
              <a:spcBef>
                <a:spcPct val="0"/>
              </a:spcBef>
              <a:spcAft>
                <a:spcPts val="1200"/>
              </a:spcAft>
              <a:buClr>
                <a:schemeClr val="bg1">
                  <a:lumMod val="75000"/>
                </a:schemeClr>
              </a:buClr>
              <a:buSzPct val="130000"/>
              <a:buFont typeface="Wingdings 3" panose="05040102010807070707" pitchFamily="18" charset="2"/>
              <a:buChar char="}"/>
              <a:tabLst>
                <a:tab pos="457068" algn="l"/>
              </a:tabLst>
              <a:defRPr/>
            </a:pPr>
            <a:r>
              <a:rPr lang="en-GB" dirty="0">
                <a:solidFill>
                  <a:schemeClr val="accent5"/>
                </a:solidFill>
                <a:ea typeface="+mn-ea"/>
                <a:cs typeface="+mn-cs"/>
              </a:rPr>
              <a:t>Not all one-way conversation – allow space for supplier</a:t>
            </a:r>
          </a:p>
          <a:p>
            <a:pPr marL="285750" lvl="1" indent="-285750">
              <a:spcBef>
                <a:spcPct val="0"/>
              </a:spcBef>
              <a:spcAft>
                <a:spcPts val="1200"/>
              </a:spcAft>
              <a:buClr>
                <a:schemeClr val="bg1">
                  <a:lumMod val="75000"/>
                </a:schemeClr>
              </a:buClr>
              <a:buSzPct val="130000"/>
              <a:buFont typeface="Wingdings 3" panose="05040102010807070707" pitchFamily="18" charset="2"/>
              <a:buChar char="}"/>
              <a:tabLst>
                <a:tab pos="457068" algn="l"/>
              </a:tabLst>
              <a:defRPr/>
            </a:pPr>
            <a:r>
              <a:rPr lang="en-GB" dirty="0">
                <a:solidFill>
                  <a:schemeClr val="accent5"/>
                </a:solidFill>
                <a:ea typeface="+mn-ea"/>
                <a:cs typeface="+mn-cs"/>
              </a:rPr>
              <a:t>Clear agreement on actions</a:t>
            </a:r>
          </a:p>
          <a:p>
            <a:pPr marL="285750" lvl="1" indent="-285750">
              <a:spcBef>
                <a:spcPct val="0"/>
              </a:spcBef>
              <a:spcAft>
                <a:spcPts val="1200"/>
              </a:spcAft>
              <a:buClr>
                <a:schemeClr val="bg1">
                  <a:lumMod val="75000"/>
                </a:schemeClr>
              </a:buClr>
              <a:buSzPct val="130000"/>
              <a:buFont typeface="Wingdings 3" panose="05040102010807070707" pitchFamily="18" charset="2"/>
              <a:buChar char="}"/>
              <a:tabLst>
                <a:tab pos="457068" algn="l"/>
              </a:tabLst>
              <a:defRPr/>
            </a:pPr>
            <a:r>
              <a:rPr lang="en-GB" dirty="0">
                <a:solidFill>
                  <a:schemeClr val="accent5"/>
                </a:solidFill>
                <a:ea typeface="+mn-ea"/>
                <a:cs typeface="+mn-cs"/>
              </a:rPr>
              <a:t>Think about themes for the coming period</a:t>
            </a:r>
          </a:p>
          <a:p>
            <a:pPr marL="285750" lvl="1" indent="-285750">
              <a:spcBef>
                <a:spcPct val="0"/>
              </a:spcBef>
              <a:spcAft>
                <a:spcPts val="1200"/>
              </a:spcAft>
              <a:buClr>
                <a:schemeClr val="bg1">
                  <a:lumMod val="75000"/>
                </a:schemeClr>
              </a:buClr>
              <a:buSzPct val="130000"/>
              <a:buFont typeface="Wingdings 3" panose="05040102010807070707" pitchFamily="18" charset="2"/>
              <a:buChar char="}"/>
              <a:tabLst>
                <a:tab pos="457068" algn="l"/>
              </a:tabLst>
              <a:defRPr/>
            </a:pPr>
            <a:r>
              <a:rPr lang="en-GB" dirty="0">
                <a:solidFill>
                  <a:schemeClr val="accent5"/>
                </a:solidFill>
                <a:ea typeface="+mn-ea"/>
                <a:cs typeface="+mn-cs"/>
              </a:rPr>
              <a:t>Link the meetings together through action setting and tracking</a:t>
            </a:r>
          </a:p>
        </p:txBody>
      </p:sp>
      <p:sp>
        <p:nvSpPr>
          <p:cNvPr id="4" name="Slide Number Placeholder 3"/>
          <p:cNvSpPr>
            <a:spLocks noGrp="1"/>
          </p:cNvSpPr>
          <p:nvPr>
            <p:ph type="sldNum" sz="quarter" idx="5"/>
          </p:nvPr>
        </p:nvSpPr>
        <p:spPr/>
        <p:txBody>
          <a:bodyPr/>
          <a:lstStyle/>
          <a:p>
            <a:pPr>
              <a:defRPr/>
            </a:pPr>
            <a:fld id="{35318B5F-508A-4198-B882-B08C91353F70}" type="slidenum">
              <a:rPr lang="en-GB" smtClean="0"/>
              <a:pPr>
                <a:defRPr/>
              </a:pPr>
              <a:t>50</a:t>
            </a:fld>
            <a:endParaRPr lang="en-GB"/>
          </a:p>
        </p:txBody>
      </p:sp>
    </p:spTree>
    <p:extLst>
      <p:ext uri="{BB962C8B-B14F-4D97-AF65-F5344CB8AC3E}">
        <p14:creationId xmlns:p14="http://schemas.microsoft.com/office/powerpoint/2010/main" val="1458441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03054" indent="-270405">
              <a:defRPr>
                <a:solidFill>
                  <a:schemeClr val="tx1"/>
                </a:solidFill>
                <a:latin typeface="Arial" pitchFamily="34" charset="0"/>
              </a:defRPr>
            </a:lvl2pPr>
            <a:lvl3pPr marL="1081621" indent="-216324">
              <a:defRPr>
                <a:solidFill>
                  <a:schemeClr val="tx1"/>
                </a:solidFill>
                <a:latin typeface="Arial" pitchFamily="34" charset="0"/>
              </a:defRPr>
            </a:lvl3pPr>
            <a:lvl4pPr marL="1514269" indent="-216324">
              <a:defRPr>
                <a:solidFill>
                  <a:schemeClr val="tx1"/>
                </a:solidFill>
                <a:latin typeface="Arial" pitchFamily="34" charset="0"/>
              </a:defRPr>
            </a:lvl4pPr>
            <a:lvl5pPr marL="1946918" indent="-216324">
              <a:defRPr>
                <a:solidFill>
                  <a:schemeClr val="tx1"/>
                </a:solidFill>
                <a:latin typeface="Arial" pitchFamily="34" charset="0"/>
              </a:defRPr>
            </a:lvl5pPr>
            <a:lvl6pPr marL="2379566" indent="-216324" fontAlgn="base">
              <a:spcBef>
                <a:spcPct val="0"/>
              </a:spcBef>
              <a:spcAft>
                <a:spcPct val="0"/>
              </a:spcAft>
              <a:defRPr>
                <a:solidFill>
                  <a:schemeClr val="tx1"/>
                </a:solidFill>
                <a:latin typeface="Arial" pitchFamily="34" charset="0"/>
              </a:defRPr>
            </a:lvl6pPr>
            <a:lvl7pPr marL="2812214" indent="-216324" fontAlgn="base">
              <a:spcBef>
                <a:spcPct val="0"/>
              </a:spcBef>
              <a:spcAft>
                <a:spcPct val="0"/>
              </a:spcAft>
              <a:defRPr>
                <a:solidFill>
                  <a:schemeClr val="tx1"/>
                </a:solidFill>
                <a:latin typeface="Arial" pitchFamily="34" charset="0"/>
              </a:defRPr>
            </a:lvl7pPr>
            <a:lvl8pPr marL="3244863" indent="-216324" fontAlgn="base">
              <a:spcBef>
                <a:spcPct val="0"/>
              </a:spcBef>
              <a:spcAft>
                <a:spcPct val="0"/>
              </a:spcAft>
              <a:defRPr>
                <a:solidFill>
                  <a:schemeClr val="tx1"/>
                </a:solidFill>
                <a:latin typeface="Arial" pitchFamily="34" charset="0"/>
              </a:defRPr>
            </a:lvl8pPr>
            <a:lvl9pPr marL="3677511" indent="-216324" fontAlgn="base">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A655BF6-2512-4488-A03E-E6AC67CE9A63}"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
        <p:nvSpPr>
          <p:cNvPr id="135170" name="Rectangle 7"/>
          <p:cNvSpPr txBox="1">
            <a:spLocks noGrp="1" noChangeArrowheads="1"/>
          </p:cNvSpPr>
          <p:nvPr/>
        </p:nvSpPr>
        <p:spPr bwMode="auto">
          <a:xfrm>
            <a:off x="3849249" y="9428183"/>
            <a:ext cx="2946860" cy="49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90" tIns="43745" rIns="87490" bIns="43745"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F44A78-926D-41DF-AF3D-18531D7B6AEB}" type="slidenum">
              <a:rPr kumimoji="0" lang="en-GB" sz="1100" b="0" i="0" u="none" strike="noStrike" kern="1200" cap="none" spc="0" normalizeH="0" baseline="0" noProof="0">
                <a:ln>
                  <a:noFill/>
                </a:ln>
                <a:solidFill>
                  <a:prstClr val="black"/>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GB" sz="1100" b="0" i="0" u="none" strike="noStrike" kern="1200" cap="none" spc="0" normalizeH="0" baseline="0" noProof="0" dirty="0">
              <a:ln>
                <a:noFill/>
              </a:ln>
              <a:solidFill>
                <a:prstClr val="black"/>
              </a:solidFill>
              <a:effectLst/>
              <a:uLnTx/>
              <a:uFillTx/>
              <a:ea typeface="+mn-ea"/>
              <a:cs typeface="+mn-cs"/>
            </a:endParaRPr>
          </a:p>
        </p:txBody>
      </p:sp>
      <p:sp>
        <p:nvSpPr>
          <p:cNvPr id="135171" name="Rectangle 2"/>
          <p:cNvSpPr>
            <a:spLocks noGrp="1" noRot="1" noChangeAspect="1" noChangeArrowheads="1" noTextEdit="1"/>
          </p:cNvSpPr>
          <p:nvPr>
            <p:ph type="sldImg"/>
          </p:nvPr>
        </p:nvSpPr>
        <p:spPr>
          <a:xfrm>
            <a:off x="90488" y="744538"/>
            <a:ext cx="6616700" cy="3722687"/>
          </a:xfrm>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586072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Changes in:</a:t>
            </a:r>
          </a:p>
          <a:p>
            <a:pPr marL="171450" indent="-171450">
              <a:buFont typeface="Arial" panose="020B0604020202020204" pitchFamily="34" charset="0"/>
              <a:buChar char="•"/>
            </a:pPr>
            <a:r>
              <a:rPr lang="en-AU"/>
              <a:t>Scope (quantity, quality, service, specification)</a:t>
            </a:r>
          </a:p>
          <a:p>
            <a:pPr marL="171450" indent="-171450">
              <a:buFont typeface="Arial" panose="020B0604020202020204" pitchFamily="34" charset="0"/>
              <a:buChar char="•"/>
            </a:pPr>
            <a:r>
              <a:rPr lang="en-AU"/>
              <a:t>Price (price adjustments in accordance with adjustment </a:t>
            </a:r>
            <a:r>
              <a:rPr lang="en-AU" err="1"/>
              <a:t>forumla</a:t>
            </a:r>
            <a:r>
              <a:rPr lang="en-AU"/>
              <a:t> in the contract are not variations)</a:t>
            </a:r>
          </a:p>
          <a:p>
            <a:pPr marL="171450" indent="-171450">
              <a:buFont typeface="Arial" panose="020B0604020202020204" pitchFamily="34" charset="0"/>
              <a:buChar char="•"/>
            </a:pPr>
            <a:r>
              <a:rPr lang="en-AU"/>
              <a:t>Time (extensions of time allowed under the contract are not variations)</a:t>
            </a:r>
          </a:p>
        </p:txBody>
      </p:sp>
      <p:sp>
        <p:nvSpPr>
          <p:cNvPr id="4" name="Slide Number Placeholder 3"/>
          <p:cNvSpPr>
            <a:spLocks noGrp="1"/>
          </p:cNvSpPr>
          <p:nvPr>
            <p:ph type="sldNum" sz="quarter" idx="5"/>
          </p:nvPr>
        </p:nvSpPr>
        <p:spPr/>
        <p:txBody>
          <a:bodyPr/>
          <a:lstStyle/>
          <a:p>
            <a:pPr>
              <a:defRPr/>
            </a:pPr>
            <a:fld id="{E1792F1B-BF3A-43F0-9274-17F43726D4A3}" type="slidenum">
              <a:rPr lang="en-US" altLang="en-US" smtClean="0"/>
              <a:pPr>
                <a:defRPr/>
              </a:pPr>
              <a:t>54</a:t>
            </a:fld>
            <a:endParaRPr lang="en-US" altLang="en-US"/>
          </a:p>
        </p:txBody>
      </p:sp>
    </p:spTree>
    <p:extLst>
      <p:ext uri="{BB962C8B-B14F-4D97-AF65-F5344CB8AC3E}">
        <p14:creationId xmlns:p14="http://schemas.microsoft.com/office/powerpoint/2010/main" val="3425626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Requests for additional goods, services or works – quantity, nature of the goods/services/works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Unexpected requirement for increase in quantities (e.g. presence of unexpected rock in construction excavation)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t>Changes in legislation (e.g. industrial relations legislation)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t>Demand fluctuations (e.g. changes in consumer demand of service provided by an outsourced service provider)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t>Contract extensions are treated as variations under the CGD Procurement Policy.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endParaRPr lang="en-AU"/>
          </a:p>
        </p:txBody>
      </p:sp>
      <p:sp>
        <p:nvSpPr>
          <p:cNvPr id="4" name="Slide Number Placeholder 3"/>
          <p:cNvSpPr>
            <a:spLocks noGrp="1"/>
          </p:cNvSpPr>
          <p:nvPr>
            <p:ph type="sldNum" sz="quarter" idx="5"/>
          </p:nvPr>
        </p:nvSpPr>
        <p:spPr/>
        <p:txBody>
          <a:bodyPr/>
          <a:lstStyle/>
          <a:p>
            <a:pPr>
              <a:defRPr/>
            </a:pPr>
            <a:fld id="{E1792F1B-BF3A-43F0-9274-17F43726D4A3}" type="slidenum">
              <a:rPr lang="en-US" altLang="en-US" smtClean="0"/>
              <a:pPr>
                <a:defRPr/>
              </a:pPr>
              <a:t>56</a:t>
            </a:fld>
            <a:endParaRPr lang="en-US" altLang="en-US"/>
          </a:p>
        </p:txBody>
      </p:sp>
    </p:spTree>
    <p:extLst>
      <p:ext uri="{BB962C8B-B14F-4D97-AF65-F5344CB8AC3E}">
        <p14:creationId xmlns:p14="http://schemas.microsoft.com/office/powerpoint/2010/main" val="18114810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E1792F1B-BF3A-43F0-9274-17F43726D4A3}" type="slidenum">
              <a:rPr lang="en-US" altLang="en-US" smtClean="0"/>
              <a:pPr>
                <a:defRPr/>
              </a:pPr>
              <a:t>57</a:t>
            </a:fld>
            <a:endParaRPr lang="en-US" altLang="en-US"/>
          </a:p>
        </p:txBody>
      </p:sp>
    </p:spTree>
    <p:extLst>
      <p:ext uri="{BB962C8B-B14F-4D97-AF65-F5344CB8AC3E}">
        <p14:creationId xmlns:p14="http://schemas.microsoft.com/office/powerpoint/2010/main" val="313904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5D37342-C38C-4A46-A578-44E0ABAA39B2}" type="slidenum">
              <a:rPr lang="en-AU" smtClean="0"/>
              <a:pPr/>
              <a:t>5</a:t>
            </a:fld>
            <a:endParaRPr lang="en-AU"/>
          </a:p>
        </p:txBody>
      </p:sp>
    </p:spTree>
    <p:extLst>
      <p:ext uri="{BB962C8B-B14F-4D97-AF65-F5344CB8AC3E}">
        <p14:creationId xmlns:p14="http://schemas.microsoft.com/office/powerpoint/2010/main" val="1502749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AU" dirty="0"/>
              <a:t>3:40pm</a:t>
            </a:r>
          </a:p>
        </p:txBody>
      </p:sp>
      <p:sp>
        <p:nvSpPr>
          <p:cNvPr id="4" name="Slide Number Placeholder 3"/>
          <p:cNvSpPr>
            <a:spLocks noGrp="1"/>
          </p:cNvSpPr>
          <p:nvPr>
            <p:ph type="sldNum" sz="quarter" idx="5"/>
          </p:nvPr>
        </p:nvSpPr>
        <p:spPr/>
        <p:txBody>
          <a:bodyPr/>
          <a:lstStyle/>
          <a:p>
            <a:pPr>
              <a:defRPr/>
            </a:pPr>
            <a:fld id="{35318B5F-508A-4198-B882-B08C91353F70}" type="slidenum">
              <a:rPr lang="en-GB" smtClean="0"/>
              <a:pPr>
                <a:defRPr/>
              </a:pPr>
              <a:t>61</a:t>
            </a:fld>
            <a:endParaRPr lang="en-GB" dirty="0"/>
          </a:p>
        </p:txBody>
      </p:sp>
    </p:spTree>
    <p:extLst>
      <p:ext uri="{BB962C8B-B14F-4D97-AF65-F5344CB8AC3E}">
        <p14:creationId xmlns:p14="http://schemas.microsoft.com/office/powerpoint/2010/main" val="4090829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AU" altLang="en-US"/>
          </a:p>
        </p:txBody>
      </p:sp>
      <p:sp>
        <p:nvSpPr>
          <p:cNvPr id="184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96D487B7-1385-6D41-BBBC-FFDAB7257BE4}" type="slidenum">
              <a:rPr lang="en-US" altLang="en-US">
                <a:latin typeface="Arial" panose="020B0604020202020204" pitchFamily="34" charset="0"/>
              </a:rPr>
              <a:pPr/>
              <a:t>62</a:t>
            </a:fld>
            <a:endParaRPr lang="en-US" altLang="en-US" dirty="0">
              <a:latin typeface="Arial" panose="020B0604020202020204" pitchFamily="34" charset="0"/>
            </a:endParaRPr>
          </a:p>
        </p:txBody>
      </p:sp>
    </p:spTree>
    <p:extLst>
      <p:ext uri="{BB962C8B-B14F-4D97-AF65-F5344CB8AC3E}">
        <p14:creationId xmlns:p14="http://schemas.microsoft.com/office/powerpoint/2010/main" val="13039607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5318B5F-508A-4198-B882-B08C91353F70}" type="slidenum">
              <a:rPr lang="en-GB" smtClean="0"/>
              <a:pPr>
                <a:defRPr/>
              </a:pPr>
              <a:t>63</a:t>
            </a:fld>
            <a:endParaRPr lang="en-GB"/>
          </a:p>
        </p:txBody>
      </p:sp>
    </p:spTree>
    <p:extLst>
      <p:ext uri="{BB962C8B-B14F-4D97-AF65-F5344CB8AC3E}">
        <p14:creationId xmlns:p14="http://schemas.microsoft.com/office/powerpoint/2010/main" val="37337890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AU" dirty="0"/>
              <a:t>4pm</a:t>
            </a:r>
          </a:p>
        </p:txBody>
      </p:sp>
      <p:sp>
        <p:nvSpPr>
          <p:cNvPr id="4" name="Slide Number Placeholder 3"/>
          <p:cNvSpPr>
            <a:spLocks noGrp="1"/>
          </p:cNvSpPr>
          <p:nvPr>
            <p:ph type="sldNum" sz="quarter" idx="5"/>
          </p:nvPr>
        </p:nvSpPr>
        <p:spPr/>
        <p:txBody>
          <a:bodyPr/>
          <a:lstStyle/>
          <a:p>
            <a:pPr>
              <a:defRPr/>
            </a:pPr>
            <a:fld id="{35318B5F-508A-4198-B882-B08C91353F70}" type="slidenum">
              <a:rPr lang="en-GB" smtClean="0"/>
              <a:pPr>
                <a:defRPr/>
              </a:pPr>
              <a:t>65</a:t>
            </a:fld>
            <a:endParaRPr lang="en-GB" dirty="0"/>
          </a:p>
        </p:txBody>
      </p:sp>
    </p:spTree>
    <p:extLst>
      <p:ext uri="{BB962C8B-B14F-4D97-AF65-F5344CB8AC3E}">
        <p14:creationId xmlns:p14="http://schemas.microsoft.com/office/powerpoint/2010/main" val="1147664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lstStyle/>
          <a:p>
            <a:endParaRPr lang="en-AU"/>
          </a:p>
        </p:txBody>
      </p:sp>
      <p:sp>
        <p:nvSpPr>
          <p:cNvPr id="4" name="Slide Number Placeholder 3"/>
          <p:cNvSpPr>
            <a:spLocks noGrp="1"/>
          </p:cNvSpPr>
          <p:nvPr>
            <p:ph type="sldNum" idx="12"/>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00000000-1234-1234-1234-123412341234}" type="slidenum">
              <a:rPr kumimoji="0" lang="en-AU" sz="1300" b="0" i="0" u="none" strike="noStrike" kern="1200" cap="none" spc="0" normalizeH="0" baseline="0" noProof="0" smtClean="0">
                <a:ln>
                  <a:noFill/>
                </a:ln>
                <a:solidFill>
                  <a:srgbClr val="000000"/>
                </a:solidFill>
                <a:effectLst/>
                <a:uLnTx/>
                <a:uFillTx/>
                <a:latin typeface="Arial" panose="020B0604020202020204" pitchFamily="34" charset="0"/>
                <a:ea typeface="Calibri"/>
                <a:cs typeface="Arial" panose="020B0604020202020204" pitchFamily="34" charset="0"/>
                <a:sym typeface="Calibri"/>
              </a:rPr>
              <a:pPr marL="177800" marR="0" lvl="0" indent="-177800" algn="r" defTabSz="711200" rtl="0" eaLnBrk="1" fontAlgn="auto" latinLnBrk="0" hangingPunct="1">
                <a:lnSpc>
                  <a:spcPct val="100000"/>
                </a:lnSpc>
                <a:spcBef>
                  <a:spcPts val="1200"/>
                </a:spcBef>
                <a:spcAft>
                  <a:spcPts val="0"/>
                </a:spcAft>
                <a:buClrTx/>
                <a:buSzTx/>
                <a:buFontTx/>
                <a:buChar char="•"/>
                <a:tabLst/>
                <a:defRPr/>
              </a:pPr>
              <a:t>67</a:t>
            </a:fld>
            <a:endParaRPr kumimoji="0" lang="en-AU" sz="1300" b="0" i="0" u="none"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4200313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r>
              <a:rPr lang="en-GB" dirty="0">
                <a:latin typeface="Arial"/>
                <a:cs typeface="Arial"/>
              </a:rPr>
              <a:t>Look at what you can achieve in a day in the life of a contract manager!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85DBE3-652B-41A9-A7B4-DC17F9A1337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61762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AU" dirty="0"/>
              <a:t>Unrealistic expectation means contract managers are not realistic about what can actually be delivered – quality, timelines, within KPIs</a:t>
            </a:r>
          </a:p>
        </p:txBody>
      </p:sp>
      <p:sp>
        <p:nvSpPr>
          <p:cNvPr id="4" name="Slide Number Placeholder 3"/>
          <p:cNvSpPr>
            <a:spLocks noGrp="1"/>
          </p:cNvSpPr>
          <p:nvPr>
            <p:ph type="sldNum" sz="quarter" idx="5"/>
          </p:nvPr>
        </p:nvSpPr>
        <p:spPr/>
        <p:txBody>
          <a:bodyPr/>
          <a:lstStyle/>
          <a:p>
            <a:pPr>
              <a:defRPr/>
            </a:pPr>
            <a:fld id="{35318B5F-508A-4198-B882-B08C91353F70}" type="slidenum">
              <a:rPr lang="en-GB" smtClean="0"/>
              <a:pPr>
                <a:defRPr/>
              </a:pPr>
              <a:t>11</a:t>
            </a:fld>
            <a:endParaRPr lang="en-GB"/>
          </a:p>
        </p:txBody>
      </p:sp>
    </p:spTree>
    <p:extLst>
      <p:ext uri="{BB962C8B-B14F-4D97-AF65-F5344CB8AC3E}">
        <p14:creationId xmlns:p14="http://schemas.microsoft.com/office/powerpoint/2010/main" val="1573800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14000"/>
              </a:lnSpc>
              <a:buClr>
                <a:srgbClr val="7F7F7F"/>
              </a:buClr>
            </a:pPr>
            <a:r>
              <a:rPr lang="en-GB" altLang="en-US" dirty="0">
                <a:solidFill>
                  <a:schemeClr val="tx2"/>
                </a:solidFill>
                <a:latin typeface="Arial" charset="0"/>
              </a:rPr>
              <a:t>Leadership and Culture</a:t>
            </a:r>
          </a:p>
          <a:p>
            <a:pPr eaLnBrk="1" hangingPunct="1">
              <a:lnSpc>
                <a:spcPct val="114000"/>
              </a:lnSpc>
              <a:buClr>
                <a:srgbClr val="7F7F7F"/>
              </a:buClr>
              <a:buFontTx/>
              <a:buChar char="•"/>
            </a:pPr>
            <a:r>
              <a:rPr lang="en-AU" altLang="en-US" dirty="0">
                <a:solidFill>
                  <a:srgbClr val="254061"/>
                </a:solidFill>
                <a:latin typeface="Arial" charset="0"/>
              </a:rPr>
              <a:t>Oversight has been established and clearly assigned</a:t>
            </a:r>
          </a:p>
          <a:p>
            <a:pPr eaLnBrk="1" hangingPunct="1">
              <a:lnSpc>
                <a:spcPct val="114000"/>
              </a:lnSpc>
              <a:buClr>
                <a:srgbClr val="7F7F7F"/>
              </a:buClr>
              <a:buFontTx/>
              <a:buChar char="•"/>
            </a:pPr>
            <a:r>
              <a:rPr lang="en-AU" altLang="en-US" dirty="0">
                <a:solidFill>
                  <a:srgbClr val="254061"/>
                </a:solidFill>
                <a:latin typeface="Arial" charset="0"/>
              </a:rPr>
              <a:t>Good practice is widely recognised as a priority</a:t>
            </a:r>
          </a:p>
          <a:p>
            <a:pPr eaLnBrk="1" hangingPunct="1">
              <a:lnSpc>
                <a:spcPct val="114000"/>
              </a:lnSpc>
              <a:buClr>
                <a:srgbClr val="7F7F7F"/>
              </a:buClr>
              <a:buFontTx/>
              <a:buChar char="•"/>
            </a:pPr>
            <a:r>
              <a:rPr lang="en-AU" altLang="en-US" dirty="0">
                <a:solidFill>
                  <a:srgbClr val="254061"/>
                </a:solidFill>
                <a:latin typeface="Arial" charset="0"/>
              </a:rPr>
              <a:t>Practice is integrated and aligned with Procurement Policies and Guidelines</a:t>
            </a:r>
          </a:p>
          <a:p>
            <a:pPr eaLnBrk="1" hangingPunct="1">
              <a:lnSpc>
                <a:spcPct val="114000"/>
              </a:lnSpc>
              <a:buClr>
                <a:srgbClr val="7F7F7F"/>
              </a:buClr>
              <a:buFontTx/>
              <a:buChar char="•"/>
            </a:pPr>
            <a:r>
              <a:rPr lang="en-AU" altLang="en-US" dirty="0">
                <a:solidFill>
                  <a:srgbClr val="254061"/>
                </a:solidFill>
                <a:latin typeface="Arial" charset="0"/>
              </a:rPr>
              <a:t>accountability for good practice</a:t>
            </a:r>
          </a:p>
          <a:p>
            <a:endParaRPr lang="en-AU" altLang="en-US" dirty="0"/>
          </a:p>
          <a:p>
            <a:r>
              <a:rPr lang="en-AU" altLang="en-US" dirty="0"/>
              <a:t>People</a:t>
            </a:r>
          </a:p>
          <a:p>
            <a:pPr eaLnBrk="1" hangingPunct="1">
              <a:lnSpc>
                <a:spcPct val="114000"/>
              </a:lnSpc>
              <a:buClr>
                <a:srgbClr val="7F7F7F"/>
              </a:buClr>
              <a:buFontTx/>
              <a:buChar char="•"/>
            </a:pPr>
            <a:r>
              <a:rPr lang="en-AU" altLang="en-US" sz="2000" dirty="0">
                <a:solidFill>
                  <a:srgbClr val="254061"/>
                </a:solidFill>
                <a:latin typeface="Arial" charset="0"/>
              </a:rPr>
              <a:t>A mandatory Induction and Training</a:t>
            </a:r>
          </a:p>
          <a:p>
            <a:pPr eaLnBrk="1" hangingPunct="1">
              <a:lnSpc>
                <a:spcPct val="114000"/>
              </a:lnSpc>
              <a:buClr>
                <a:srgbClr val="7F7F7F"/>
              </a:buClr>
              <a:buFontTx/>
              <a:buChar char="•"/>
            </a:pPr>
            <a:r>
              <a:rPr lang="en-AU" altLang="en-US" sz="2000" dirty="0">
                <a:solidFill>
                  <a:srgbClr val="254061"/>
                </a:solidFill>
                <a:latin typeface="Arial" charset="0"/>
              </a:rPr>
              <a:t>Roles and responsibilities are clearly understood;</a:t>
            </a:r>
          </a:p>
          <a:p>
            <a:pPr eaLnBrk="1" hangingPunct="1">
              <a:lnSpc>
                <a:spcPct val="114000"/>
              </a:lnSpc>
              <a:buClr>
                <a:srgbClr val="7F7F7F"/>
              </a:buClr>
              <a:buFontTx/>
              <a:buChar char="•"/>
            </a:pPr>
            <a:r>
              <a:rPr lang="en-AU" altLang="en-US" sz="2000" dirty="0">
                <a:solidFill>
                  <a:srgbClr val="254061"/>
                </a:solidFill>
                <a:latin typeface="Arial" charset="0"/>
              </a:rPr>
              <a:t>Appropriate resourcing is in place (centrally and in business units)</a:t>
            </a:r>
          </a:p>
          <a:p>
            <a:pPr marL="800100" lvl="1" indent="-342900" eaLnBrk="1" hangingPunct="1">
              <a:lnSpc>
                <a:spcPct val="114000"/>
              </a:lnSpc>
              <a:buClr>
                <a:srgbClr val="7F7F7F"/>
              </a:buClr>
              <a:buFontTx/>
              <a:buChar char="•"/>
            </a:pPr>
            <a:r>
              <a:rPr lang="en-AU" altLang="en-US" sz="2000" dirty="0">
                <a:solidFill>
                  <a:srgbClr val="254061"/>
                </a:solidFill>
                <a:latin typeface="Arial" charset="0"/>
                <a:ea typeface="Arial" charset="0"/>
                <a:cs typeface="Arial" charset="0"/>
              </a:rPr>
              <a:t>Skills and Expertise</a:t>
            </a:r>
          </a:p>
          <a:p>
            <a:pPr marL="800100" lvl="1" indent="-342900" eaLnBrk="1" hangingPunct="1">
              <a:lnSpc>
                <a:spcPct val="114000"/>
              </a:lnSpc>
              <a:buClr>
                <a:srgbClr val="7F7F7F"/>
              </a:buClr>
              <a:buFontTx/>
              <a:buChar char="•"/>
            </a:pPr>
            <a:r>
              <a:rPr lang="en-AU" altLang="en-US" sz="2000" dirty="0">
                <a:solidFill>
                  <a:srgbClr val="254061"/>
                </a:solidFill>
                <a:latin typeface="Arial" charset="0"/>
                <a:ea typeface="Arial" charset="0"/>
                <a:cs typeface="Arial" charset="0"/>
              </a:rPr>
              <a:t>Personnel and time;</a:t>
            </a:r>
          </a:p>
          <a:p>
            <a:pPr eaLnBrk="1" hangingPunct="1">
              <a:lnSpc>
                <a:spcPct val="114000"/>
              </a:lnSpc>
              <a:buClr>
                <a:srgbClr val="7F7F7F"/>
              </a:buClr>
              <a:buFontTx/>
              <a:buChar char="•"/>
            </a:pPr>
            <a:r>
              <a:rPr lang="en-AU" altLang="en-US" sz="2000" dirty="0">
                <a:solidFill>
                  <a:srgbClr val="254061"/>
                </a:solidFill>
                <a:latin typeface="Arial" charset="0"/>
              </a:rPr>
              <a:t>Responsibilities are included in PDs and in staff performance management</a:t>
            </a:r>
          </a:p>
          <a:p>
            <a:pPr eaLnBrk="1" hangingPunct="1">
              <a:lnSpc>
                <a:spcPct val="114000"/>
              </a:lnSpc>
              <a:buClr>
                <a:srgbClr val="7F7F7F"/>
              </a:buClr>
            </a:pPr>
            <a:endParaRPr lang="en-AU" altLang="en-US" sz="2000" dirty="0">
              <a:solidFill>
                <a:srgbClr val="254061"/>
              </a:solidFill>
              <a:latin typeface="Arial" charset="0"/>
            </a:endParaRPr>
          </a:p>
          <a:p>
            <a:pPr eaLnBrk="1" hangingPunct="1">
              <a:lnSpc>
                <a:spcPct val="114000"/>
              </a:lnSpc>
              <a:buClr>
                <a:srgbClr val="7F7F7F"/>
              </a:buClr>
            </a:pPr>
            <a:r>
              <a:rPr lang="en-AU" altLang="en-US" sz="2000" dirty="0">
                <a:solidFill>
                  <a:srgbClr val="254061"/>
                </a:solidFill>
                <a:latin typeface="Arial" charset="0"/>
              </a:rPr>
              <a:t>Framework &amp; Systems</a:t>
            </a:r>
          </a:p>
          <a:p>
            <a:pPr eaLnBrk="1" hangingPunct="1">
              <a:lnSpc>
                <a:spcPct val="114000"/>
              </a:lnSpc>
              <a:buClr>
                <a:srgbClr val="7F7F7F"/>
              </a:buClr>
              <a:buFontTx/>
              <a:buChar char="•"/>
            </a:pPr>
            <a:r>
              <a:rPr lang="en-AU" altLang="en-US" sz="1600" dirty="0">
                <a:ea typeface="Arial" charset="0"/>
                <a:cs typeface="Arial" charset="0"/>
              </a:rPr>
              <a:t>Clear organisational framework</a:t>
            </a:r>
          </a:p>
          <a:p>
            <a:pPr eaLnBrk="1" hangingPunct="1">
              <a:lnSpc>
                <a:spcPct val="114000"/>
              </a:lnSpc>
              <a:buClr>
                <a:srgbClr val="7F7F7F"/>
              </a:buClr>
              <a:buFontTx/>
              <a:buChar char="•"/>
            </a:pPr>
            <a:r>
              <a:rPr lang="en-AU" altLang="en-US" sz="1600" dirty="0">
                <a:ea typeface="Arial" charset="0"/>
                <a:cs typeface="Arial" charset="0"/>
              </a:rPr>
              <a:t>Good guidance and procedures </a:t>
            </a:r>
          </a:p>
          <a:p>
            <a:pPr eaLnBrk="1" hangingPunct="1">
              <a:lnSpc>
                <a:spcPct val="114000"/>
              </a:lnSpc>
              <a:buClr>
                <a:srgbClr val="7F7F7F"/>
              </a:buClr>
              <a:buFontTx/>
              <a:buChar char="•"/>
            </a:pPr>
            <a:r>
              <a:rPr lang="en-AU" altLang="en-US" sz="1600" dirty="0">
                <a:ea typeface="Arial" charset="0"/>
                <a:cs typeface="Arial" charset="0"/>
              </a:rPr>
              <a:t>Sound records management processes </a:t>
            </a:r>
          </a:p>
          <a:p>
            <a:pPr eaLnBrk="1" hangingPunct="1">
              <a:lnSpc>
                <a:spcPct val="114000"/>
              </a:lnSpc>
              <a:buClr>
                <a:srgbClr val="7F7F7F"/>
              </a:buClr>
              <a:buFontTx/>
              <a:buChar char="•"/>
            </a:pPr>
            <a:r>
              <a:rPr lang="en-AU" altLang="en-US" sz="1600" dirty="0">
                <a:ea typeface="Arial" charset="0"/>
                <a:cs typeface="Arial" charset="0"/>
              </a:rPr>
              <a:t>A contract register </a:t>
            </a:r>
          </a:p>
          <a:p>
            <a:pPr eaLnBrk="1" hangingPunct="1">
              <a:lnSpc>
                <a:spcPct val="114000"/>
              </a:lnSpc>
              <a:buClr>
                <a:srgbClr val="7F7F7F"/>
              </a:buClr>
              <a:buFontTx/>
              <a:buChar char="•"/>
            </a:pPr>
            <a:r>
              <a:rPr lang="en-AU" altLang="en-US" sz="1600" dirty="0">
                <a:ea typeface="Arial" charset="0"/>
                <a:cs typeface="Arial" charset="0"/>
              </a:rPr>
              <a:t>Systems for recording all agreed contract information, including key ‘trigger points</a:t>
            </a:r>
          </a:p>
          <a:p>
            <a:pPr eaLnBrk="1" hangingPunct="1">
              <a:lnSpc>
                <a:spcPct val="114000"/>
              </a:lnSpc>
              <a:buClr>
                <a:srgbClr val="7F7F7F"/>
              </a:buClr>
            </a:pPr>
            <a:endParaRPr lang="en-AU" altLang="en-US" sz="2000" dirty="0">
              <a:solidFill>
                <a:srgbClr val="254061"/>
              </a:solidFill>
              <a:latin typeface="Arial" charset="0"/>
            </a:endParaRPr>
          </a:p>
          <a:p>
            <a:endParaRPr lang="en-AU" altLang="en-US" dirty="0"/>
          </a:p>
        </p:txBody>
      </p:sp>
      <p:sp>
        <p:nvSpPr>
          <p:cNvPr id="1044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0CBEEF1-D449-4640-BD60-6D3635C9EBEF}"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cs typeface="Arial" charset="0"/>
            </a:endParaRPr>
          </a:p>
        </p:txBody>
      </p:sp>
    </p:spTree>
    <p:extLst>
      <p:ext uri="{BB962C8B-B14F-4D97-AF65-F5344CB8AC3E}">
        <p14:creationId xmlns:p14="http://schemas.microsoft.com/office/powerpoint/2010/main" val="2663289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90488" y="744538"/>
            <a:ext cx="6616700" cy="3722687"/>
          </a:xfrm>
          <a:ln/>
        </p:spPr>
      </p:sp>
      <p:sp>
        <p:nvSpPr>
          <p:cNvPr id="1013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Garamond" pitchFamily="18" charset="0"/>
              </a:defRPr>
            </a:lvl1pPr>
            <a:lvl2pPr marL="745964" indent="-286909" eaLnBrk="0" hangingPunct="0">
              <a:defRPr sz="1000">
                <a:solidFill>
                  <a:schemeClr val="tx1"/>
                </a:solidFill>
                <a:latin typeface="Garamond" pitchFamily="18" charset="0"/>
              </a:defRPr>
            </a:lvl2pPr>
            <a:lvl3pPr marL="1147636" indent="-229527" eaLnBrk="0" hangingPunct="0">
              <a:defRPr sz="1000">
                <a:solidFill>
                  <a:schemeClr val="tx1"/>
                </a:solidFill>
                <a:latin typeface="Garamond" pitchFamily="18" charset="0"/>
              </a:defRPr>
            </a:lvl3pPr>
            <a:lvl4pPr marL="1606691" indent="-229527" eaLnBrk="0" hangingPunct="0">
              <a:defRPr sz="1000">
                <a:solidFill>
                  <a:schemeClr val="tx1"/>
                </a:solidFill>
                <a:latin typeface="Garamond" pitchFamily="18" charset="0"/>
              </a:defRPr>
            </a:lvl4pPr>
            <a:lvl5pPr marL="2065745" indent="-229527" eaLnBrk="0" hangingPunct="0">
              <a:defRPr sz="1000">
                <a:solidFill>
                  <a:schemeClr val="tx1"/>
                </a:solidFill>
                <a:latin typeface="Garamond" pitchFamily="18" charset="0"/>
              </a:defRPr>
            </a:lvl5pPr>
            <a:lvl6pPr marL="2524799" indent="-229527" eaLnBrk="0" fontAlgn="base" hangingPunct="0">
              <a:spcBef>
                <a:spcPct val="0"/>
              </a:spcBef>
              <a:spcAft>
                <a:spcPct val="0"/>
              </a:spcAft>
              <a:defRPr sz="1000">
                <a:solidFill>
                  <a:schemeClr val="tx1"/>
                </a:solidFill>
                <a:latin typeface="Garamond" pitchFamily="18" charset="0"/>
              </a:defRPr>
            </a:lvl6pPr>
            <a:lvl7pPr marL="2983853" indent="-229527" eaLnBrk="0" fontAlgn="base" hangingPunct="0">
              <a:spcBef>
                <a:spcPct val="0"/>
              </a:spcBef>
              <a:spcAft>
                <a:spcPct val="0"/>
              </a:spcAft>
              <a:defRPr sz="1000">
                <a:solidFill>
                  <a:schemeClr val="tx1"/>
                </a:solidFill>
                <a:latin typeface="Garamond" pitchFamily="18" charset="0"/>
              </a:defRPr>
            </a:lvl7pPr>
            <a:lvl8pPr marL="3442907" indent="-229527" eaLnBrk="0" fontAlgn="base" hangingPunct="0">
              <a:spcBef>
                <a:spcPct val="0"/>
              </a:spcBef>
              <a:spcAft>
                <a:spcPct val="0"/>
              </a:spcAft>
              <a:defRPr sz="1000">
                <a:solidFill>
                  <a:schemeClr val="tx1"/>
                </a:solidFill>
                <a:latin typeface="Garamond" pitchFamily="18" charset="0"/>
              </a:defRPr>
            </a:lvl8pPr>
            <a:lvl9pPr marL="3901962" indent="-229527" eaLnBrk="0" fontAlgn="base" hangingPunct="0">
              <a:spcBef>
                <a:spcPct val="0"/>
              </a:spcBef>
              <a:spcAft>
                <a:spcPct val="0"/>
              </a:spcAft>
              <a:defRPr sz="1000">
                <a:solidFill>
                  <a:schemeClr val="tx1"/>
                </a:solidFill>
                <a:latin typeface="Garamond" pitchFamily="18" charset="0"/>
              </a:defRPr>
            </a:lvl9pPr>
          </a:lstStyle>
          <a:p>
            <a:pPr eaLnBrk="1" hangingPunct="1"/>
            <a:fld id="{89D0CB26-555D-43A6-9A9B-92A06381A026}" type="slidenum">
              <a:rPr lang="en-AU" sz="1200">
                <a:latin typeface="Arial" pitchFamily="34" charset="0"/>
              </a:rPr>
              <a:pPr eaLnBrk="1" hangingPunct="1"/>
              <a:t>18</a:t>
            </a:fld>
            <a:endParaRPr lang="en-AU" sz="1200">
              <a:latin typeface="Arial" pitchFamily="34" charset="0"/>
            </a:endParaRPr>
          </a:p>
        </p:txBody>
      </p:sp>
      <p:sp>
        <p:nvSpPr>
          <p:cNvPr id="10138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a:p>
            <a:endParaRPr lang="en-US" dirty="0">
              <a:latin typeface="Arial" pitchFamily="34" charset="0"/>
            </a:endParaRPr>
          </a:p>
        </p:txBody>
      </p:sp>
      <p:sp>
        <p:nvSpPr>
          <p:cNvPr id="2" name="Footer Placeholder 1"/>
          <p:cNvSpPr>
            <a:spLocks noGrp="1"/>
          </p:cNvSpPr>
          <p:nvPr>
            <p:ph type="ftr" sz="quarter" idx="10"/>
          </p:nvPr>
        </p:nvSpPr>
        <p:spPr/>
        <p:txBody>
          <a:bodyPr/>
          <a:lstStyle/>
          <a:p>
            <a:r>
              <a:rPr lang="en-AU"/>
              <a:t>© PMMS Consulting 2013</a:t>
            </a:r>
          </a:p>
        </p:txBody>
      </p:sp>
    </p:spTree>
    <p:extLst>
      <p:ext uri="{BB962C8B-B14F-4D97-AF65-F5344CB8AC3E}">
        <p14:creationId xmlns:p14="http://schemas.microsoft.com/office/powerpoint/2010/main" val="495731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35318B5F-508A-4198-B882-B08C91353F70}" type="slidenum">
              <a:rPr lang="en-GB" smtClean="0"/>
              <a:pPr>
                <a:defRPr/>
              </a:pPr>
              <a:t>20</a:t>
            </a:fld>
            <a:endParaRPr lang="en-GB" dirty="0"/>
          </a:p>
        </p:txBody>
      </p:sp>
    </p:spTree>
    <p:extLst>
      <p:ext uri="{BB962C8B-B14F-4D97-AF65-F5344CB8AC3E}">
        <p14:creationId xmlns:p14="http://schemas.microsoft.com/office/powerpoint/2010/main" val="3610524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35318B5F-508A-4198-B882-B08C91353F70}" type="slidenum">
              <a:rPr lang="en-GB" smtClean="0"/>
              <a:pPr>
                <a:defRPr/>
              </a:pPr>
              <a:t>21</a:t>
            </a:fld>
            <a:endParaRPr lang="en-GB" dirty="0"/>
          </a:p>
        </p:txBody>
      </p:sp>
    </p:spTree>
    <p:extLst>
      <p:ext uri="{BB962C8B-B14F-4D97-AF65-F5344CB8AC3E}">
        <p14:creationId xmlns:p14="http://schemas.microsoft.com/office/powerpoint/2010/main" val="1373237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24.xml"/><Relationship Id="rId6" Type="http://schemas.openxmlformats.org/officeDocument/2006/relationships/image" Target="../media/image21.svg"/><Relationship Id="rId5" Type="http://schemas.openxmlformats.org/officeDocument/2006/relationships/image" Target="../media/image4.png"/><Relationship Id="rId10" Type="http://schemas.openxmlformats.org/officeDocument/2006/relationships/image" Target="../media/image23.svg"/><Relationship Id="rId4" Type="http://schemas.openxmlformats.org/officeDocument/2006/relationships/image" Target="../media/image10.png"/><Relationship Id="rId9"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4.png"/><Relationship Id="rId7" Type="http://schemas.openxmlformats.org/officeDocument/2006/relationships/image" Target="../media/image5.svg"/><Relationship Id="rId2" Type="http://schemas.openxmlformats.org/officeDocument/2006/relationships/slideMaster" Target="../slideMasters/slideMaster2.xml"/><Relationship Id="rId1" Type="http://schemas.openxmlformats.org/officeDocument/2006/relationships/tags" Target="../tags/tag25.xml"/><Relationship Id="rId6" Type="http://schemas.openxmlformats.org/officeDocument/2006/relationships/image" Target="../media/image4.png"/><Relationship Id="rId11" Type="http://schemas.openxmlformats.org/officeDocument/2006/relationships/image" Target="../media/image23.sv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20.png"/><Relationship Id="rId9" Type="http://schemas.openxmlformats.org/officeDocument/2006/relationships/image" Target="../media/image7.svg"/></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2.xml"/><Relationship Id="rId1" Type="http://schemas.openxmlformats.org/officeDocument/2006/relationships/tags" Target="../tags/tag33.xml"/><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ags" Target="../tags/tag38.xml"/><Relationship Id="rId6" Type="http://schemas.openxmlformats.org/officeDocument/2006/relationships/image" Target="../media/image21.svg"/><Relationship Id="rId5" Type="http://schemas.openxmlformats.org/officeDocument/2006/relationships/image" Target="../media/image4.png"/><Relationship Id="rId10" Type="http://schemas.openxmlformats.org/officeDocument/2006/relationships/image" Target="../media/image23.svg"/><Relationship Id="rId4" Type="http://schemas.openxmlformats.org/officeDocument/2006/relationships/image" Target="../media/image10.png"/><Relationship Id="rId9"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4.png"/><Relationship Id="rId7" Type="http://schemas.openxmlformats.org/officeDocument/2006/relationships/image" Target="../media/image5.svg"/><Relationship Id="rId2" Type="http://schemas.openxmlformats.org/officeDocument/2006/relationships/slideMaster" Target="../slideMasters/slideMaster3.xml"/><Relationship Id="rId1" Type="http://schemas.openxmlformats.org/officeDocument/2006/relationships/tags" Target="../tags/tag39.xml"/><Relationship Id="rId6" Type="http://schemas.openxmlformats.org/officeDocument/2006/relationships/image" Target="../media/image4.png"/><Relationship Id="rId11" Type="http://schemas.openxmlformats.org/officeDocument/2006/relationships/image" Target="../media/image23.sv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20.png"/><Relationship Id="rId9" Type="http://schemas.openxmlformats.org/officeDocument/2006/relationships/image" Target="../media/image7.svg"/></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0.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3.xml"/><Relationship Id="rId1" Type="http://schemas.openxmlformats.org/officeDocument/2006/relationships/tags" Target="../tags/tag4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sv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3.xml"/><Relationship Id="rId1" Type="http://schemas.openxmlformats.org/officeDocument/2006/relationships/tags" Target="../tags/tag4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3.xml"/><Relationship Id="rId1" Type="http://schemas.openxmlformats.org/officeDocument/2006/relationships/tags" Target="../tags/tag44.xml"/><Relationship Id="rId4" Type="http://schemas.openxmlformats.org/officeDocument/2006/relationships/image" Target="../media/image16.png"/></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3.xml"/><Relationship Id="rId1" Type="http://schemas.openxmlformats.org/officeDocument/2006/relationships/tags" Target="../tags/tag4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3.xml"/><Relationship Id="rId1" Type="http://schemas.openxmlformats.org/officeDocument/2006/relationships/tags" Target="../tags/tag47.xml"/><Relationship Id="rId4"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3.xml"/><Relationship Id="rId1" Type="http://schemas.openxmlformats.org/officeDocument/2006/relationships/tags" Target="../tags/tag48.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slideMaster" Target="../slideMasters/slideMaster4.xml"/><Relationship Id="rId1" Type="http://schemas.openxmlformats.org/officeDocument/2006/relationships/tags" Target="../tags/tag50.xml"/><Relationship Id="rId6" Type="http://schemas.openxmlformats.org/officeDocument/2006/relationships/image" Target="../media/image21.svg"/><Relationship Id="rId5" Type="http://schemas.openxmlformats.org/officeDocument/2006/relationships/image" Target="../media/image4.png"/><Relationship Id="rId10" Type="http://schemas.openxmlformats.org/officeDocument/2006/relationships/image" Target="../media/image23.svg"/><Relationship Id="rId4" Type="http://schemas.openxmlformats.org/officeDocument/2006/relationships/image" Target="../media/image10.png"/><Relationship Id="rId9"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4.png"/><Relationship Id="rId7" Type="http://schemas.openxmlformats.org/officeDocument/2006/relationships/image" Target="../media/image5.svg"/><Relationship Id="rId2" Type="http://schemas.openxmlformats.org/officeDocument/2006/relationships/slideMaster" Target="../slideMasters/slideMaster4.xml"/><Relationship Id="rId1" Type="http://schemas.openxmlformats.org/officeDocument/2006/relationships/tags" Target="../tags/tag51.xml"/><Relationship Id="rId6" Type="http://schemas.openxmlformats.org/officeDocument/2006/relationships/image" Target="../media/image4.png"/><Relationship Id="rId11" Type="http://schemas.openxmlformats.org/officeDocument/2006/relationships/image" Target="../media/image23.sv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20.png"/><Relationship Id="rId9" Type="http://schemas.openxmlformats.org/officeDocument/2006/relationships/image" Target="../media/image7.svg"/></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4.xml"/><Relationship Id="rId1" Type="http://schemas.openxmlformats.org/officeDocument/2006/relationships/tags" Target="../tags/tag5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4.xml"/><Relationship Id="rId1" Type="http://schemas.openxmlformats.org/officeDocument/2006/relationships/tags" Target="../tags/tag5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4.xml"/><Relationship Id="rId1" Type="http://schemas.openxmlformats.org/officeDocument/2006/relationships/tags" Target="../tags/tag56.xml"/><Relationship Id="rId4" Type="http://schemas.openxmlformats.org/officeDocument/2006/relationships/image" Target="../media/image16.png"/></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4.xml"/><Relationship Id="rId1" Type="http://schemas.openxmlformats.org/officeDocument/2006/relationships/tags" Target="../tags/tag58.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4.xml"/><Relationship Id="rId1" Type="http://schemas.openxmlformats.org/officeDocument/2006/relationships/tags" Target="../tags/tag59.xml"/><Relationship Id="rId4" Type="http://schemas.openxmlformats.org/officeDocument/2006/relationships/image" Target="../media/image1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4.xml"/><Relationship Id="rId1" Type="http://schemas.openxmlformats.org/officeDocument/2006/relationships/tags" Target="../tags/tag60.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0760" y="308179"/>
            <a:ext cx="7315200" cy="569912"/>
          </a:xfrm>
        </p:spPr>
        <p:txBody>
          <a:bodyPr/>
          <a:lstStyle>
            <a:lvl1pPr>
              <a:defRPr lang="en-GB" sz="2400" dirty="0">
                <a:solidFill>
                  <a:schemeClr val="accent1"/>
                </a:solidFill>
                <a:latin typeface="Arial" panose="020B0604020202020204" pitchFamily="34" charset="0"/>
                <a:ea typeface="+mj-ea"/>
                <a:cs typeface="+mj-cs"/>
              </a:defRPr>
            </a:lvl1pPr>
          </a:lstStyle>
          <a:p>
            <a:r>
              <a:rPr lang="en-US"/>
              <a:t>Click to edit Master title style</a:t>
            </a:r>
            <a:endParaRPr lang="en-GB"/>
          </a:p>
        </p:txBody>
      </p:sp>
      <p:sp>
        <p:nvSpPr>
          <p:cNvPr id="3" name="Content Placeholder 2"/>
          <p:cNvSpPr>
            <a:spLocks noGrp="1"/>
          </p:cNvSpPr>
          <p:nvPr>
            <p:ph idx="1"/>
          </p:nvPr>
        </p:nvSpPr>
        <p:spPr>
          <a:xfrm>
            <a:off x="490759" y="1340768"/>
            <a:ext cx="10972800" cy="3816350"/>
          </a:xfrm>
        </p:spPr>
        <p:txBody>
          <a:bodyPr/>
          <a:lstStyle>
            <a:lvl1pPr>
              <a:defRPr>
                <a:solidFill>
                  <a:schemeClr val="accent5"/>
                </a:solidFill>
              </a:defRPr>
            </a:lvl1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black background with a black square&#10;&#10;Description automatically generated with medium confidence">
            <a:extLst>
              <a:ext uri="{FF2B5EF4-FFF2-40B4-BE49-F238E27FC236}">
                <a16:creationId xmlns:a16="http://schemas.microsoft.com/office/drawing/2014/main" id="{E92A531B-6339-DFB6-8F43-921DC1AFB8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18637" y="5599168"/>
            <a:ext cx="920498" cy="998222"/>
          </a:xfrm>
          <a:prstGeom prst="rect">
            <a:avLst/>
          </a:prstGeom>
        </p:spPr>
      </p:pic>
    </p:spTree>
    <p:custDataLst>
      <p:tags r:id="rId1"/>
    </p:custDataLst>
    <p:extLst>
      <p:ext uri="{BB962C8B-B14F-4D97-AF65-F5344CB8AC3E}">
        <p14:creationId xmlns:p14="http://schemas.microsoft.com/office/powerpoint/2010/main" val="838991060"/>
      </p:ext>
    </p:extLst>
  </p:cSld>
  <p:clrMapOvr>
    <a:masterClrMapping/>
  </p:clrMapOvr>
  <p:transition>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6F4083-3626-4CD4-9CBA-CC1CBDF4B497}"/>
              </a:ext>
            </a:extLst>
          </p:cNvPr>
          <p:cNvSpPr/>
          <p:nvPr userDrawn="1"/>
        </p:nvSpPr>
        <p:spPr>
          <a:xfrm>
            <a:off x="0" y="-25400"/>
            <a:ext cx="12192000" cy="6565900"/>
          </a:xfrm>
          <a:prstGeom prst="rect">
            <a:avLst/>
          </a:prstGeom>
          <a:gradFill flip="none" rotWithShape="1">
            <a:gsLst>
              <a:gs pos="0">
                <a:schemeClr val="accent1"/>
              </a:gs>
              <a:gs pos="23000">
                <a:schemeClr val="accent1">
                  <a:lumMod val="89000"/>
                </a:schemeClr>
              </a:gs>
              <a:gs pos="69000">
                <a:schemeClr val="accent1">
                  <a:lumMod val="75000"/>
                </a:schemeClr>
              </a:gs>
              <a:gs pos="97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itle 7"/>
          <p:cNvSpPr>
            <a:spLocks noGrp="1"/>
          </p:cNvSpPr>
          <p:nvPr>
            <p:ph type="title"/>
          </p:nvPr>
        </p:nvSpPr>
        <p:spPr>
          <a:xfrm>
            <a:off x="778933" y="805021"/>
            <a:ext cx="8204200" cy="884081"/>
          </a:xfrm>
        </p:spPr>
        <p:txBody>
          <a:bodyPr/>
          <a:lstStyle>
            <a:lvl1pPr>
              <a:defRPr sz="2700">
                <a:solidFill>
                  <a:schemeClr val="bg1"/>
                </a:solidFill>
              </a:defRPr>
            </a:lvl1pPr>
          </a:lstStyle>
          <a:p>
            <a:r>
              <a:rPr lang="en-US" dirty="0"/>
              <a:t>Click to edit Master title style</a:t>
            </a:r>
            <a:endParaRPr lang="en-GB" dirty="0"/>
          </a:p>
        </p:txBody>
      </p:sp>
      <p:sp>
        <p:nvSpPr>
          <p:cNvPr id="7" name="Text Placeholder 6">
            <a:extLst>
              <a:ext uri="{FF2B5EF4-FFF2-40B4-BE49-F238E27FC236}">
                <a16:creationId xmlns:a16="http://schemas.microsoft.com/office/drawing/2014/main" id="{0E64D29A-2239-47E3-93F4-29601A0FB94B}"/>
              </a:ext>
            </a:extLst>
          </p:cNvPr>
          <p:cNvSpPr>
            <a:spLocks noGrp="1"/>
          </p:cNvSpPr>
          <p:nvPr>
            <p:ph type="body" sz="quarter" idx="10"/>
          </p:nvPr>
        </p:nvSpPr>
        <p:spPr>
          <a:xfrm>
            <a:off x="778933" y="1963582"/>
            <a:ext cx="8204200" cy="3352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14" name="Picture 13">
            <a:extLst>
              <a:ext uri="{FF2B5EF4-FFF2-40B4-BE49-F238E27FC236}">
                <a16:creationId xmlns:a16="http://schemas.microsoft.com/office/drawing/2014/main" id="{05AFEF02-3170-4F32-8A09-F953E8FF8FC7}"/>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49693"/>
          <a:stretch/>
        </p:blipFill>
        <p:spPr>
          <a:xfrm>
            <a:off x="-10821" y="3307123"/>
            <a:ext cx="1772717" cy="3517697"/>
          </a:xfrm>
          <a:prstGeom prst="rect">
            <a:avLst/>
          </a:prstGeom>
        </p:spPr>
      </p:pic>
    </p:spTree>
    <p:custDataLst>
      <p:tags r:id="rId1"/>
    </p:custDataLst>
    <p:extLst>
      <p:ext uri="{BB962C8B-B14F-4D97-AF65-F5344CB8AC3E}">
        <p14:creationId xmlns:p14="http://schemas.microsoft.com/office/powerpoint/2010/main" val="2962699557"/>
      </p:ext>
    </p:extLst>
  </p:cSld>
  <p:clrMapOvr>
    <a:masterClrMapping/>
  </p:clrMapOvr>
  <p:transition>
    <p:pull/>
  </p:transition>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0760" y="308179"/>
            <a:ext cx="7315200" cy="569912"/>
          </a:xfrm>
        </p:spPr>
        <p:txBody>
          <a:bodyPr/>
          <a:lstStyle>
            <a:lvl1pPr>
              <a:defRPr lang="en-GB" sz="2400" dirty="0">
                <a:solidFill>
                  <a:schemeClr val="accent1"/>
                </a:solidFill>
                <a:latin typeface="Arial" panose="020B0604020202020204" pitchFamily="34" charset="0"/>
                <a:ea typeface="+mj-ea"/>
                <a:cs typeface="+mj-cs"/>
              </a:defRPr>
            </a:lvl1pPr>
          </a:lstStyle>
          <a:p>
            <a:r>
              <a:rPr lang="en-US" dirty="0"/>
              <a:t>Click to edit Master title style</a:t>
            </a:r>
            <a:endParaRPr lang="en-GB" dirty="0"/>
          </a:p>
        </p:txBody>
      </p:sp>
      <p:sp>
        <p:nvSpPr>
          <p:cNvPr id="3" name="Content Placeholder 2"/>
          <p:cNvSpPr>
            <a:spLocks noGrp="1"/>
          </p:cNvSpPr>
          <p:nvPr>
            <p:ph idx="1"/>
          </p:nvPr>
        </p:nvSpPr>
        <p:spPr>
          <a:xfrm>
            <a:off x="490759" y="1340768"/>
            <a:ext cx="10972800" cy="3816350"/>
          </a:xfrm>
        </p:spPr>
        <p:txBody>
          <a:bodyPr/>
          <a:lstStyle>
            <a:lvl1pPr>
              <a:defRPr>
                <a:solidFill>
                  <a:schemeClr val="accent5"/>
                </a:solidFill>
              </a:defRPr>
            </a:lvl1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838991060"/>
      </p:ext>
    </p:extLst>
  </p:cSld>
  <p:clrMapOvr>
    <a:masterClrMapping/>
  </p:clrMapOvr>
  <p:transition>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0760" y="1484787"/>
            <a:ext cx="5249824" cy="4641379"/>
          </a:xfrm>
          <a:prstGeom prst="rect">
            <a:avLst/>
          </a:prstGeom>
        </p:spPr>
        <p:txBody>
          <a:bodyPr/>
          <a:lstStyle>
            <a:lvl1pPr>
              <a:defRPr sz="1500">
                <a:solidFill>
                  <a:schemeClr val="accent5"/>
                </a:solidFill>
              </a:defRPr>
            </a:lvl1pPr>
            <a:lvl2pPr>
              <a:defRPr sz="1350"/>
            </a:lvl2pPr>
            <a:lvl3pPr>
              <a:defRPr sz="1200"/>
            </a:lvl3pPr>
            <a:lvl4pPr>
              <a:defRPr sz="1050"/>
            </a:lvl4pPr>
            <a:lvl5pPr>
              <a:defRPr sz="1050">
                <a:latin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3368" y="1484787"/>
            <a:ext cx="5249825" cy="4641379"/>
          </a:xfrm>
          <a:prstGeom prst="rect">
            <a:avLst/>
          </a:prstGeom>
        </p:spPr>
        <p:txBody>
          <a:bodyPr/>
          <a:lstStyle>
            <a:lvl1pPr>
              <a:defRPr sz="1500">
                <a:solidFill>
                  <a:schemeClr val="accent5"/>
                </a:solidFill>
              </a:defRPr>
            </a:lvl1pPr>
            <a:lvl2pPr>
              <a:defRPr sz="1350"/>
            </a:lvl2pPr>
            <a:lvl3pPr>
              <a:defRPr sz="1200"/>
            </a:lvl3pPr>
            <a:lvl4pPr>
              <a:defRPr sz="1050"/>
            </a:lvl4pPr>
            <a:lvl5pPr>
              <a:defRPr sz="1050">
                <a:latin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9"/>
          <p:cNvSpPr>
            <a:spLocks noGrp="1"/>
          </p:cNvSpPr>
          <p:nvPr>
            <p:ph type="title"/>
          </p:nvPr>
        </p:nvSpPr>
        <p:spPr>
          <a:xfrm>
            <a:off x="490760" y="309600"/>
            <a:ext cx="7315200" cy="568800"/>
          </a:xfrm>
        </p:spPr>
        <p:txBody>
          <a:bodyPr/>
          <a:lstStyle>
            <a:lvl1pPr>
              <a:defRPr sz="2400">
                <a:solidFill>
                  <a:schemeClr val="accent1"/>
                </a:solidFill>
              </a:defRPr>
            </a:lvl1p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1141606119"/>
      </p:ext>
    </p:extLst>
  </p:cSld>
  <p:clrMapOvr>
    <a:masterClrMapping/>
  </p:clrMapOvr>
  <p:transition>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Title 11"/>
          <p:cNvSpPr>
            <a:spLocks noGrp="1"/>
          </p:cNvSpPr>
          <p:nvPr>
            <p:ph type="title"/>
          </p:nvPr>
        </p:nvSpPr>
        <p:spPr>
          <a:xfrm>
            <a:off x="490760" y="309600"/>
            <a:ext cx="7315200" cy="568800"/>
          </a:xfrm>
        </p:spPr>
        <p:txBody>
          <a:bodyPr/>
          <a:lstStyle>
            <a:lvl1pPr>
              <a:defRPr sz="2400"/>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490760" y="1535113"/>
            <a:ext cx="5249824" cy="639762"/>
          </a:xfrm>
          <a:prstGeom prst="rect">
            <a:avLst/>
          </a:prstGeom>
        </p:spPr>
        <p:txBody>
          <a:bodyPr anchor="t">
            <a:noAutofit/>
          </a:bodyPr>
          <a:lstStyle>
            <a:lvl1pPr marL="0" indent="0">
              <a:buNone/>
              <a:defRPr sz="150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90760" y="2174875"/>
            <a:ext cx="5249824" cy="3951288"/>
          </a:xfrm>
          <a:prstGeom prst="rect">
            <a:avLst/>
          </a:prstGeom>
        </p:spPr>
        <p:txBody>
          <a:bodyPr>
            <a:normAutofit/>
          </a:bodyPr>
          <a:lstStyle>
            <a:lvl1pPr>
              <a:defRPr sz="1500"/>
            </a:lvl1pPr>
            <a:lvl2pPr>
              <a:defRPr sz="1350"/>
            </a:lvl2pPr>
            <a:lvl3pPr>
              <a:defRPr sz="1200"/>
            </a:lvl3pPr>
            <a:lvl4pPr>
              <a:defRPr sz="1050"/>
            </a:lvl4pPr>
            <a:lvl5pPr>
              <a:defRPr sz="1050">
                <a:latin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hasCustomPrompt="1"/>
          </p:nvPr>
        </p:nvSpPr>
        <p:spPr>
          <a:xfrm>
            <a:off x="6193369" y="1535113"/>
            <a:ext cx="5249825" cy="639762"/>
          </a:xfrm>
          <a:prstGeom prst="rect">
            <a:avLst/>
          </a:prstGeom>
        </p:spPr>
        <p:txBody>
          <a:bodyPr anchor="t">
            <a:noAutofit/>
          </a:bodyPr>
          <a:lstStyle>
            <a:lvl1pPr marL="0" indent="0">
              <a:buNone/>
              <a:defRPr sz="150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249825" cy="3951288"/>
          </a:xfrm>
          <a:prstGeom prst="rect">
            <a:avLst/>
          </a:prstGeom>
        </p:spPr>
        <p:txBody>
          <a:bodyPr>
            <a:normAutofit/>
          </a:bodyPr>
          <a:lstStyle>
            <a:lvl1pPr>
              <a:defRPr sz="1500"/>
            </a:lvl1pPr>
            <a:lvl2pPr>
              <a:defRPr sz="1350"/>
            </a:lvl2pPr>
            <a:lvl3pPr>
              <a:defRPr sz="1200"/>
            </a:lvl3pPr>
            <a:lvl4pPr>
              <a:defRPr sz="1050"/>
            </a:lvl4pPr>
            <a:lvl5pPr>
              <a:defRPr sz="1050">
                <a:latin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3842236167"/>
      </p:ext>
    </p:extLst>
  </p:cSld>
  <p:clrMapOvr>
    <a:masterClrMapping/>
  </p:clrMapOvr>
  <p:transition>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74B52-6E84-45A5-8E90-9F23D68EF100}"/>
              </a:ext>
            </a:extLst>
          </p:cNvPr>
          <p:cNvSpPr>
            <a:spLocks noGrp="1"/>
          </p:cNvSpPr>
          <p:nvPr>
            <p:ph type="title"/>
          </p:nvPr>
        </p:nvSpPr>
        <p:spPr/>
        <p:txBody>
          <a:bodyPr/>
          <a:lstStyle>
            <a:lvl1pPr>
              <a:defRPr sz="2400"/>
            </a:lvl1pPr>
          </a:lstStyle>
          <a:p>
            <a:r>
              <a:rPr lang="en-US" dirty="0"/>
              <a:t>Click to edit Master title style</a:t>
            </a:r>
            <a:endParaRPr lang="en-AU" dirty="0"/>
          </a:p>
        </p:txBody>
      </p:sp>
    </p:spTree>
    <p:custDataLst>
      <p:tags r:id="rId1"/>
    </p:custDataLst>
    <p:extLst>
      <p:ext uri="{BB962C8B-B14F-4D97-AF65-F5344CB8AC3E}">
        <p14:creationId xmlns:p14="http://schemas.microsoft.com/office/powerpoint/2010/main" val="2915090479"/>
      </p:ext>
    </p:extLst>
  </p:cSld>
  <p:clrMapOvr>
    <a:masterClrMapping/>
  </p:clrMapOvr>
  <p:transition>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hort Title and 1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1" y="1243016"/>
            <a:ext cx="11366500" cy="4705349"/>
          </a:xfrm>
        </p:spPr>
        <p:txBody>
          <a:bodyPr/>
          <a:lstStyle>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p:cNvSpPr>
            <a:spLocks noGrp="1"/>
          </p:cNvSpPr>
          <p:nvPr>
            <p:ph type="title"/>
          </p:nvPr>
        </p:nvSpPr>
        <p:spPr>
          <a:xfrm>
            <a:off x="412751" y="152400"/>
            <a:ext cx="11366500" cy="752476"/>
          </a:xfrm>
        </p:spPr>
        <p:txBody>
          <a:bodyPr/>
          <a:lstStyle>
            <a:lvl1pPr>
              <a:defRPr lang="en-GB" sz="2100" dirty="0">
                <a:solidFill>
                  <a:schemeClr val="accent1">
                    <a:lumMod val="50000"/>
                  </a:schemeClr>
                </a:solidFill>
                <a:latin typeface="Arial" panose="020B0604020202020204" pitchFamily="34" charset="0"/>
                <a:ea typeface="+mj-ea"/>
                <a:cs typeface="+mj-cs"/>
              </a:defRPr>
            </a:lvl1p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2258754510"/>
      </p:ext>
    </p:extLst>
  </p:cSld>
  <p:clrMapOvr>
    <a:masterClrMapping/>
  </p:clrMapOvr>
  <p:transition>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84789"/>
            <a:ext cx="10972800" cy="4641379"/>
          </a:xfrm>
          <a:prstGeom prst="rect">
            <a:avLst/>
          </a:prstGeom>
        </p:spPr>
        <p:txBody>
          <a:bodyPr>
            <a:normAutofit/>
          </a:bodyPr>
          <a:lstStyle>
            <a:lvl1pPr>
              <a:defRPr sz="1500"/>
            </a:lvl1pPr>
            <a:lvl2pPr>
              <a:defRPr sz="1200"/>
            </a:lvl2pPr>
            <a:lvl3pPr>
              <a:defRPr sz="1200"/>
            </a:lvl3pPr>
            <a:lvl4pPr>
              <a:defRPr sz="1200"/>
            </a:lvl4pPr>
            <a:lvl5pPr>
              <a:defRPr sz="1050">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8"/>
          <p:cNvSpPr>
            <a:spLocks noGrp="1"/>
          </p:cNvSpPr>
          <p:nvPr>
            <p:ph type="title"/>
          </p:nvPr>
        </p:nvSpPr>
        <p:spPr>
          <a:xfrm>
            <a:off x="609600" y="418654"/>
            <a:ext cx="8366720" cy="706091"/>
          </a:xfrm>
        </p:spPr>
        <p:txBody>
          <a:bodyPr/>
          <a:lstStyle/>
          <a:p>
            <a:r>
              <a:rPr lang="en-US"/>
              <a:t>Click to edit Master title style</a:t>
            </a:r>
            <a:endParaRPr lang="en-GB"/>
          </a:p>
        </p:txBody>
      </p:sp>
      <p:sp>
        <p:nvSpPr>
          <p:cNvPr id="4" name="Slide Number Placeholder 18"/>
          <p:cNvSpPr>
            <a:spLocks noGrp="1"/>
          </p:cNvSpPr>
          <p:nvPr>
            <p:ph type="sldNum" sz="quarter" idx="10"/>
          </p:nvPr>
        </p:nvSpPr>
        <p:spPr>
          <a:xfrm>
            <a:off x="10968567" y="6492876"/>
            <a:ext cx="628651" cy="365125"/>
          </a:xfrm>
        </p:spPr>
        <p:txBody>
          <a:bodyPr/>
          <a:lstStyle>
            <a:lvl1pPr algn="r">
              <a:defRPr sz="700">
                <a:solidFill>
                  <a:schemeClr val="accent1"/>
                </a:solidFill>
                <a:latin typeface="Arial" panose="020B0604020202020204" pitchFamily="34" charset="0"/>
              </a:defRPr>
            </a:lvl1pPr>
          </a:lstStyle>
          <a:p>
            <a:fld id="{88C9A133-97A6-9147-B67D-C730E50F2D22}" type="slidenum">
              <a:rPr lang="en-AU" altLang="en-US" smtClean="0"/>
              <a:pPr/>
              <a:t>‹#›</a:t>
            </a:fld>
            <a:endParaRPr lang="en-AU" altLang="en-US" dirty="0"/>
          </a:p>
        </p:txBody>
      </p:sp>
    </p:spTree>
    <p:extLst>
      <p:ext uri="{BB962C8B-B14F-4D97-AF65-F5344CB8AC3E}">
        <p14:creationId xmlns:p14="http://schemas.microsoft.com/office/powerpoint/2010/main" val="821103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atin typeface="Arial" panose="020B0604020202020204" pitchFamily="34" charset="0"/>
              </a:defRPr>
            </a:lvl1pPr>
          </a:lstStyle>
          <a:p>
            <a:pPr>
              <a:defRPr/>
            </a:pPr>
            <a:endParaRPr lang="en-GB" dirty="0"/>
          </a:p>
        </p:txBody>
      </p:sp>
      <p:sp>
        <p:nvSpPr>
          <p:cNvPr id="3" name="Rectangle 4"/>
          <p:cNvSpPr>
            <a:spLocks noGrp="1" noChangeArrowheads="1"/>
          </p:cNvSpPr>
          <p:nvPr>
            <p:ph type="dt" sz="half" idx="11"/>
          </p:nvPr>
        </p:nvSpPr>
        <p:spPr/>
        <p:txBody>
          <a:bodyPr/>
          <a:lstStyle>
            <a:lvl1pPr>
              <a:defRPr>
                <a:latin typeface="Arial" panose="020B0604020202020204" pitchFamily="34" charset="0"/>
              </a:defRPr>
            </a:lvl1pPr>
          </a:lstStyle>
          <a:p>
            <a:pPr>
              <a:defRPr/>
            </a:pPr>
            <a:endParaRPr lang="en-GB" dirty="0"/>
          </a:p>
        </p:txBody>
      </p:sp>
    </p:spTree>
    <p:extLst>
      <p:ext uri="{BB962C8B-B14F-4D97-AF65-F5344CB8AC3E}">
        <p14:creationId xmlns:p14="http://schemas.microsoft.com/office/powerpoint/2010/main" val="1548445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Google Shape;17;p13">
            <a:extLst>
              <a:ext uri="{FF2B5EF4-FFF2-40B4-BE49-F238E27FC236}">
                <a16:creationId xmlns:a16="http://schemas.microsoft.com/office/drawing/2014/main" id="{6B8CE67E-46DC-00AB-A392-6C4EDA688078}"/>
              </a:ext>
            </a:extLst>
          </p:cNvPr>
          <p:cNvSpPr>
            <a:spLocks/>
          </p:cNvSpPr>
          <p:nvPr userDrawn="1"/>
        </p:nvSpPr>
        <p:spPr>
          <a:xfrm>
            <a:off x="-10821" y="0"/>
            <a:ext cx="12192000" cy="6858000"/>
          </a:xfrm>
          <a:prstGeom prst="rect">
            <a:avLst/>
          </a:prstGeom>
          <a:gradFill>
            <a:gsLst>
              <a:gs pos="0">
                <a:schemeClr val="dk2"/>
              </a:gs>
              <a:gs pos="50000">
                <a:schemeClr val="dk2"/>
              </a:gs>
              <a:gs pos="100000">
                <a:schemeClr val="accent1">
                  <a:lumMod val="75000"/>
                </a:scheme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uFillTx/>
              <a:latin typeface="Arial" panose="020B0604020202020204" pitchFamily="34" charset="0"/>
              <a:ea typeface="Tahoma"/>
              <a:cs typeface="Arial" panose="020B0604020202020204" pitchFamily="34" charset="0"/>
              <a:sym typeface="Tahoma"/>
            </a:endParaRPr>
          </a:p>
        </p:txBody>
      </p:sp>
      <p:pic>
        <p:nvPicPr>
          <p:cNvPr id="4" name="Google Shape;44;p16">
            <a:extLst>
              <a:ext uri="{FF2B5EF4-FFF2-40B4-BE49-F238E27FC236}">
                <a16:creationId xmlns:a16="http://schemas.microsoft.com/office/drawing/2014/main" id="{D7E37FD5-416B-9E3F-95AC-8D0DA6D67FE7}"/>
              </a:ext>
            </a:extLst>
          </p:cNvPr>
          <p:cNvPicPr preferRelativeResize="0"/>
          <p:nvPr userDrawn="1"/>
        </p:nvPicPr>
        <p:blipFill rotWithShape="1">
          <a:blip r:embed="rId3" cstate="print">
            <a:extLst>
              <a:ext uri="{28A0092B-C50C-407E-A947-70E740481C1C}">
                <a14:useLocalDpi xmlns:a14="http://schemas.microsoft.com/office/drawing/2010/main"/>
              </a:ext>
            </a:extLst>
          </a:blip>
          <a:srcRect l="49692"/>
          <a:stretch/>
        </p:blipFill>
        <p:spPr>
          <a:xfrm>
            <a:off x="-10821" y="3307121"/>
            <a:ext cx="1772717" cy="3517697"/>
          </a:xfrm>
          <a:prstGeom prst="rect">
            <a:avLst/>
          </a:prstGeom>
          <a:noFill/>
          <a:ln>
            <a:noFill/>
          </a:ln>
        </p:spPr>
      </p:pic>
      <p:sp>
        <p:nvSpPr>
          <p:cNvPr id="5" name="Title 1">
            <a:extLst>
              <a:ext uri="{FF2B5EF4-FFF2-40B4-BE49-F238E27FC236}">
                <a16:creationId xmlns:a16="http://schemas.microsoft.com/office/drawing/2014/main" id="{3F89959B-9E09-FD43-5406-2C19D04CB488}"/>
              </a:ext>
            </a:extLst>
          </p:cNvPr>
          <p:cNvSpPr>
            <a:spLocks noGrp="1"/>
          </p:cNvSpPr>
          <p:nvPr>
            <p:ph type="title"/>
          </p:nvPr>
        </p:nvSpPr>
        <p:spPr>
          <a:xfrm>
            <a:off x="355107" y="1"/>
            <a:ext cx="11481786" cy="798989"/>
          </a:xfrm>
        </p:spPr>
        <p:txBody>
          <a:bodyPr>
            <a:noAutofit/>
          </a:bodyPr>
          <a:lstStyle>
            <a:lvl1pPr>
              <a:defRPr>
                <a:solidFill>
                  <a:schemeClr val="bg1"/>
                </a:solidFill>
              </a:defRPr>
            </a:lvl1pPr>
          </a:lstStyle>
          <a:p>
            <a:r>
              <a:rPr lang="en-US"/>
              <a:t>Click to edit Master title style</a:t>
            </a:r>
            <a:endParaRPr lang="en-AU"/>
          </a:p>
        </p:txBody>
      </p:sp>
      <p:cxnSp>
        <p:nvCxnSpPr>
          <p:cNvPr id="6" name="TitleSeparatorLine">
            <a:extLst>
              <a:ext uri="{FF2B5EF4-FFF2-40B4-BE49-F238E27FC236}">
                <a16:creationId xmlns:a16="http://schemas.microsoft.com/office/drawing/2014/main" id="{A869DF1B-48B8-9C6F-0941-867C9A82A36D}"/>
              </a:ext>
            </a:extLst>
          </p:cNvPr>
          <p:cNvCxnSpPr/>
          <p:nvPr userDrawn="1"/>
        </p:nvCxnSpPr>
        <p:spPr>
          <a:xfrm>
            <a:off x="0" y="873125"/>
            <a:ext cx="11857037" cy="0"/>
          </a:xfrm>
          <a:prstGeom prst="line">
            <a:avLst/>
          </a:prstGeom>
          <a:ln w="19050"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7" name="FooterSeparatorLine">
            <a:extLst>
              <a:ext uri="{FF2B5EF4-FFF2-40B4-BE49-F238E27FC236}">
                <a16:creationId xmlns:a16="http://schemas.microsoft.com/office/drawing/2014/main" id="{5EBC2A7C-4489-4178-CF67-B24584155BB5}"/>
              </a:ext>
            </a:extLst>
          </p:cNvPr>
          <p:cNvCxnSpPr>
            <a:cxnSpLocks/>
          </p:cNvCxnSpPr>
          <p:nvPr userDrawn="1"/>
        </p:nvCxnSpPr>
        <p:spPr>
          <a:xfrm>
            <a:off x="0" y="6598800"/>
            <a:ext cx="11372295" cy="0"/>
          </a:xfrm>
          <a:prstGeom prst="line">
            <a:avLst/>
          </a:prstGeom>
          <a:ln w="9525" cap="flat">
            <a:solidFill>
              <a:schemeClr val="bg2"/>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14C300B-D3EE-72DE-E9C5-D6F68E1021AA}"/>
              </a:ext>
            </a:extLst>
          </p:cNvPr>
          <p:cNvSpPr txBox="1"/>
          <p:nvPr userDrawn="1"/>
        </p:nvSpPr>
        <p:spPr>
          <a:xfrm>
            <a:off x="240285" y="6622631"/>
            <a:ext cx="8555855" cy="21544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r>
              <a:rPr lang="en-GB" sz="800" i="0" err="1">
                <a:solidFill>
                  <a:schemeClr val="bg1"/>
                </a:solidFill>
                <a:latin typeface="+mj-lt"/>
                <a:ea typeface="Tahoma" panose="020B0604030504040204" pitchFamily="34" charset="0"/>
                <a:cs typeface="Arial" panose="020B0604020202020204" pitchFamily="34" charset="0"/>
              </a:rPr>
              <a:t>ArcBlue</a:t>
            </a:r>
            <a:r>
              <a:rPr lang="en-GB" sz="800" i="0">
                <a:solidFill>
                  <a:schemeClr val="bg1"/>
                </a:solidFill>
                <a:latin typeface="+mj-lt"/>
                <a:ea typeface="Tahoma" panose="020B0604030504040204" pitchFamily="34" charset="0"/>
                <a:cs typeface="Arial" panose="020B0604020202020204" pitchFamily="34" charset="0"/>
              </a:rPr>
              <a:t>  ©  </a:t>
            </a:r>
            <a:r>
              <a:rPr lang="en-AU" sz="800">
                <a:solidFill>
                  <a:schemeClr val="bg1"/>
                </a:solidFill>
                <a:latin typeface="+mn-lt"/>
              </a:rPr>
              <a:t>This information is confidential and was prepared by </a:t>
            </a:r>
            <a:r>
              <a:rPr lang="en-AU" sz="800" err="1">
                <a:solidFill>
                  <a:schemeClr val="bg1"/>
                </a:solidFill>
                <a:latin typeface="+mn-lt"/>
              </a:rPr>
              <a:t>ArcBlue</a:t>
            </a:r>
            <a:r>
              <a:rPr lang="en-AU" sz="800">
                <a:solidFill>
                  <a:schemeClr val="bg1"/>
                </a:solidFill>
                <a:latin typeface="+mn-lt"/>
              </a:rPr>
              <a:t> solely for the use of our client; it is not to be relied on by any 3rd party without </a:t>
            </a:r>
            <a:r>
              <a:rPr lang="en-AU" sz="800" err="1">
                <a:solidFill>
                  <a:schemeClr val="bg1"/>
                </a:solidFill>
                <a:latin typeface="+mn-lt"/>
              </a:rPr>
              <a:t>ArcBlue's</a:t>
            </a:r>
            <a:r>
              <a:rPr lang="en-AU" sz="800">
                <a:solidFill>
                  <a:schemeClr val="bg1"/>
                </a:solidFill>
                <a:latin typeface="+mn-lt"/>
              </a:rPr>
              <a:t> prior written consent</a:t>
            </a:r>
          </a:p>
        </p:txBody>
      </p:sp>
      <p:pic>
        <p:nvPicPr>
          <p:cNvPr id="10" name="Picture 16">
            <a:extLst>
              <a:ext uri="{FF2B5EF4-FFF2-40B4-BE49-F238E27FC236}">
                <a16:creationId xmlns:a16="http://schemas.microsoft.com/office/drawing/2014/main" id="{957B2F38-F4A5-61D1-12FB-7D70EB9FDC8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1514793" y="6335531"/>
            <a:ext cx="372893" cy="372893"/>
          </a:xfrm>
          <a:prstGeom prst="rect">
            <a:avLst/>
          </a:prstGeom>
        </p:spPr>
      </p:pic>
    </p:spTree>
    <p:custDataLst>
      <p:tags r:id="rId1"/>
    </p:custDataLst>
    <p:extLst>
      <p:ext uri="{BB962C8B-B14F-4D97-AF65-F5344CB8AC3E}">
        <p14:creationId xmlns:p14="http://schemas.microsoft.com/office/powerpoint/2010/main" val="3428832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ast Page Logo">
    <p:spTree>
      <p:nvGrpSpPr>
        <p:cNvPr id="1" name=""/>
        <p:cNvGrpSpPr/>
        <p:nvPr/>
      </p:nvGrpSpPr>
      <p:grpSpPr>
        <a:xfrm>
          <a:off x="0" y="0"/>
          <a:ext cx="0" cy="0"/>
          <a:chOff x="0" y="0"/>
          <a:chExt cx="0" cy="0"/>
        </a:xfrm>
      </p:grpSpPr>
      <p:sp>
        <p:nvSpPr>
          <p:cNvPr id="12" name="Google Shape;17;p13">
            <a:extLst>
              <a:ext uri="{FF2B5EF4-FFF2-40B4-BE49-F238E27FC236}">
                <a16:creationId xmlns:a16="http://schemas.microsoft.com/office/drawing/2014/main" id="{6F263C90-8D19-4307-AA8E-5D61679894E2}"/>
              </a:ext>
            </a:extLst>
          </p:cNvPr>
          <p:cNvSpPr>
            <a:spLocks/>
          </p:cNvSpPr>
          <p:nvPr userDrawn="1"/>
        </p:nvSpPr>
        <p:spPr>
          <a:xfrm>
            <a:off x="0" y="0"/>
            <a:ext cx="12192000" cy="4851400"/>
          </a:xfrm>
          <a:prstGeom prst="rect">
            <a:avLst/>
          </a:prstGeom>
          <a:gradFill>
            <a:gsLst>
              <a:gs pos="0">
                <a:schemeClr val="tx2"/>
              </a:gs>
              <a:gs pos="50000">
                <a:schemeClr val="tx2"/>
              </a:gs>
              <a:gs pos="100000">
                <a:schemeClr val="accent1">
                  <a:lumMod val="75000"/>
                </a:schemeClr>
              </a:gs>
            </a:gsLst>
            <a:lin ang="0" scaled="0"/>
          </a:gradFill>
          <a:ln>
            <a:noFill/>
          </a:ln>
        </p:spPr>
        <p:txBody>
          <a:bodyPr spcFirstLastPara="1" wrap="square" lIns="91425" tIns="45700" rIns="91425" bIns="45700" anchor="ctr" anchorCtr="0">
            <a:noAutofit/>
          </a:bodyPr>
          <a:lstStyle/>
          <a:p>
            <a:pPr marL="0" lvl="0" indent="0" algn="ctr">
              <a:buNone/>
            </a:pPr>
            <a:endParaRPr sz="1800">
              <a:solidFill>
                <a:schemeClr val="lt1"/>
              </a:solidFill>
              <a:latin typeface="Arial" panose="020B0604020202020204" pitchFamily="34" charset="0"/>
              <a:ea typeface="Tahoma"/>
              <a:cs typeface="Arial" panose="020B0604020202020204" pitchFamily="34" charset="0"/>
              <a:sym typeface="Tahoma"/>
            </a:endParaRPr>
          </a:p>
        </p:txBody>
      </p:sp>
      <p:sp>
        <p:nvSpPr>
          <p:cNvPr id="2" name="Title 1">
            <a:extLst>
              <a:ext uri="{FF2B5EF4-FFF2-40B4-BE49-F238E27FC236}">
                <a16:creationId xmlns:a16="http://schemas.microsoft.com/office/drawing/2014/main" id="{24529B3C-AAD9-44E2-AF4A-918173D64B73}"/>
              </a:ext>
            </a:extLst>
          </p:cNvPr>
          <p:cNvSpPr>
            <a:spLocks noGrp="1"/>
          </p:cNvSpPr>
          <p:nvPr>
            <p:ph type="ctrTitle"/>
          </p:nvPr>
        </p:nvSpPr>
        <p:spPr>
          <a:xfrm>
            <a:off x="672201" y="5187848"/>
            <a:ext cx="9144000" cy="1398895"/>
          </a:xfrm>
        </p:spPr>
        <p:txBody>
          <a:bodyPr anchor="t">
            <a:normAutofit/>
          </a:bodyPr>
          <a:lstStyle>
            <a:lvl1pPr algn="l">
              <a:defRPr sz="3200" b="0">
                <a:solidFill>
                  <a:schemeClr val="tx2"/>
                </a:solidFill>
              </a:defRPr>
            </a:lvl1pPr>
          </a:lstStyle>
          <a:p>
            <a:r>
              <a:rPr lang="en-US"/>
              <a:t>Click to edit Master title style</a:t>
            </a:r>
            <a:endParaRPr lang="en-AU"/>
          </a:p>
        </p:txBody>
      </p:sp>
      <p:pic>
        <p:nvPicPr>
          <p:cNvPr id="13" name="Google Shape;44;p16">
            <a:extLst>
              <a:ext uri="{FF2B5EF4-FFF2-40B4-BE49-F238E27FC236}">
                <a16:creationId xmlns:a16="http://schemas.microsoft.com/office/drawing/2014/main" id="{6CC95F2C-C460-4CF8-8949-DF2CBE2C7975}"/>
              </a:ext>
            </a:extLst>
          </p:cNvPr>
          <p:cNvPicPr preferRelativeResize="0"/>
          <p:nvPr userDrawn="1"/>
        </p:nvPicPr>
        <p:blipFill rotWithShape="1">
          <a:blip r:embed="rId3"/>
          <a:srcRect l="49692"/>
          <a:stretch/>
        </p:blipFill>
        <p:spPr>
          <a:xfrm>
            <a:off x="-10821" y="1670151"/>
            <a:ext cx="1772717" cy="3517697"/>
          </a:xfrm>
          <a:prstGeom prst="rect">
            <a:avLst/>
          </a:prstGeom>
          <a:noFill/>
          <a:ln>
            <a:noFill/>
          </a:ln>
        </p:spPr>
      </p:pic>
      <p:pic>
        <p:nvPicPr>
          <p:cNvPr id="8" name="Google Shape;49;p17">
            <a:extLst>
              <a:ext uri="{FF2B5EF4-FFF2-40B4-BE49-F238E27FC236}">
                <a16:creationId xmlns:a16="http://schemas.microsoft.com/office/drawing/2014/main" id="{C8962D91-BACA-450C-ABD3-DF5AD4AF061E}"/>
              </a:ext>
            </a:extLst>
          </p:cNvPr>
          <p:cNvPicPr preferRelativeResize="0"/>
          <p:nvPr userDrawn="1"/>
        </p:nvPicPr>
        <p:blipFill rotWithShape="1">
          <a:blip r:embed="rId4"/>
          <a:srcRect/>
          <a:stretch/>
        </p:blipFill>
        <p:spPr>
          <a:xfrm>
            <a:off x="9816201" y="271257"/>
            <a:ext cx="2073627" cy="680153"/>
          </a:xfrm>
          <a:prstGeom prst="rect">
            <a:avLst/>
          </a:prstGeom>
          <a:noFill/>
          <a:ln>
            <a:noFill/>
          </a:ln>
        </p:spPr>
      </p:pic>
    </p:spTree>
    <p:custDataLst>
      <p:tags r:id="rId1"/>
    </p:custDataLst>
    <p:extLst>
      <p:ext uri="{BB962C8B-B14F-4D97-AF65-F5344CB8AC3E}">
        <p14:creationId xmlns:p14="http://schemas.microsoft.com/office/powerpoint/2010/main" val="1429302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C85199-A525-4EBE-AE6B-F62466E3F6ED}"/>
              </a:ext>
            </a:extLst>
          </p:cNvPr>
          <p:cNvSpPr/>
          <p:nvPr userDrawn="1"/>
        </p:nvSpPr>
        <p:spPr>
          <a:xfrm>
            <a:off x="3149600" y="0"/>
            <a:ext cx="9144000" cy="6858000"/>
          </a:xfrm>
          <a:prstGeom prst="rect">
            <a:avLst/>
          </a:prstGeom>
          <a:gradFill flip="none" rotWithShape="1">
            <a:gsLst>
              <a:gs pos="0">
                <a:schemeClr val="bg1">
                  <a:lumMod val="95000"/>
                </a:schemeClr>
              </a:gs>
              <a:gs pos="100000">
                <a:schemeClr val="bg1">
                  <a:lumMod val="85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69ABDBAF-B7DA-4E40-AE8A-006FB06EE470}"/>
              </a:ext>
            </a:extLst>
          </p:cNvPr>
          <p:cNvSpPr/>
          <p:nvPr userDrawn="1"/>
        </p:nvSpPr>
        <p:spPr>
          <a:xfrm>
            <a:off x="0" y="0"/>
            <a:ext cx="32512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C281BDE3-B4A0-40BC-80CD-30C3C3451262}"/>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49693"/>
          <a:stretch/>
        </p:blipFill>
        <p:spPr>
          <a:xfrm>
            <a:off x="-10821" y="3307123"/>
            <a:ext cx="1772717" cy="3517697"/>
          </a:xfrm>
          <a:prstGeom prst="rect">
            <a:avLst/>
          </a:prstGeom>
        </p:spPr>
      </p:pic>
      <p:sp>
        <p:nvSpPr>
          <p:cNvPr id="2" name="Title 1"/>
          <p:cNvSpPr>
            <a:spLocks noGrp="1"/>
          </p:cNvSpPr>
          <p:nvPr>
            <p:ph type="title"/>
          </p:nvPr>
        </p:nvSpPr>
        <p:spPr>
          <a:xfrm>
            <a:off x="304801" y="3532785"/>
            <a:ext cx="2598057" cy="569912"/>
          </a:xfrm>
        </p:spPr>
        <p:txBody>
          <a:bodyPr/>
          <a:lstStyle>
            <a:lvl1pPr>
              <a:defRPr lang="en-GB" sz="2400" dirty="0">
                <a:solidFill>
                  <a:schemeClr val="bg1"/>
                </a:solidFill>
                <a:latin typeface="Arial" panose="020B0604020202020204" pitchFamily="34" charset="0"/>
                <a:ea typeface="+mj-ea"/>
                <a:cs typeface="+mj-cs"/>
              </a:defRPr>
            </a:lvl1pPr>
          </a:lstStyle>
          <a:p>
            <a:r>
              <a:rPr lang="en-US"/>
              <a:t>Click to edit Master title style</a:t>
            </a:r>
            <a:endParaRPr lang="en-GB"/>
          </a:p>
        </p:txBody>
      </p:sp>
      <p:sp>
        <p:nvSpPr>
          <p:cNvPr id="3" name="Content Placeholder 2"/>
          <p:cNvSpPr>
            <a:spLocks noGrp="1"/>
          </p:cNvSpPr>
          <p:nvPr>
            <p:ph idx="1"/>
          </p:nvPr>
        </p:nvSpPr>
        <p:spPr>
          <a:xfrm>
            <a:off x="3672114" y="571512"/>
            <a:ext cx="8171749" cy="5480943"/>
          </a:xfrm>
        </p:spPr>
        <p:txBody>
          <a:bodyPr/>
          <a:lstStyle>
            <a:lvl1pPr>
              <a:defRPr sz="2100">
                <a:solidFill>
                  <a:schemeClr val="tx1"/>
                </a:solidFill>
              </a:defRPr>
            </a:lvl1pPr>
            <a:lvl2pPr>
              <a:defRPr sz="2100">
                <a:solidFill>
                  <a:schemeClr val="tx1"/>
                </a:solidFill>
              </a:defRPr>
            </a:lvl2pPr>
            <a:lvl3pPr>
              <a:defRPr sz="2100">
                <a:solidFill>
                  <a:schemeClr val="tx1"/>
                </a:solidFill>
              </a:defRPr>
            </a:lvl3pPr>
            <a:lvl4pPr>
              <a:defRPr sz="2100">
                <a:solidFill>
                  <a:schemeClr val="tx1"/>
                </a:solidFill>
              </a:defRPr>
            </a:lvl4pPr>
            <a:lvl5pPr>
              <a:defRPr sz="180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3">
            <a:extLst>
              <a:ext uri="{FF2B5EF4-FFF2-40B4-BE49-F238E27FC236}">
                <a16:creationId xmlns:a16="http://schemas.microsoft.com/office/drawing/2014/main" id="{B3F28728-87A5-4910-BA3A-B6D22AD9B6CF}"/>
              </a:ext>
            </a:extLst>
          </p:cNvPr>
          <p:cNvSpPr txBox="1">
            <a:spLocks/>
          </p:cNvSpPr>
          <p:nvPr userDrawn="1"/>
        </p:nvSpPr>
        <p:spPr bwMode="auto">
          <a:xfrm>
            <a:off x="11591854" y="6571576"/>
            <a:ext cx="335829" cy="21544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AU"/>
            </a:defPPr>
            <a:lvl1pPr algn="r" rtl="0" eaLnBrk="1" fontAlgn="base" hangingPunct="1">
              <a:spcBef>
                <a:spcPct val="20000"/>
              </a:spcBef>
              <a:spcAft>
                <a:spcPct val="0"/>
              </a:spcAft>
              <a:buFont typeface="Wingdings 3" panose="05040102010807070707" pitchFamily="18" charset="2"/>
              <a:buChar char="}"/>
              <a:defRPr sz="2400" kern="1200">
                <a:solidFill>
                  <a:srgbClr val="595959"/>
                </a:solidFill>
                <a:latin typeface="Century Gothic" panose="020B0502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595959"/>
                </a:solidFill>
                <a:latin typeface="Century Gothic" panose="020B0502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595959"/>
                </a:solidFill>
                <a:latin typeface="Century Gothic" panose="020B0502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har char="–"/>
              <a:defRPr sz="2400" kern="1200">
                <a:solidFill>
                  <a:srgbClr val="595959"/>
                </a:solidFill>
                <a:latin typeface="Century Gothic" panose="020B0502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har char="»"/>
              <a:defRPr sz="2000" kern="1200">
                <a:solidFill>
                  <a:schemeClr val="tx1"/>
                </a:solidFill>
                <a:latin typeface="Futura Bk BT"/>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Futura Bk BT"/>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Futura Bk BT"/>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Futura Bk BT"/>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Futura Bk BT"/>
                <a:ea typeface="+mn-ea"/>
                <a:cs typeface="Arial" panose="020B0604020202020204" pitchFamily="34" charset="0"/>
              </a:defRPr>
            </a:lvl9pPr>
          </a:lstStyle>
          <a:p>
            <a:pPr marL="0" marR="0" lvl="0" indent="0" algn="r" defTabSz="342900" rtl="0" eaLnBrk="1" fontAlgn="base" latinLnBrk="0" hangingPunct="1">
              <a:lnSpc>
                <a:spcPct val="100000"/>
              </a:lnSpc>
              <a:spcBef>
                <a:spcPct val="0"/>
              </a:spcBef>
              <a:spcAft>
                <a:spcPct val="0"/>
              </a:spcAft>
              <a:buClrTx/>
              <a:buSzTx/>
              <a:buFontTx/>
              <a:buNone/>
              <a:tabLst/>
              <a:defRPr/>
            </a:pPr>
            <a:fld id="{4F7FF596-A233-4158-A15C-9903C0DF9D05}" type="slidenum">
              <a:rPr kumimoji="0" lang="en-AU" altLang="en-US" sz="600" b="0" i="0" u="none" strike="noStrike" kern="1200" cap="none" spc="0" normalizeH="0" baseline="0" noProof="0" smtClean="0">
                <a:ln>
                  <a:noFill/>
                </a:ln>
                <a:solidFill>
                  <a:srgbClr val="002458"/>
                </a:solidFill>
                <a:effectLst/>
                <a:uLnTx/>
                <a:uFillTx/>
                <a:latin typeface="Century Gothic" panose="020B0502020202020204" pitchFamily="34" charset="0"/>
                <a:ea typeface="+mn-ea"/>
                <a:cs typeface="Arial" panose="020B0604020202020204" pitchFamily="34" charset="0"/>
              </a:rPr>
              <a:pPr marL="0" marR="0" lvl="0" indent="0" algn="r" defTabSz="342900" rtl="0" eaLnBrk="1" fontAlgn="base" latinLnBrk="0" hangingPunct="1">
                <a:lnSpc>
                  <a:spcPct val="100000"/>
                </a:lnSpc>
                <a:spcBef>
                  <a:spcPct val="0"/>
                </a:spcBef>
                <a:spcAft>
                  <a:spcPct val="0"/>
                </a:spcAft>
                <a:buClrTx/>
                <a:buSzTx/>
                <a:buFontTx/>
                <a:buNone/>
                <a:tabLst/>
                <a:defRPr/>
              </a:pPr>
              <a:t>‹#›</a:t>
            </a:fld>
            <a:endParaRPr kumimoji="0" lang="en-AU" altLang="en-US" sz="600" b="0" i="0" u="none" strike="noStrike" kern="1200" cap="none" spc="0" normalizeH="0" baseline="0" noProof="0">
              <a:ln>
                <a:noFill/>
              </a:ln>
              <a:solidFill>
                <a:srgbClr val="002458"/>
              </a:solidFill>
              <a:effectLst/>
              <a:uLnTx/>
              <a:uFillTx/>
              <a:latin typeface="Century Gothic" panose="020B0502020202020204" pitchFamily="34" charset="0"/>
              <a:ea typeface="+mn-ea"/>
              <a:cs typeface="Arial" panose="020B0604020202020204" pitchFamily="34" charset="0"/>
            </a:endParaRPr>
          </a:p>
        </p:txBody>
      </p:sp>
      <p:sp>
        <p:nvSpPr>
          <p:cNvPr id="9" name="Line 17">
            <a:extLst>
              <a:ext uri="{FF2B5EF4-FFF2-40B4-BE49-F238E27FC236}">
                <a16:creationId xmlns:a16="http://schemas.microsoft.com/office/drawing/2014/main" id="{F534742F-3620-403A-8496-B9C3D81527BC}"/>
              </a:ext>
            </a:extLst>
          </p:cNvPr>
          <p:cNvSpPr>
            <a:spLocks noChangeShapeType="1"/>
          </p:cNvSpPr>
          <p:nvPr userDrawn="1"/>
        </p:nvSpPr>
        <p:spPr bwMode="auto">
          <a:xfrm>
            <a:off x="3672115" y="6521978"/>
            <a:ext cx="8171749" cy="0"/>
          </a:xfrm>
          <a:prstGeom prst="line">
            <a:avLst/>
          </a:prstGeom>
          <a:noFill/>
          <a:ln w="6350">
            <a:solidFill>
              <a:schemeClr val="tx2"/>
            </a:solidFill>
            <a:round/>
            <a:headEnd/>
            <a:tailEnd/>
          </a:ln>
          <a:extLst>
            <a:ext uri="{909E8E84-426E-40DD-AFC4-6F175D3DCCD1}">
              <a14:hiddenFill xmlns:a14="http://schemas.microsoft.com/office/drawing/2010/main">
                <a:noFill/>
              </a14:hiddenFill>
            </a:ext>
          </a:extLst>
        </p:spPr>
        <p:txBody>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AU" sz="135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0" name="Text Box 19">
            <a:extLst>
              <a:ext uri="{FF2B5EF4-FFF2-40B4-BE49-F238E27FC236}">
                <a16:creationId xmlns:a16="http://schemas.microsoft.com/office/drawing/2014/main" id="{A6A864D0-5A99-40B8-85F1-2D64276A3DC8}"/>
              </a:ext>
            </a:extLst>
          </p:cNvPr>
          <p:cNvSpPr txBox="1">
            <a:spLocks noChangeArrowheads="1"/>
          </p:cNvSpPr>
          <p:nvPr userDrawn="1"/>
        </p:nvSpPr>
        <p:spPr bwMode="auto">
          <a:xfrm>
            <a:off x="9418454" y="6571573"/>
            <a:ext cx="217833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342900" rtl="0" eaLnBrk="1" fontAlgn="base" latinLnBrk="0" hangingPunct="1">
              <a:lnSpc>
                <a:spcPct val="100000"/>
              </a:lnSpc>
              <a:spcBef>
                <a:spcPct val="0"/>
              </a:spcBef>
              <a:spcAft>
                <a:spcPct val="0"/>
              </a:spcAft>
              <a:buClrTx/>
              <a:buSzTx/>
              <a:buFontTx/>
              <a:buNone/>
              <a:tabLst/>
              <a:defRPr/>
            </a:pPr>
            <a:r>
              <a:rPr kumimoji="0" lang="en-GB" sz="600" b="0" i="0" u="none" strike="noStrike" kern="1200" cap="none" spc="0" normalizeH="0" baseline="0" noProof="0">
                <a:ln>
                  <a:noFill/>
                </a:ln>
                <a:solidFill>
                  <a:srgbClr val="002458"/>
                </a:solidFill>
                <a:effectLst/>
                <a:uLnTx/>
                <a:uFillTx/>
                <a:latin typeface="Arial" panose="020B0604020202020204" pitchFamily="34" charset="0"/>
                <a:ea typeface="+mn-ea"/>
                <a:cs typeface="Arial" charset="0"/>
              </a:rPr>
              <a:t>© </a:t>
            </a:r>
            <a:r>
              <a:rPr kumimoji="0" lang="en-GB" sz="600" b="0" i="0" u="none" strike="noStrike" kern="1200" cap="none" spc="0" normalizeH="0" baseline="0" noProof="0" err="1">
                <a:ln>
                  <a:noFill/>
                </a:ln>
                <a:solidFill>
                  <a:srgbClr val="002458"/>
                </a:solidFill>
                <a:effectLst/>
                <a:uLnTx/>
                <a:uFillTx/>
                <a:latin typeface="Arial" panose="020B0604020202020204" pitchFamily="34" charset="0"/>
                <a:ea typeface="+mn-ea"/>
                <a:cs typeface="Arial" charset="0"/>
              </a:rPr>
              <a:t>ArcBlue</a:t>
            </a:r>
            <a:r>
              <a:rPr kumimoji="0" lang="en-GB" sz="600" b="0" i="0" u="none" strike="noStrike" kern="1200" cap="none" spc="0" normalizeH="0" baseline="0" noProof="0">
                <a:ln>
                  <a:noFill/>
                </a:ln>
                <a:solidFill>
                  <a:srgbClr val="002458"/>
                </a:solidFill>
                <a:effectLst/>
                <a:uLnTx/>
                <a:uFillTx/>
                <a:latin typeface="Arial" panose="020B0604020202020204" pitchFamily="34" charset="0"/>
                <a:ea typeface="+mn-ea"/>
                <a:cs typeface="Arial" charset="0"/>
              </a:rPr>
              <a:t> Consulting</a:t>
            </a:r>
            <a:endParaRPr kumimoji="0" lang="en-AU" sz="600" b="0" i="0" u="none" strike="noStrike" kern="1200" cap="none" spc="0" normalizeH="0" baseline="0" noProof="0">
              <a:ln>
                <a:noFill/>
              </a:ln>
              <a:solidFill>
                <a:srgbClr val="002458"/>
              </a:solidFill>
              <a:effectLst/>
              <a:uLnTx/>
              <a:uFillTx/>
              <a:latin typeface="Arial" panose="020B0604020202020204" pitchFamily="34" charset="0"/>
              <a:ea typeface="+mn-ea"/>
              <a:cs typeface="Arial" charset="0"/>
            </a:endParaRPr>
          </a:p>
        </p:txBody>
      </p:sp>
      <p:sp>
        <p:nvSpPr>
          <p:cNvPr id="11" name="Oval 10">
            <a:extLst>
              <a:ext uri="{FF2B5EF4-FFF2-40B4-BE49-F238E27FC236}">
                <a16:creationId xmlns:a16="http://schemas.microsoft.com/office/drawing/2014/main" id="{2D29E81B-6A38-4CD1-B58B-47EEBE6CB30E}"/>
              </a:ext>
            </a:extLst>
          </p:cNvPr>
          <p:cNvSpPr/>
          <p:nvPr userDrawn="1"/>
        </p:nvSpPr>
        <p:spPr>
          <a:xfrm>
            <a:off x="11591333" y="6661295"/>
            <a:ext cx="36000" cy="36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7CEF4BEA-6AB1-8AB5-5307-FFA9D0EDE6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20281" y="5599840"/>
            <a:ext cx="920498" cy="998222"/>
          </a:xfrm>
          <a:prstGeom prst="rect">
            <a:avLst/>
          </a:prstGeom>
        </p:spPr>
      </p:pic>
    </p:spTree>
    <p:custDataLst>
      <p:tags r:id="rId1"/>
    </p:custDataLst>
    <p:extLst>
      <p:ext uri="{BB962C8B-B14F-4D97-AF65-F5344CB8AC3E}">
        <p14:creationId xmlns:p14="http://schemas.microsoft.com/office/powerpoint/2010/main" val="3801154056"/>
      </p:ext>
    </p:extLst>
  </p:cSld>
  <p:clrMapOvr>
    <a:masterClrMapping/>
  </p:clrMapOvr>
  <p:transition>
    <p:pull/>
  </p:transition>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4" name="Google Shape;17;p13">
            <a:extLst>
              <a:ext uri="{FF2B5EF4-FFF2-40B4-BE49-F238E27FC236}">
                <a16:creationId xmlns:a16="http://schemas.microsoft.com/office/drawing/2014/main" id="{688E005E-3F5C-4625-B4C0-3D6EF5B7F38E}"/>
              </a:ext>
            </a:extLst>
          </p:cNvPr>
          <p:cNvSpPr>
            <a:spLocks/>
          </p:cNvSpPr>
          <p:nvPr userDrawn="1"/>
        </p:nvSpPr>
        <p:spPr>
          <a:xfrm>
            <a:off x="0" y="0"/>
            <a:ext cx="12192000" cy="2527300"/>
          </a:xfrm>
          <a:prstGeom prst="rect">
            <a:avLst/>
          </a:prstGeom>
          <a:gradFill>
            <a:gsLst>
              <a:gs pos="0">
                <a:schemeClr val="tx2"/>
              </a:gs>
              <a:gs pos="50000">
                <a:schemeClr val="tx2"/>
              </a:gs>
              <a:gs pos="100000">
                <a:schemeClr val="accent1">
                  <a:lumMod val="75000"/>
                </a:schemeClr>
              </a:gs>
            </a:gsLst>
            <a:lin ang="0" scaled="0"/>
          </a:gradFill>
          <a:ln>
            <a:noFill/>
          </a:ln>
        </p:spPr>
        <p:txBody>
          <a:bodyPr spcFirstLastPara="1" wrap="square" lIns="91425" tIns="45700" rIns="91425" bIns="45700" anchor="ctr" anchorCtr="0">
            <a:noAutofit/>
          </a:bodyPr>
          <a:lstStyle/>
          <a:p>
            <a:pPr marL="0" lvl="0" indent="0" algn="ctr">
              <a:buNone/>
            </a:pPr>
            <a:endParaRPr sz="1800">
              <a:solidFill>
                <a:schemeClr val="lt1"/>
              </a:solidFill>
              <a:latin typeface="Arial" panose="020B0604020202020204" pitchFamily="34" charset="0"/>
              <a:ea typeface="Tahoma"/>
              <a:cs typeface="Arial" panose="020B0604020202020204" pitchFamily="34" charset="0"/>
              <a:sym typeface="Tahoma"/>
            </a:endParaRPr>
          </a:p>
        </p:txBody>
      </p:sp>
      <p:pic>
        <p:nvPicPr>
          <p:cNvPr id="5" name="Picture 16">
            <a:extLst>
              <a:ext uri="{FF2B5EF4-FFF2-40B4-BE49-F238E27FC236}">
                <a16:creationId xmlns:a16="http://schemas.microsoft.com/office/drawing/2014/main" id="{8A35F980-DF5A-4A9B-B683-B83D8F9D64B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035232" y="291088"/>
            <a:ext cx="2670993" cy="1077540"/>
          </a:xfrm>
          <a:prstGeom prst="rect">
            <a:avLst/>
          </a:prstGeom>
        </p:spPr>
      </p:pic>
    </p:spTree>
    <p:custDataLst>
      <p:tags r:id="rId1"/>
    </p:custDataLst>
    <p:extLst>
      <p:ext uri="{BB962C8B-B14F-4D97-AF65-F5344CB8AC3E}">
        <p14:creationId xmlns:p14="http://schemas.microsoft.com/office/powerpoint/2010/main" val="3877167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0B676F-354C-262B-9F98-00132CBF1162}"/>
              </a:ext>
            </a:extLst>
          </p:cNvPr>
          <p:cNvSpPr/>
          <p:nvPr userDrawn="1"/>
        </p:nvSpPr>
        <p:spPr bwMode="gray">
          <a:xfrm>
            <a:off x="-1" y="6571591"/>
            <a:ext cx="9649097" cy="28640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sp>
        <p:nvSpPr>
          <p:cNvPr id="5" name="Title 1">
            <a:extLst>
              <a:ext uri="{FF2B5EF4-FFF2-40B4-BE49-F238E27FC236}">
                <a16:creationId xmlns:a16="http://schemas.microsoft.com/office/drawing/2014/main" id="{72DE9F54-A454-ECAA-C3D7-605ECA2DA8C1}"/>
              </a:ext>
            </a:extLst>
          </p:cNvPr>
          <p:cNvSpPr>
            <a:spLocks noGrp="1"/>
          </p:cNvSpPr>
          <p:nvPr>
            <p:ph type="title"/>
          </p:nvPr>
        </p:nvSpPr>
        <p:spPr>
          <a:xfrm>
            <a:off x="355107" y="1"/>
            <a:ext cx="6731493" cy="798989"/>
          </a:xfrm>
        </p:spPr>
        <p:txBody>
          <a:bodyPr>
            <a:noAutofit/>
          </a:bodyPr>
          <a:lstStyle/>
          <a:p>
            <a:r>
              <a:rPr lang="en-US"/>
              <a:t>Click to edit Master title style</a:t>
            </a:r>
            <a:endParaRPr lang="en-AU"/>
          </a:p>
        </p:txBody>
      </p:sp>
      <p:cxnSp>
        <p:nvCxnSpPr>
          <p:cNvPr id="7" name="TitleSeparatorLine">
            <a:extLst>
              <a:ext uri="{FF2B5EF4-FFF2-40B4-BE49-F238E27FC236}">
                <a16:creationId xmlns:a16="http://schemas.microsoft.com/office/drawing/2014/main" id="{4CF13205-BFD4-40C0-2C7F-3ABFA496863D}"/>
              </a:ext>
            </a:extLst>
          </p:cNvPr>
          <p:cNvCxnSpPr>
            <a:cxnSpLocks/>
          </p:cNvCxnSpPr>
          <p:nvPr userDrawn="1"/>
        </p:nvCxnSpPr>
        <p:spPr>
          <a:xfrm>
            <a:off x="0" y="873125"/>
            <a:ext cx="7748337" cy="0"/>
          </a:xfrm>
          <a:prstGeom prst="line">
            <a:avLst/>
          </a:prstGeom>
          <a:ln w="19050" cap="flat">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8" name="Google Shape;133;p29">
            <a:extLst>
              <a:ext uri="{FF2B5EF4-FFF2-40B4-BE49-F238E27FC236}">
                <a16:creationId xmlns:a16="http://schemas.microsoft.com/office/drawing/2014/main" id="{CB45A158-2F06-D7E9-C5B4-56F01F75CCBC}"/>
              </a:ext>
            </a:extLst>
          </p:cNvPr>
          <p:cNvSpPr>
            <a:spLocks/>
          </p:cNvSpPr>
          <p:nvPr userDrawn="1"/>
        </p:nvSpPr>
        <p:spPr>
          <a:xfrm>
            <a:off x="7931950" y="1"/>
            <a:ext cx="4260051" cy="6857999"/>
          </a:xfrm>
          <a:prstGeom prst="rect">
            <a:avLst/>
          </a:prstGeom>
          <a:gradFill>
            <a:gsLst>
              <a:gs pos="50000">
                <a:schemeClr val="dk2"/>
              </a:gs>
              <a:gs pos="100000">
                <a:schemeClr val="accent1">
                  <a:lumMod val="75000"/>
                </a:schemeClr>
              </a:gs>
            </a:gsLst>
            <a:lin ang="0" scaled="0"/>
          </a:gradFill>
          <a:ln>
            <a:noFill/>
          </a:ln>
        </p:spPr>
        <p:txBody>
          <a:bodyPr spcFirstLastPara="1" wrap="square" lIns="91425" tIns="45700" rIns="91425" bIns="45700" anchor="ctr" anchorCtr="0">
            <a:noAutofit/>
          </a:bodyPr>
          <a:lstStyle/>
          <a:p>
            <a:pPr marL="0" lvl="0" indent="0" algn="ctr">
              <a:buNone/>
            </a:pPr>
            <a:endParaRPr sz="1800">
              <a:solidFill>
                <a:schemeClr val="lt1"/>
              </a:solidFill>
              <a:latin typeface="Arial" panose="020B0604020202020204" pitchFamily="34" charset="0"/>
              <a:ea typeface="Tahoma"/>
              <a:cs typeface="Arial" panose="020B0604020202020204" pitchFamily="34" charset="0"/>
              <a:sym typeface="Century Gothic"/>
            </a:endParaRPr>
          </a:p>
        </p:txBody>
      </p:sp>
      <p:sp>
        <p:nvSpPr>
          <p:cNvPr id="9" name="Slide Number Placeholder 3">
            <a:extLst>
              <a:ext uri="{FF2B5EF4-FFF2-40B4-BE49-F238E27FC236}">
                <a16:creationId xmlns:a16="http://schemas.microsoft.com/office/drawing/2014/main" id="{7C71D0A0-1040-5AA9-F85F-88C18E396466}"/>
              </a:ext>
            </a:extLst>
          </p:cNvPr>
          <p:cNvSpPr txBox="1">
            <a:spLocks/>
          </p:cNvSpPr>
          <p:nvPr userDrawn="1"/>
        </p:nvSpPr>
        <p:spPr bwMode="auto">
          <a:xfrm>
            <a:off x="10942493" y="6614304"/>
            <a:ext cx="447772" cy="215443"/>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AU"/>
            </a:defPPr>
            <a:lvl1pPr algn="r" rtl="0" eaLnBrk="1" fontAlgn="base" hangingPunct="1">
              <a:spcBef>
                <a:spcPct val="20000"/>
              </a:spcBef>
              <a:spcAft>
                <a:spcPct val="0"/>
              </a:spcAft>
              <a:buFont typeface="Wingdings 3" panose="05040102010807070707" pitchFamily="18" charset="2"/>
              <a:buChar char="}"/>
              <a:defRPr sz="2400" kern="1200">
                <a:solidFill>
                  <a:srgbClr val="595959"/>
                </a:solidFill>
                <a:latin typeface="Century Gothic" panose="020B0502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595959"/>
                </a:solidFill>
                <a:latin typeface="Century Gothic" panose="020B0502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595959"/>
                </a:solidFill>
                <a:latin typeface="Century Gothic" panose="020B0502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har char="–"/>
              <a:defRPr sz="2400" kern="1200">
                <a:solidFill>
                  <a:srgbClr val="595959"/>
                </a:solidFill>
                <a:latin typeface="Century Gothic" panose="020B0502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har char="»"/>
              <a:defRPr sz="2000" kern="1200">
                <a:solidFill>
                  <a:schemeClr val="tx1"/>
                </a:solidFill>
                <a:latin typeface="Futura Bk BT"/>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Futura Bk BT"/>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Futura Bk BT"/>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Futura Bk BT"/>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Futura Bk BT"/>
                <a:ea typeface="+mn-ea"/>
                <a:cs typeface="Arial" panose="020B0604020202020204" pitchFamily="34" charset="0"/>
              </a:defRPr>
            </a:lvl9pPr>
          </a:lstStyle>
          <a:p>
            <a:pPr algn="r">
              <a:spcBef>
                <a:spcPct val="0"/>
              </a:spcBef>
              <a:buFontTx/>
              <a:buNone/>
            </a:pPr>
            <a:fld id="{4F7FF596-A233-4158-A15C-9903C0DF9D05}" type="slidenum">
              <a:rPr lang="en-AU" altLang="en-US" sz="800" smtClean="0">
                <a:solidFill>
                  <a:schemeClr val="bg1"/>
                </a:solidFill>
                <a:latin typeface="+mj-lt"/>
                <a:cs typeface="Tahoma" panose="020B0604030504040204" pitchFamily="34" charset="0"/>
              </a:rPr>
              <a:pPr algn="r">
                <a:spcBef>
                  <a:spcPct val="0"/>
                </a:spcBef>
                <a:buFontTx/>
                <a:buNone/>
              </a:pPr>
              <a:t>‹#›</a:t>
            </a:fld>
            <a:endParaRPr lang="en-AU" altLang="en-US" sz="800">
              <a:solidFill>
                <a:schemeClr val="bg1"/>
              </a:solidFill>
              <a:latin typeface="+mj-lt"/>
              <a:cs typeface="Tahoma" panose="020B0604030504040204" pitchFamily="34" charset="0"/>
            </a:endParaRPr>
          </a:p>
        </p:txBody>
      </p:sp>
      <p:sp>
        <p:nvSpPr>
          <p:cNvPr id="10" name="Line 17">
            <a:extLst>
              <a:ext uri="{FF2B5EF4-FFF2-40B4-BE49-F238E27FC236}">
                <a16:creationId xmlns:a16="http://schemas.microsoft.com/office/drawing/2014/main" id="{4A927BF5-B9ED-60A8-A100-C6508623BEB6}"/>
              </a:ext>
            </a:extLst>
          </p:cNvPr>
          <p:cNvSpPr>
            <a:spLocks noChangeShapeType="1"/>
          </p:cNvSpPr>
          <p:nvPr userDrawn="1"/>
        </p:nvSpPr>
        <p:spPr bwMode="auto">
          <a:xfrm>
            <a:off x="8181975" y="6592947"/>
            <a:ext cx="3181349" cy="0"/>
          </a:xfrm>
          <a:prstGeom prst="line">
            <a:avLst/>
          </a:prstGeom>
          <a:noFill/>
          <a:ln w="6350">
            <a:solidFill>
              <a:schemeClr val="bg2"/>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defRPr/>
            </a:pPr>
            <a:endParaRPr lang="en-AU" sz="18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16">
            <a:extLst>
              <a:ext uri="{FF2B5EF4-FFF2-40B4-BE49-F238E27FC236}">
                <a16:creationId xmlns:a16="http://schemas.microsoft.com/office/drawing/2014/main" id="{E99573DE-BD2A-493E-D8EB-682FF5DA44B9}"/>
              </a:ext>
            </a:extLst>
          </p:cNvPr>
          <p:cNvPicPr>
            <a:picLocks noChangeAspect="1"/>
          </p:cNvPicPr>
          <p:nvPr userDrawn="1"/>
        </p:nvPicPr>
        <p:blipFill>
          <a:blip r:embed="rId3"/>
          <a:srcRect/>
          <a:stretch/>
        </p:blipFill>
        <p:spPr>
          <a:xfrm>
            <a:off x="11578758" y="6333066"/>
            <a:ext cx="375155" cy="375155"/>
          </a:xfrm>
          <a:prstGeom prst="rect">
            <a:avLst/>
          </a:prstGeom>
        </p:spPr>
      </p:pic>
      <p:cxnSp>
        <p:nvCxnSpPr>
          <p:cNvPr id="12" name="FooterSeparatorLine">
            <a:extLst>
              <a:ext uri="{FF2B5EF4-FFF2-40B4-BE49-F238E27FC236}">
                <a16:creationId xmlns:a16="http://schemas.microsoft.com/office/drawing/2014/main" id="{D29A0F03-B2C0-D263-FEB7-8A2318438682}"/>
              </a:ext>
            </a:extLst>
          </p:cNvPr>
          <p:cNvCxnSpPr>
            <a:cxnSpLocks/>
          </p:cNvCxnSpPr>
          <p:nvPr userDrawn="1"/>
        </p:nvCxnSpPr>
        <p:spPr>
          <a:xfrm>
            <a:off x="0" y="6598800"/>
            <a:ext cx="7748337" cy="0"/>
          </a:xfrm>
          <a:prstGeom prst="line">
            <a:avLst/>
          </a:prstGeom>
          <a:ln w="9525" cap="flat">
            <a:solidFill>
              <a:schemeClr val="bg2"/>
            </a:solidFill>
            <a:miter lim="800000"/>
            <a:tailEnd type="none" w="med"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35229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54B44-6D7D-4298-A681-EF9BA614589A}"/>
              </a:ext>
            </a:extLst>
          </p:cNvPr>
          <p:cNvSpPr>
            <a:spLocks noGrp="1"/>
          </p:cNvSpPr>
          <p:nvPr>
            <p:ph type="title"/>
          </p:nvPr>
        </p:nvSpPr>
        <p:spPr/>
        <p:txBody>
          <a:bodyPr>
            <a:noAutofit/>
          </a:bodyPr>
          <a:lstStyle/>
          <a:p>
            <a:r>
              <a:rPr lang="en-US"/>
              <a:t>Click to edit Master title style</a:t>
            </a:r>
            <a:endParaRPr lang="en-AU"/>
          </a:p>
        </p:txBody>
      </p:sp>
      <p:cxnSp>
        <p:nvCxnSpPr>
          <p:cNvPr id="6" name="TitleSeparatorLine">
            <a:extLst>
              <a:ext uri="{FF2B5EF4-FFF2-40B4-BE49-F238E27FC236}">
                <a16:creationId xmlns:a16="http://schemas.microsoft.com/office/drawing/2014/main" id="{A03A112D-AD46-42AA-9913-FB6831A94D5E}"/>
              </a:ext>
            </a:extLst>
          </p:cNvPr>
          <p:cNvCxnSpPr/>
          <p:nvPr userDrawn="1"/>
        </p:nvCxnSpPr>
        <p:spPr>
          <a:xfrm>
            <a:off x="0" y="873125"/>
            <a:ext cx="11857037" cy="0"/>
          </a:xfrm>
          <a:prstGeom prst="line">
            <a:avLst/>
          </a:prstGeom>
          <a:ln w="19050" cap="flat">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56236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 name="Google Shape;17;p13">
            <a:extLst>
              <a:ext uri="{FF2B5EF4-FFF2-40B4-BE49-F238E27FC236}">
                <a16:creationId xmlns:a16="http://schemas.microsoft.com/office/drawing/2014/main" id="{3BE8D2F8-0E04-4D23-9577-D853CE8DC5C2}"/>
              </a:ext>
            </a:extLst>
          </p:cNvPr>
          <p:cNvSpPr>
            <a:spLocks/>
          </p:cNvSpPr>
          <p:nvPr userDrawn="1"/>
        </p:nvSpPr>
        <p:spPr>
          <a:xfrm>
            <a:off x="0" y="2438400"/>
            <a:ext cx="12192000" cy="3897561"/>
          </a:xfrm>
          <a:prstGeom prst="rect">
            <a:avLst/>
          </a:prstGeom>
          <a:gradFill>
            <a:gsLst>
              <a:gs pos="0">
                <a:schemeClr val="dk2"/>
              </a:gs>
              <a:gs pos="50000">
                <a:schemeClr val="dk2"/>
              </a:gs>
              <a:gs pos="100000">
                <a:schemeClr val="accent1">
                  <a:lumMod val="75000"/>
                </a:schemeClr>
              </a:gs>
            </a:gsLst>
            <a:lin ang="0" scaled="0"/>
          </a:gradFill>
          <a:ln>
            <a:noFill/>
          </a:ln>
        </p:spPr>
        <p:txBody>
          <a:bodyPr spcFirstLastPara="1" wrap="square" lIns="91425" tIns="45700" rIns="91425" bIns="45700" anchor="ctr" anchorCtr="0">
            <a:noAutofit/>
          </a:bodyPr>
          <a:lstStyle/>
          <a:p>
            <a:pPr marL="0" lvl="0" indent="0" algn="ctr">
              <a:buNone/>
            </a:pPr>
            <a:endParaRPr sz="1800">
              <a:solidFill>
                <a:schemeClr val="lt1"/>
              </a:solidFill>
              <a:latin typeface="Arial" panose="020B0604020202020204" pitchFamily="34" charset="0"/>
              <a:ea typeface="Tahoma"/>
              <a:cs typeface="Arial" panose="020B0604020202020204" pitchFamily="34" charset="0"/>
              <a:sym typeface="Tahoma"/>
            </a:endParaRPr>
          </a:p>
        </p:txBody>
      </p:sp>
      <p:sp>
        <p:nvSpPr>
          <p:cNvPr id="2" name="Title 1">
            <a:extLst>
              <a:ext uri="{FF2B5EF4-FFF2-40B4-BE49-F238E27FC236}">
                <a16:creationId xmlns:a16="http://schemas.microsoft.com/office/drawing/2014/main" id="{24529B3C-AAD9-44E2-AF4A-918173D64B73}"/>
              </a:ext>
            </a:extLst>
          </p:cNvPr>
          <p:cNvSpPr>
            <a:spLocks noGrp="1"/>
          </p:cNvSpPr>
          <p:nvPr>
            <p:ph type="ctrTitle"/>
          </p:nvPr>
        </p:nvSpPr>
        <p:spPr>
          <a:xfrm>
            <a:off x="896645" y="3023991"/>
            <a:ext cx="7701254" cy="1281679"/>
          </a:xfrm>
        </p:spPr>
        <p:txBody>
          <a:bodyPr anchor="t">
            <a:normAutofit/>
          </a:bodyPr>
          <a:lstStyle>
            <a:lvl1pPr algn="l">
              <a:defRPr sz="3200" b="1">
                <a:solidFill>
                  <a:schemeClr val="bg1"/>
                </a:solidFill>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2FA79107-4059-48DD-81D9-567813DE6D6F}"/>
              </a:ext>
            </a:extLst>
          </p:cNvPr>
          <p:cNvSpPr>
            <a:spLocks noGrp="1"/>
          </p:cNvSpPr>
          <p:nvPr>
            <p:ph type="subTitle" idx="1"/>
          </p:nvPr>
        </p:nvSpPr>
        <p:spPr>
          <a:xfrm>
            <a:off x="896644" y="4386671"/>
            <a:ext cx="7701255"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21" name="Google Shape;27;p13">
            <a:extLst>
              <a:ext uri="{FF2B5EF4-FFF2-40B4-BE49-F238E27FC236}">
                <a16:creationId xmlns:a16="http://schemas.microsoft.com/office/drawing/2014/main" id="{B6A07E7D-9E49-4E8D-926F-1C3C9E61D0C7}"/>
              </a:ext>
            </a:extLst>
          </p:cNvPr>
          <p:cNvPicPr preferRelativeResize="0"/>
          <p:nvPr userDrawn="1"/>
        </p:nvPicPr>
        <p:blipFill rotWithShape="1">
          <a:blip r:embed="rId3"/>
          <a:srcRect/>
          <a:stretch/>
        </p:blipFill>
        <p:spPr>
          <a:xfrm>
            <a:off x="7544121" y="532329"/>
            <a:ext cx="3952461" cy="1296414"/>
          </a:xfrm>
          <a:prstGeom prst="rect">
            <a:avLst/>
          </a:prstGeom>
          <a:noFill/>
          <a:ln>
            <a:noFill/>
          </a:ln>
        </p:spPr>
      </p:pic>
      <p:sp>
        <p:nvSpPr>
          <p:cNvPr id="4" name="Rectangle 3">
            <a:extLst>
              <a:ext uri="{FF2B5EF4-FFF2-40B4-BE49-F238E27FC236}">
                <a16:creationId xmlns:a16="http://schemas.microsoft.com/office/drawing/2014/main" id="{D2EAB002-D81E-446A-905E-368E8DB6C008}"/>
              </a:ext>
            </a:extLst>
          </p:cNvPr>
          <p:cNvSpPr/>
          <p:nvPr userDrawn="1"/>
        </p:nvSpPr>
        <p:spPr>
          <a:xfrm>
            <a:off x="0" y="6335961"/>
            <a:ext cx="12192000" cy="522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1" name="Google Shape;26;p13">
            <a:extLst>
              <a:ext uri="{FF2B5EF4-FFF2-40B4-BE49-F238E27FC236}">
                <a16:creationId xmlns:a16="http://schemas.microsoft.com/office/drawing/2014/main" id="{AB1F9330-92A2-4CBA-BFD2-968A213038AA}"/>
              </a:ext>
            </a:extLst>
          </p:cNvPr>
          <p:cNvPicPr preferRelativeResize="0"/>
          <p:nvPr userDrawn="1"/>
        </p:nvPicPr>
        <p:blipFill rotWithShape="1">
          <a:blip r:embed="rId4">
            <a:alphaModFix amt="10000"/>
          </a:blip>
          <a:srcRect l="8146" t="43417" b="2"/>
          <a:stretch/>
        </p:blipFill>
        <p:spPr>
          <a:xfrm>
            <a:off x="-5855" y="-8571"/>
            <a:ext cx="3881169" cy="2390344"/>
          </a:xfrm>
          <a:prstGeom prst="rect">
            <a:avLst/>
          </a:prstGeom>
          <a:noFill/>
          <a:ln>
            <a:noFill/>
          </a:ln>
        </p:spPr>
      </p:pic>
      <p:grpSp>
        <p:nvGrpSpPr>
          <p:cNvPr id="17" name="Group 16">
            <a:extLst>
              <a:ext uri="{FF2B5EF4-FFF2-40B4-BE49-F238E27FC236}">
                <a16:creationId xmlns:a16="http://schemas.microsoft.com/office/drawing/2014/main" id="{A36F2E17-EB0E-42D9-AB2D-AB940214860C}"/>
              </a:ext>
            </a:extLst>
          </p:cNvPr>
          <p:cNvGrpSpPr/>
          <p:nvPr userDrawn="1"/>
        </p:nvGrpSpPr>
        <p:grpSpPr>
          <a:xfrm>
            <a:off x="896645" y="6456451"/>
            <a:ext cx="1391319" cy="307777"/>
            <a:chOff x="719403" y="6464167"/>
            <a:chExt cx="1391319" cy="307777"/>
          </a:xfrm>
        </p:grpSpPr>
        <p:sp>
          <p:nvSpPr>
            <p:cNvPr id="18" name="TextBox 17">
              <a:extLst>
                <a:ext uri="{FF2B5EF4-FFF2-40B4-BE49-F238E27FC236}">
                  <a16:creationId xmlns:a16="http://schemas.microsoft.com/office/drawing/2014/main" id="{50E4301C-751B-466C-8AF6-17873FEB9622}"/>
                </a:ext>
              </a:extLst>
            </p:cNvPr>
            <p:cNvSpPr txBox="1"/>
            <p:nvPr/>
          </p:nvSpPr>
          <p:spPr>
            <a:xfrm>
              <a:off x="951430" y="6464167"/>
              <a:ext cx="1159292" cy="307777"/>
            </a:xfrm>
            <a:prstGeom prst="rect">
              <a:avLst/>
            </a:prstGeom>
            <a:noFill/>
          </p:spPr>
          <p:txBody>
            <a:bodyPr wrap="none" rtlCol="0">
              <a:spAutoFit/>
            </a:bodyPr>
            <a:lstStyle/>
            <a:p>
              <a:pPr marL="0" indent="0" algn="l">
                <a:spcBef>
                  <a:spcPts val="0"/>
                </a:spcBef>
                <a:buNone/>
              </a:pPr>
              <a:r>
                <a:rPr lang="en-US" sz="1400">
                  <a:solidFill>
                    <a:schemeClr val="tx2"/>
                  </a:solidFill>
                  <a:latin typeface="+mn-lt"/>
                  <a:ea typeface="Tahoma" panose="020B0604030504040204" pitchFamily="34" charset="0"/>
                  <a:cs typeface="Tahoma" panose="020B0604030504040204" pitchFamily="34" charset="0"/>
                </a:rPr>
                <a:t>arcblue.com</a:t>
              </a:r>
            </a:p>
          </p:txBody>
        </p:sp>
        <p:pic>
          <p:nvPicPr>
            <p:cNvPr id="19" name="Graphic 18">
              <a:extLst>
                <a:ext uri="{FF2B5EF4-FFF2-40B4-BE49-F238E27FC236}">
                  <a16:creationId xmlns:a16="http://schemas.microsoft.com/office/drawing/2014/main" id="{8BABB4A1-2F7E-4448-802A-F67DF9A161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9403" y="6514127"/>
              <a:ext cx="196772" cy="196772"/>
            </a:xfrm>
            <a:prstGeom prst="rect">
              <a:avLst/>
            </a:prstGeom>
          </p:spPr>
        </p:pic>
      </p:grpSp>
      <p:grpSp>
        <p:nvGrpSpPr>
          <p:cNvPr id="32" name="Group 31">
            <a:extLst>
              <a:ext uri="{FF2B5EF4-FFF2-40B4-BE49-F238E27FC236}">
                <a16:creationId xmlns:a16="http://schemas.microsoft.com/office/drawing/2014/main" id="{3C0E4FEE-A96C-46D4-A728-C20EE6AAEC6C}"/>
              </a:ext>
            </a:extLst>
          </p:cNvPr>
          <p:cNvGrpSpPr/>
          <p:nvPr userDrawn="1"/>
        </p:nvGrpSpPr>
        <p:grpSpPr>
          <a:xfrm>
            <a:off x="4980212" y="6445413"/>
            <a:ext cx="1905693" cy="307777"/>
            <a:chOff x="5023170" y="6464167"/>
            <a:chExt cx="1905693" cy="307777"/>
          </a:xfrm>
        </p:grpSpPr>
        <p:sp>
          <p:nvSpPr>
            <p:cNvPr id="33" name="TextBox 32">
              <a:extLst>
                <a:ext uri="{FF2B5EF4-FFF2-40B4-BE49-F238E27FC236}">
                  <a16:creationId xmlns:a16="http://schemas.microsoft.com/office/drawing/2014/main" id="{64C715F6-AF5E-4E8F-925A-720A5A20701F}"/>
                </a:ext>
              </a:extLst>
            </p:cNvPr>
            <p:cNvSpPr txBox="1"/>
            <p:nvPr/>
          </p:nvSpPr>
          <p:spPr>
            <a:xfrm>
              <a:off x="5248595" y="6464167"/>
              <a:ext cx="1680268" cy="307777"/>
            </a:xfrm>
            <a:prstGeom prst="rect">
              <a:avLst/>
            </a:prstGeom>
            <a:noFill/>
          </p:spPr>
          <p:txBody>
            <a:bodyPr wrap="none" rtlCol="0">
              <a:spAutoFit/>
            </a:bodyPr>
            <a:lstStyle/>
            <a:p>
              <a:pPr marL="0" indent="0" algn="l">
                <a:spcBef>
                  <a:spcPts val="0"/>
                </a:spcBef>
                <a:buNone/>
              </a:pPr>
              <a:r>
                <a:rPr lang="en-US" sz="1400">
                  <a:solidFill>
                    <a:schemeClr val="tx2"/>
                  </a:solidFill>
                  <a:latin typeface="+mn-lt"/>
                  <a:ea typeface="Tahoma" panose="020B0604030504040204" pitchFamily="34" charset="0"/>
                  <a:cs typeface="Tahoma" panose="020B0604030504040204" pitchFamily="34" charset="0"/>
                </a:rPr>
                <a:t>info@arcblue.com</a:t>
              </a:r>
            </a:p>
          </p:txBody>
        </p:sp>
        <p:pic>
          <p:nvPicPr>
            <p:cNvPr id="34" name="Graphic 33">
              <a:extLst>
                <a:ext uri="{FF2B5EF4-FFF2-40B4-BE49-F238E27FC236}">
                  <a16:creationId xmlns:a16="http://schemas.microsoft.com/office/drawing/2014/main" id="{6D52B50A-3D35-4688-A70E-57C327FFC6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23170" y="6539083"/>
              <a:ext cx="212725" cy="171816"/>
            </a:xfrm>
            <a:prstGeom prst="rect">
              <a:avLst/>
            </a:prstGeom>
          </p:spPr>
        </p:pic>
      </p:grpSp>
      <p:grpSp>
        <p:nvGrpSpPr>
          <p:cNvPr id="35" name="Group 34">
            <a:extLst>
              <a:ext uri="{FF2B5EF4-FFF2-40B4-BE49-F238E27FC236}">
                <a16:creationId xmlns:a16="http://schemas.microsoft.com/office/drawing/2014/main" id="{ACDFCB5B-327E-4A83-85F2-ED90F1A8EF13}"/>
              </a:ext>
            </a:extLst>
          </p:cNvPr>
          <p:cNvGrpSpPr/>
          <p:nvPr userDrawn="1"/>
        </p:nvGrpSpPr>
        <p:grpSpPr>
          <a:xfrm>
            <a:off x="9517239" y="6456451"/>
            <a:ext cx="1954597" cy="307777"/>
            <a:chOff x="9960027" y="6471861"/>
            <a:chExt cx="1954597" cy="307777"/>
          </a:xfrm>
        </p:grpSpPr>
        <p:sp>
          <p:nvSpPr>
            <p:cNvPr id="36" name="TextBox 35">
              <a:extLst>
                <a:ext uri="{FF2B5EF4-FFF2-40B4-BE49-F238E27FC236}">
                  <a16:creationId xmlns:a16="http://schemas.microsoft.com/office/drawing/2014/main" id="{027D578B-0FFB-43D2-9B9B-E53365FD14B6}"/>
                </a:ext>
              </a:extLst>
            </p:cNvPr>
            <p:cNvSpPr txBox="1"/>
            <p:nvPr/>
          </p:nvSpPr>
          <p:spPr>
            <a:xfrm>
              <a:off x="10162221" y="6471861"/>
              <a:ext cx="1752403" cy="307777"/>
            </a:xfrm>
            <a:prstGeom prst="rect">
              <a:avLst/>
            </a:prstGeom>
            <a:noFill/>
          </p:spPr>
          <p:txBody>
            <a:bodyPr wrap="none" rtlCol="0">
              <a:spAutoFit/>
            </a:bodyPr>
            <a:lstStyle/>
            <a:p>
              <a:pPr marL="0" indent="0" algn="l">
                <a:spcBef>
                  <a:spcPts val="0"/>
                </a:spcBef>
                <a:buNone/>
              </a:pPr>
              <a:r>
                <a:rPr lang="en-US" sz="1400">
                  <a:solidFill>
                    <a:schemeClr val="tx2"/>
                  </a:solidFill>
                  <a:latin typeface="+mn-lt"/>
                  <a:ea typeface="Tahoma" panose="020B0604030504040204" pitchFamily="34" charset="0"/>
                  <a:cs typeface="Tahoma" panose="020B0604030504040204" pitchFamily="34" charset="0"/>
                </a:rPr>
                <a:t>+ 61 (3) 8400 4220</a:t>
              </a:r>
            </a:p>
          </p:txBody>
        </p:sp>
        <p:pic>
          <p:nvPicPr>
            <p:cNvPr id="37" name="Graphic 36">
              <a:extLst>
                <a:ext uri="{FF2B5EF4-FFF2-40B4-BE49-F238E27FC236}">
                  <a16:creationId xmlns:a16="http://schemas.microsoft.com/office/drawing/2014/main" id="{8B367F79-75B0-432E-9960-0D7E45AB6FDF}"/>
                </a:ext>
              </a:extLst>
            </p:cNvPr>
            <p:cNvPicPr>
              <a:picLocks noChangeAspect="1"/>
            </p:cNvPicPr>
            <p:nvPr/>
          </p:nvPicPr>
          <p:blipFill>
            <a:blip r:embed="rId9" cstate="hq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960027" y="6515973"/>
              <a:ext cx="202194" cy="202194"/>
            </a:xfrm>
            <a:prstGeom prst="rect">
              <a:avLst/>
            </a:prstGeom>
          </p:spPr>
        </p:pic>
      </p:grpSp>
      <p:sp>
        <p:nvSpPr>
          <p:cNvPr id="22" name="TextBox 21">
            <a:extLst>
              <a:ext uri="{FF2B5EF4-FFF2-40B4-BE49-F238E27FC236}">
                <a16:creationId xmlns:a16="http://schemas.microsoft.com/office/drawing/2014/main" id="{978193AF-7D52-488E-B1E4-B9B8889BC25E}"/>
              </a:ext>
            </a:extLst>
          </p:cNvPr>
          <p:cNvSpPr txBox="1"/>
          <p:nvPr userDrawn="1"/>
        </p:nvSpPr>
        <p:spPr>
          <a:xfrm>
            <a:off x="908695" y="6109020"/>
            <a:ext cx="8555855" cy="21544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r>
              <a:rPr lang="en-GB" sz="800" i="0">
                <a:solidFill>
                  <a:schemeClr val="bg1"/>
                </a:solidFill>
                <a:latin typeface="+mj-lt"/>
                <a:ea typeface="Tahoma" panose="020B0604030504040204" pitchFamily="34" charset="0"/>
                <a:cs typeface="Tahoma" panose="020B0604030504040204" pitchFamily="34" charset="0"/>
              </a:rPr>
              <a:t>ArcBlue  ©  </a:t>
            </a:r>
            <a:r>
              <a:rPr lang="en-AU" sz="800">
                <a:solidFill>
                  <a:schemeClr val="bg1"/>
                </a:solidFill>
                <a:latin typeface="+mn-lt"/>
              </a:rPr>
              <a:t>This information is confidential and was prepared by ArcBlue solely for the use of our client; it is not to be relied on by any 3rd party without ArcBlue's prior written consent</a:t>
            </a:r>
          </a:p>
        </p:txBody>
      </p:sp>
      <p:sp>
        <p:nvSpPr>
          <p:cNvPr id="5" name="Draft">
            <a:extLst>
              <a:ext uri="{FF2B5EF4-FFF2-40B4-BE49-F238E27FC236}">
                <a16:creationId xmlns:a16="http://schemas.microsoft.com/office/drawing/2014/main" id="{5BD09534-2C8B-4613-8B6E-D9BAA0BDC119}"/>
              </a:ext>
            </a:extLst>
          </p:cNvPr>
          <p:cNvSpPr txBox="1"/>
          <p:nvPr userDrawn="1"/>
        </p:nvSpPr>
        <p:spPr bwMode="gray">
          <a:xfrm>
            <a:off x="995031" y="5877213"/>
            <a:ext cx="884858" cy="246221"/>
          </a:xfrm>
          <a:prstGeom prst="rect">
            <a:avLst/>
          </a:prstGeom>
          <a:noFill/>
        </p:spPr>
        <p:txBody>
          <a:bodyPr vert="horz" wrap="none" lIns="0" tIns="0" rIns="0" bIns="0" rtlCol="0">
            <a:spAutoFit/>
          </a:bodyPr>
          <a:lstStyle/>
          <a:p>
            <a:pPr marL="0" indent="0">
              <a:spcBef>
                <a:spcPts val="1200"/>
              </a:spcBef>
              <a:spcAft>
                <a:spcPts val="0"/>
              </a:spcAft>
              <a:buNone/>
            </a:pPr>
            <a:r>
              <a:rPr lang="en-US" sz="1600" b="1" kern="1200" cap="all" spc="300">
                <a:solidFill>
                  <a:schemeClr val="bg1"/>
                </a:solidFill>
              </a:rPr>
              <a:t>Draft</a:t>
            </a:r>
          </a:p>
        </p:txBody>
      </p:sp>
    </p:spTree>
    <p:custDataLst>
      <p:tags r:id="rId1"/>
    </p:custDataLst>
    <p:extLst>
      <p:ext uri="{BB962C8B-B14F-4D97-AF65-F5344CB8AC3E}">
        <p14:creationId xmlns:p14="http://schemas.microsoft.com/office/powerpoint/2010/main" val="3657509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7FFF29D-C9D7-CCC1-EC9F-04B70389F44B}"/>
              </a:ext>
            </a:extLst>
          </p:cNvPr>
          <p:cNvPicPr>
            <a:picLocks noChangeAspect="1"/>
          </p:cNvPicPr>
          <p:nvPr userDrawn="1"/>
        </p:nvPicPr>
        <p:blipFill rotWithShape="1">
          <a:blip r:embed="rId3"/>
          <a:srcRect t="35885" b="6897"/>
          <a:stretch/>
        </p:blipFill>
        <p:spPr>
          <a:xfrm>
            <a:off x="1" y="2430378"/>
            <a:ext cx="12192000" cy="3924000"/>
          </a:xfrm>
          <a:prstGeom prst="rect">
            <a:avLst/>
          </a:prstGeom>
        </p:spPr>
      </p:pic>
      <p:sp>
        <p:nvSpPr>
          <p:cNvPr id="20" name="Google Shape;17;p13">
            <a:extLst>
              <a:ext uri="{FF2B5EF4-FFF2-40B4-BE49-F238E27FC236}">
                <a16:creationId xmlns:a16="http://schemas.microsoft.com/office/drawing/2014/main" id="{3BE8D2F8-0E04-4D23-9577-D853CE8DC5C2}"/>
              </a:ext>
            </a:extLst>
          </p:cNvPr>
          <p:cNvSpPr>
            <a:spLocks/>
          </p:cNvSpPr>
          <p:nvPr userDrawn="1"/>
        </p:nvSpPr>
        <p:spPr>
          <a:xfrm>
            <a:off x="0" y="2438400"/>
            <a:ext cx="12192000" cy="3897561"/>
          </a:xfrm>
          <a:prstGeom prst="rect">
            <a:avLst/>
          </a:prstGeom>
          <a:gradFill>
            <a:gsLst>
              <a:gs pos="0">
                <a:schemeClr val="dk2">
                  <a:alpha val="25000"/>
                </a:schemeClr>
              </a:gs>
              <a:gs pos="50000">
                <a:schemeClr val="dk2">
                  <a:alpha val="36000"/>
                </a:schemeClr>
              </a:gs>
              <a:gs pos="100000">
                <a:schemeClr val="accent1">
                  <a:lumMod val="75000"/>
                  <a:alpha val="39000"/>
                </a:schemeClr>
              </a:gs>
            </a:gsLst>
            <a:lin ang="0" scaled="0"/>
          </a:gradFill>
          <a:ln>
            <a:noFill/>
          </a:ln>
        </p:spPr>
        <p:txBody>
          <a:bodyPr spcFirstLastPara="1" wrap="square" lIns="91425" tIns="45700" rIns="91425" bIns="45700" anchor="ctr" anchorCtr="0">
            <a:noAutofit/>
          </a:bodyPr>
          <a:lstStyle/>
          <a:p>
            <a:pPr marL="0" lvl="0" indent="0" algn="ctr">
              <a:buNone/>
            </a:pPr>
            <a:endParaRPr sz="1800">
              <a:solidFill>
                <a:schemeClr val="lt1"/>
              </a:solidFill>
              <a:latin typeface="Arial" panose="020B0604020202020204" pitchFamily="34" charset="0"/>
              <a:ea typeface="Tahoma"/>
              <a:cs typeface="Arial" panose="020B0604020202020204" pitchFamily="34" charset="0"/>
              <a:sym typeface="Tahoma"/>
            </a:endParaRPr>
          </a:p>
        </p:txBody>
      </p:sp>
      <p:sp>
        <p:nvSpPr>
          <p:cNvPr id="2" name="Title 1">
            <a:extLst>
              <a:ext uri="{FF2B5EF4-FFF2-40B4-BE49-F238E27FC236}">
                <a16:creationId xmlns:a16="http://schemas.microsoft.com/office/drawing/2014/main" id="{24529B3C-AAD9-44E2-AF4A-918173D64B73}"/>
              </a:ext>
            </a:extLst>
          </p:cNvPr>
          <p:cNvSpPr>
            <a:spLocks noGrp="1"/>
          </p:cNvSpPr>
          <p:nvPr>
            <p:ph type="ctrTitle"/>
          </p:nvPr>
        </p:nvSpPr>
        <p:spPr>
          <a:xfrm>
            <a:off x="896645" y="3023991"/>
            <a:ext cx="7701254" cy="1281679"/>
          </a:xfrm>
        </p:spPr>
        <p:txBody>
          <a:bodyPr anchor="t">
            <a:normAutofit/>
          </a:bodyPr>
          <a:lstStyle>
            <a:lvl1pPr algn="l">
              <a:defRPr sz="3200" b="1">
                <a:solidFill>
                  <a:schemeClr val="bg1"/>
                </a:solidFill>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2FA79107-4059-48DD-81D9-567813DE6D6F}"/>
              </a:ext>
            </a:extLst>
          </p:cNvPr>
          <p:cNvSpPr>
            <a:spLocks noGrp="1"/>
          </p:cNvSpPr>
          <p:nvPr>
            <p:ph type="subTitle" idx="1"/>
          </p:nvPr>
        </p:nvSpPr>
        <p:spPr>
          <a:xfrm>
            <a:off x="896644" y="4386671"/>
            <a:ext cx="7701255"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21" name="Google Shape;27;p13">
            <a:extLst>
              <a:ext uri="{FF2B5EF4-FFF2-40B4-BE49-F238E27FC236}">
                <a16:creationId xmlns:a16="http://schemas.microsoft.com/office/drawing/2014/main" id="{B6A07E7D-9E49-4E8D-926F-1C3C9E61D0C7}"/>
              </a:ext>
            </a:extLst>
          </p:cNvPr>
          <p:cNvPicPr preferRelativeResize="0"/>
          <p:nvPr userDrawn="1"/>
        </p:nvPicPr>
        <p:blipFill rotWithShape="1">
          <a:blip r:embed="rId4"/>
          <a:srcRect/>
          <a:stretch/>
        </p:blipFill>
        <p:spPr>
          <a:xfrm>
            <a:off x="7544121" y="532329"/>
            <a:ext cx="3952461" cy="1296414"/>
          </a:xfrm>
          <a:prstGeom prst="rect">
            <a:avLst/>
          </a:prstGeom>
          <a:noFill/>
          <a:ln>
            <a:noFill/>
          </a:ln>
        </p:spPr>
      </p:pic>
      <p:sp>
        <p:nvSpPr>
          <p:cNvPr id="4" name="Rectangle 3">
            <a:extLst>
              <a:ext uri="{FF2B5EF4-FFF2-40B4-BE49-F238E27FC236}">
                <a16:creationId xmlns:a16="http://schemas.microsoft.com/office/drawing/2014/main" id="{D2EAB002-D81E-446A-905E-368E8DB6C008}"/>
              </a:ext>
            </a:extLst>
          </p:cNvPr>
          <p:cNvSpPr/>
          <p:nvPr userDrawn="1"/>
        </p:nvSpPr>
        <p:spPr>
          <a:xfrm>
            <a:off x="0" y="6335961"/>
            <a:ext cx="12192000" cy="522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1" name="Google Shape;26;p13">
            <a:extLst>
              <a:ext uri="{FF2B5EF4-FFF2-40B4-BE49-F238E27FC236}">
                <a16:creationId xmlns:a16="http://schemas.microsoft.com/office/drawing/2014/main" id="{AB1F9330-92A2-4CBA-BFD2-968A213038AA}"/>
              </a:ext>
            </a:extLst>
          </p:cNvPr>
          <p:cNvPicPr preferRelativeResize="0"/>
          <p:nvPr userDrawn="1"/>
        </p:nvPicPr>
        <p:blipFill rotWithShape="1">
          <a:blip r:embed="rId5">
            <a:alphaModFix amt="10000"/>
          </a:blip>
          <a:srcRect l="8146" t="43417" b="2"/>
          <a:stretch/>
        </p:blipFill>
        <p:spPr>
          <a:xfrm>
            <a:off x="-5855" y="-8571"/>
            <a:ext cx="3881169" cy="2390344"/>
          </a:xfrm>
          <a:prstGeom prst="rect">
            <a:avLst/>
          </a:prstGeom>
          <a:noFill/>
          <a:ln>
            <a:noFill/>
          </a:ln>
        </p:spPr>
      </p:pic>
      <p:grpSp>
        <p:nvGrpSpPr>
          <p:cNvPr id="17" name="Group 16">
            <a:extLst>
              <a:ext uri="{FF2B5EF4-FFF2-40B4-BE49-F238E27FC236}">
                <a16:creationId xmlns:a16="http://schemas.microsoft.com/office/drawing/2014/main" id="{A36F2E17-EB0E-42D9-AB2D-AB940214860C}"/>
              </a:ext>
            </a:extLst>
          </p:cNvPr>
          <p:cNvGrpSpPr/>
          <p:nvPr userDrawn="1"/>
        </p:nvGrpSpPr>
        <p:grpSpPr>
          <a:xfrm>
            <a:off x="896645" y="6456451"/>
            <a:ext cx="1391319" cy="307777"/>
            <a:chOff x="719403" y="6464167"/>
            <a:chExt cx="1391319" cy="307777"/>
          </a:xfrm>
        </p:grpSpPr>
        <p:sp>
          <p:nvSpPr>
            <p:cNvPr id="18" name="TextBox 17">
              <a:extLst>
                <a:ext uri="{FF2B5EF4-FFF2-40B4-BE49-F238E27FC236}">
                  <a16:creationId xmlns:a16="http://schemas.microsoft.com/office/drawing/2014/main" id="{50E4301C-751B-466C-8AF6-17873FEB9622}"/>
                </a:ext>
              </a:extLst>
            </p:cNvPr>
            <p:cNvSpPr txBox="1"/>
            <p:nvPr/>
          </p:nvSpPr>
          <p:spPr>
            <a:xfrm>
              <a:off x="951430" y="6464167"/>
              <a:ext cx="1159292" cy="307777"/>
            </a:xfrm>
            <a:prstGeom prst="rect">
              <a:avLst/>
            </a:prstGeom>
            <a:noFill/>
          </p:spPr>
          <p:txBody>
            <a:bodyPr wrap="none" rtlCol="0">
              <a:spAutoFit/>
            </a:bodyPr>
            <a:lstStyle/>
            <a:p>
              <a:pPr marL="0" indent="0" algn="l">
                <a:spcBef>
                  <a:spcPts val="0"/>
                </a:spcBef>
                <a:buNone/>
              </a:pPr>
              <a:r>
                <a:rPr lang="en-US" sz="1400">
                  <a:solidFill>
                    <a:schemeClr val="tx2"/>
                  </a:solidFill>
                  <a:latin typeface="+mn-lt"/>
                  <a:ea typeface="Tahoma" panose="020B0604030504040204" pitchFamily="34" charset="0"/>
                  <a:cs typeface="Tahoma" panose="020B0604030504040204" pitchFamily="34" charset="0"/>
                </a:rPr>
                <a:t>arcblue.com</a:t>
              </a:r>
            </a:p>
          </p:txBody>
        </p:sp>
        <p:pic>
          <p:nvPicPr>
            <p:cNvPr id="19" name="Graphic 18">
              <a:extLst>
                <a:ext uri="{FF2B5EF4-FFF2-40B4-BE49-F238E27FC236}">
                  <a16:creationId xmlns:a16="http://schemas.microsoft.com/office/drawing/2014/main" id="{8BABB4A1-2F7E-4448-802A-F67DF9A161F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9403" y="6514127"/>
              <a:ext cx="196772" cy="196772"/>
            </a:xfrm>
            <a:prstGeom prst="rect">
              <a:avLst/>
            </a:prstGeom>
          </p:spPr>
        </p:pic>
      </p:grpSp>
      <p:grpSp>
        <p:nvGrpSpPr>
          <p:cNvPr id="32" name="Group 31">
            <a:extLst>
              <a:ext uri="{FF2B5EF4-FFF2-40B4-BE49-F238E27FC236}">
                <a16:creationId xmlns:a16="http://schemas.microsoft.com/office/drawing/2014/main" id="{3C0E4FEE-A96C-46D4-A728-C20EE6AAEC6C}"/>
              </a:ext>
            </a:extLst>
          </p:cNvPr>
          <p:cNvGrpSpPr/>
          <p:nvPr userDrawn="1"/>
        </p:nvGrpSpPr>
        <p:grpSpPr>
          <a:xfrm>
            <a:off x="4980212" y="6445413"/>
            <a:ext cx="1905693" cy="307777"/>
            <a:chOff x="5023170" y="6464167"/>
            <a:chExt cx="1905693" cy="307777"/>
          </a:xfrm>
        </p:grpSpPr>
        <p:sp>
          <p:nvSpPr>
            <p:cNvPr id="33" name="TextBox 32">
              <a:extLst>
                <a:ext uri="{FF2B5EF4-FFF2-40B4-BE49-F238E27FC236}">
                  <a16:creationId xmlns:a16="http://schemas.microsoft.com/office/drawing/2014/main" id="{64C715F6-AF5E-4E8F-925A-720A5A20701F}"/>
                </a:ext>
              </a:extLst>
            </p:cNvPr>
            <p:cNvSpPr txBox="1"/>
            <p:nvPr/>
          </p:nvSpPr>
          <p:spPr>
            <a:xfrm>
              <a:off x="5248595" y="6464167"/>
              <a:ext cx="1680268" cy="307777"/>
            </a:xfrm>
            <a:prstGeom prst="rect">
              <a:avLst/>
            </a:prstGeom>
            <a:noFill/>
          </p:spPr>
          <p:txBody>
            <a:bodyPr wrap="none" rtlCol="0">
              <a:spAutoFit/>
            </a:bodyPr>
            <a:lstStyle/>
            <a:p>
              <a:pPr marL="0" indent="0" algn="l">
                <a:spcBef>
                  <a:spcPts val="0"/>
                </a:spcBef>
                <a:buNone/>
              </a:pPr>
              <a:r>
                <a:rPr lang="en-US" sz="1400">
                  <a:solidFill>
                    <a:schemeClr val="tx2"/>
                  </a:solidFill>
                  <a:latin typeface="+mn-lt"/>
                  <a:ea typeface="Tahoma" panose="020B0604030504040204" pitchFamily="34" charset="0"/>
                  <a:cs typeface="Tahoma" panose="020B0604030504040204" pitchFamily="34" charset="0"/>
                </a:rPr>
                <a:t>info@arcblue.com</a:t>
              </a:r>
            </a:p>
          </p:txBody>
        </p:sp>
        <p:pic>
          <p:nvPicPr>
            <p:cNvPr id="34" name="Graphic 33">
              <a:extLst>
                <a:ext uri="{FF2B5EF4-FFF2-40B4-BE49-F238E27FC236}">
                  <a16:creationId xmlns:a16="http://schemas.microsoft.com/office/drawing/2014/main" id="{6D52B50A-3D35-4688-A70E-57C327FFC6F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23170" y="6539083"/>
              <a:ext cx="212725" cy="171816"/>
            </a:xfrm>
            <a:prstGeom prst="rect">
              <a:avLst/>
            </a:prstGeom>
          </p:spPr>
        </p:pic>
      </p:grpSp>
      <p:grpSp>
        <p:nvGrpSpPr>
          <p:cNvPr id="35" name="Group 34">
            <a:extLst>
              <a:ext uri="{FF2B5EF4-FFF2-40B4-BE49-F238E27FC236}">
                <a16:creationId xmlns:a16="http://schemas.microsoft.com/office/drawing/2014/main" id="{ACDFCB5B-327E-4A83-85F2-ED90F1A8EF13}"/>
              </a:ext>
            </a:extLst>
          </p:cNvPr>
          <p:cNvGrpSpPr/>
          <p:nvPr userDrawn="1"/>
        </p:nvGrpSpPr>
        <p:grpSpPr>
          <a:xfrm>
            <a:off x="9517239" y="6456451"/>
            <a:ext cx="1954597" cy="307777"/>
            <a:chOff x="9960027" y="6471861"/>
            <a:chExt cx="1954597" cy="307777"/>
          </a:xfrm>
        </p:grpSpPr>
        <p:sp>
          <p:nvSpPr>
            <p:cNvPr id="36" name="TextBox 35">
              <a:extLst>
                <a:ext uri="{FF2B5EF4-FFF2-40B4-BE49-F238E27FC236}">
                  <a16:creationId xmlns:a16="http://schemas.microsoft.com/office/drawing/2014/main" id="{027D578B-0FFB-43D2-9B9B-E53365FD14B6}"/>
                </a:ext>
              </a:extLst>
            </p:cNvPr>
            <p:cNvSpPr txBox="1"/>
            <p:nvPr/>
          </p:nvSpPr>
          <p:spPr>
            <a:xfrm>
              <a:off x="10162221" y="6471861"/>
              <a:ext cx="1752403" cy="307777"/>
            </a:xfrm>
            <a:prstGeom prst="rect">
              <a:avLst/>
            </a:prstGeom>
            <a:noFill/>
          </p:spPr>
          <p:txBody>
            <a:bodyPr wrap="none" rtlCol="0">
              <a:spAutoFit/>
            </a:bodyPr>
            <a:lstStyle/>
            <a:p>
              <a:pPr marL="0" indent="0" algn="l">
                <a:spcBef>
                  <a:spcPts val="0"/>
                </a:spcBef>
                <a:buNone/>
              </a:pPr>
              <a:r>
                <a:rPr lang="en-US" sz="1400">
                  <a:solidFill>
                    <a:schemeClr val="tx2"/>
                  </a:solidFill>
                  <a:latin typeface="+mn-lt"/>
                  <a:ea typeface="Tahoma" panose="020B0604030504040204" pitchFamily="34" charset="0"/>
                  <a:cs typeface="Tahoma" panose="020B0604030504040204" pitchFamily="34" charset="0"/>
                </a:rPr>
                <a:t>+ 61 (3) 8400 4220</a:t>
              </a:r>
            </a:p>
          </p:txBody>
        </p:sp>
        <p:pic>
          <p:nvPicPr>
            <p:cNvPr id="37" name="Graphic 36">
              <a:extLst>
                <a:ext uri="{FF2B5EF4-FFF2-40B4-BE49-F238E27FC236}">
                  <a16:creationId xmlns:a16="http://schemas.microsoft.com/office/drawing/2014/main" id="{8B367F79-75B0-432E-9960-0D7E45AB6FDF}"/>
                </a:ext>
              </a:extLst>
            </p:cNvPr>
            <p:cNvPicPr>
              <a:picLocks noChangeAspect="1"/>
            </p:cNvPicPr>
            <p:nvPr/>
          </p:nvPicPr>
          <p:blipFill>
            <a:blip r:embed="rId10" cstate="hq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960027" y="6515973"/>
              <a:ext cx="202194" cy="202194"/>
            </a:xfrm>
            <a:prstGeom prst="rect">
              <a:avLst/>
            </a:prstGeom>
          </p:spPr>
        </p:pic>
      </p:grpSp>
      <p:sp>
        <p:nvSpPr>
          <p:cNvPr id="22" name="TextBox 21">
            <a:extLst>
              <a:ext uri="{FF2B5EF4-FFF2-40B4-BE49-F238E27FC236}">
                <a16:creationId xmlns:a16="http://schemas.microsoft.com/office/drawing/2014/main" id="{978193AF-7D52-488E-B1E4-B9B8889BC25E}"/>
              </a:ext>
            </a:extLst>
          </p:cNvPr>
          <p:cNvSpPr txBox="1"/>
          <p:nvPr userDrawn="1"/>
        </p:nvSpPr>
        <p:spPr>
          <a:xfrm>
            <a:off x="908695" y="6109020"/>
            <a:ext cx="8555855" cy="21544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r>
              <a:rPr lang="en-GB" sz="800" i="0" err="1">
                <a:solidFill>
                  <a:schemeClr val="bg1"/>
                </a:solidFill>
                <a:latin typeface="+mj-lt"/>
                <a:ea typeface="Tahoma" panose="020B0604030504040204" pitchFamily="34" charset="0"/>
                <a:cs typeface="Tahoma" panose="020B0604030504040204" pitchFamily="34" charset="0"/>
              </a:rPr>
              <a:t>ArcBlue</a:t>
            </a:r>
            <a:r>
              <a:rPr lang="en-GB" sz="800" i="0">
                <a:solidFill>
                  <a:schemeClr val="bg1"/>
                </a:solidFill>
                <a:latin typeface="+mj-lt"/>
                <a:ea typeface="Tahoma" panose="020B0604030504040204" pitchFamily="34" charset="0"/>
                <a:cs typeface="Tahoma" panose="020B0604030504040204" pitchFamily="34" charset="0"/>
              </a:rPr>
              <a:t>  ©  </a:t>
            </a:r>
            <a:r>
              <a:rPr lang="en-AU" sz="800">
                <a:solidFill>
                  <a:schemeClr val="bg1"/>
                </a:solidFill>
                <a:latin typeface="+mn-lt"/>
              </a:rPr>
              <a:t>This information is confidential and was prepared by </a:t>
            </a:r>
            <a:r>
              <a:rPr lang="en-AU" sz="800" err="1">
                <a:solidFill>
                  <a:schemeClr val="bg1"/>
                </a:solidFill>
                <a:latin typeface="+mn-lt"/>
              </a:rPr>
              <a:t>ArcBlue</a:t>
            </a:r>
            <a:r>
              <a:rPr lang="en-AU" sz="800">
                <a:solidFill>
                  <a:schemeClr val="bg1"/>
                </a:solidFill>
                <a:latin typeface="+mn-lt"/>
              </a:rPr>
              <a:t> solely for the use of our client; it is not to be relied on by any 3rd party without </a:t>
            </a:r>
            <a:r>
              <a:rPr lang="en-AU" sz="800" err="1">
                <a:solidFill>
                  <a:schemeClr val="bg1"/>
                </a:solidFill>
                <a:latin typeface="+mn-lt"/>
              </a:rPr>
              <a:t>ArcBlue's</a:t>
            </a:r>
            <a:r>
              <a:rPr lang="en-AU" sz="800">
                <a:solidFill>
                  <a:schemeClr val="bg1"/>
                </a:solidFill>
                <a:latin typeface="+mn-lt"/>
              </a:rPr>
              <a:t> prior written consent</a:t>
            </a:r>
          </a:p>
        </p:txBody>
      </p:sp>
      <p:sp>
        <p:nvSpPr>
          <p:cNvPr id="5" name="Draft">
            <a:extLst>
              <a:ext uri="{FF2B5EF4-FFF2-40B4-BE49-F238E27FC236}">
                <a16:creationId xmlns:a16="http://schemas.microsoft.com/office/drawing/2014/main" id="{5BD09534-2C8B-4613-8B6E-D9BAA0BDC119}"/>
              </a:ext>
            </a:extLst>
          </p:cNvPr>
          <p:cNvSpPr txBox="1"/>
          <p:nvPr userDrawn="1"/>
        </p:nvSpPr>
        <p:spPr bwMode="gray">
          <a:xfrm>
            <a:off x="995031" y="5877213"/>
            <a:ext cx="1986121" cy="246221"/>
          </a:xfrm>
          <a:prstGeom prst="rect">
            <a:avLst/>
          </a:prstGeom>
          <a:noFill/>
        </p:spPr>
        <p:txBody>
          <a:bodyPr vert="horz" wrap="none" lIns="0" tIns="0" rIns="0" bIns="0" rtlCol="0">
            <a:spAutoFit/>
          </a:bodyPr>
          <a:lstStyle/>
          <a:p>
            <a:pPr marL="0" indent="0">
              <a:spcBef>
                <a:spcPts val="1200"/>
              </a:spcBef>
              <a:spcAft>
                <a:spcPts val="0"/>
              </a:spcAft>
              <a:buNone/>
            </a:pPr>
            <a:r>
              <a:rPr lang="en-US" sz="1600" b="1" kern="1200" cap="all" spc="300">
                <a:solidFill>
                  <a:schemeClr val="bg1"/>
                </a:solidFill>
              </a:rPr>
              <a:t>CONFIDENTIAL</a:t>
            </a:r>
          </a:p>
        </p:txBody>
      </p:sp>
    </p:spTree>
    <p:custDataLst>
      <p:tags r:id="rId1"/>
    </p:custDataLst>
    <p:extLst>
      <p:ext uri="{BB962C8B-B14F-4D97-AF65-F5344CB8AC3E}">
        <p14:creationId xmlns:p14="http://schemas.microsoft.com/office/powerpoint/2010/main" val="4160175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54B44-6D7D-4298-A681-EF9BA614589A}"/>
              </a:ext>
            </a:extLst>
          </p:cNvPr>
          <p:cNvSpPr>
            <a:spLocks noGrp="1"/>
          </p:cNvSpPr>
          <p:nvPr>
            <p:ph type="title"/>
          </p:nvPr>
        </p:nvSpPr>
        <p:spPr/>
        <p:txBody>
          <a:bodyPr>
            <a:noAutofit/>
          </a:bodyPr>
          <a:lstStyle/>
          <a:p>
            <a:r>
              <a:rPr lang="en-US"/>
              <a:t>Click to edit Master title style</a:t>
            </a:r>
            <a:endParaRPr lang="en-AU"/>
          </a:p>
        </p:txBody>
      </p:sp>
      <p:cxnSp>
        <p:nvCxnSpPr>
          <p:cNvPr id="6" name="TitleSeparatorLine">
            <a:extLst>
              <a:ext uri="{FF2B5EF4-FFF2-40B4-BE49-F238E27FC236}">
                <a16:creationId xmlns:a16="http://schemas.microsoft.com/office/drawing/2014/main" id="{A03A112D-AD46-42AA-9913-FB6831A94D5E}"/>
              </a:ext>
            </a:extLst>
          </p:cNvPr>
          <p:cNvCxnSpPr/>
          <p:nvPr userDrawn="1"/>
        </p:nvCxnSpPr>
        <p:spPr>
          <a:xfrm>
            <a:off x="0" y="873125"/>
            <a:ext cx="11857037" cy="0"/>
          </a:xfrm>
          <a:prstGeom prst="line">
            <a:avLst/>
          </a:prstGeom>
          <a:ln w="19050" cap="flat">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68553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4" name="Google Shape;17;p13">
            <a:extLst>
              <a:ext uri="{FF2B5EF4-FFF2-40B4-BE49-F238E27FC236}">
                <a16:creationId xmlns:a16="http://schemas.microsoft.com/office/drawing/2014/main" id="{688E005E-3F5C-4625-B4C0-3D6EF5B7F38E}"/>
              </a:ext>
            </a:extLst>
          </p:cNvPr>
          <p:cNvSpPr>
            <a:spLocks/>
          </p:cNvSpPr>
          <p:nvPr userDrawn="1"/>
        </p:nvSpPr>
        <p:spPr>
          <a:xfrm>
            <a:off x="0" y="0"/>
            <a:ext cx="12192000" cy="2527300"/>
          </a:xfrm>
          <a:prstGeom prst="rect">
            <a:avLst/>
          </a:prstGeom>
          <a:gradFill>
            <a:gsLst>
              <a:gs pos="0">
                <a:schemeClr val="tx2"/>
              </a:gs>
              <a:gs pos="50000">
                <a:schemeClr val="tx2"/>
              </a:gs>
              <a:gs pos="100000">
                <a:schemeClr val="accent1">
                  <a:lumMod val="75000"/>
                </a:schemeClr>
              </a:gs>
            </a:gsLst>
            <a:lin ang="0" scaled="0"/>
          </a:gradFill>
          <a:ln>
            <a:noFill/>
          </a:ln>
        </p:spPr>
        <p:txBody>
          <a:bodyPr spcFirstLastPara="1" wrap="square" lIns="91425" tIns="45700" rIns="91425" bIns="45700" anchor="ctr" anchorCtr="0">
            <a:noAutofit/>
          </a:bodyPr>
          <a:lstStyle/>
          <a:p>
            <a:pPr marL="0" lvl="0" indent="0" algn="ctr">
              <a:buNone/>
            </a:pPr>
            <a:endParaRPr sz="1800">
              <a:solidFill>
                <a:schemeClr val="lt1"/>
              </a:solidFill>
              <a:latin typeface="Arial" panose="020B0604020202020204" pitchFamily="34" charset="0"/>
              <a:ea typeface="Tahoma"/>
              <a:cs typeface="Arial" panose="020B0604020202020204" pitchFamily="34" charset="0"/>
              <a:sym typeface="Tahoma"/>
            </a:endParaRPr>
          </a:p>
        </p:txBody>
      </p:sp>
      <p:pic>
        <p:nvPicPr>
          <p:cNvPr id="5" name="Picture 16">
            <a:extLst>
              <a:ext uri="{FF2B5EF4-FFF2-40B4-BE49-F238E27FC236}">
                <a16:creationId xmlns:a16="http://schemas.microsoft.com/office/drawing/2014/main" id="{8A35F980-DF5A-4A9B-B683-B83D8F9D64B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035232" y="291088"/>
            <a:ext cx="2670993" cy="1077540"/>
          </a:xfrm>
          <a:prstGeom prst="rect">
            <a:avLst/>
          </a:prstGeom>
        </p:spPr>
      </p:pic>
    </p:spTree>
    <p:custDataLst>
      <p:tags r:id="rId1"/>
    </p:custDataLst>
    <p:extLst>
      <p:ext uri="{BB962C8B-B14F-4D97-AF65-F5344CB8AC3E}">
        <p14:creationId xmlns:p14="http://schemas.microsoft.com/office/powerpoint/2010/main" val="15087460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54B44-6D7D-4298-A681-EF9BA614589A}"/>
              </a:ext>
            </a:extLst>
          </p:cNvPr>
          <p:cNvSpPr>
            <a:spLocks noGrp="1"/>
          </p:cNvSpPr>
          <p:nvPr>
            <p:ph type="title"/>
          </p:nvPr>
        </p:nvSpPr>
        <p:spPr/>
        <p:txBody>
          <a:bodyPr>
            <a:noAutofit/>
          </a:bodyPr>
          <a:lstStyle/>
          <a:p>
            <a:r>
              <a:rPr lang="en-US"/>
              <a:t>Click to edit Master title style</a:t>
            </a:r>
            <a:endParaRPr lang="en-AU"/>
          </a:p>
        </p:txBody>
      </p:sp>
      <p:cxnSp>
        <p:nvCxnSpPr>
          <p:cNvPr id="6" name="TitleSeparatorLine">
            <a:extLst>
              <a:ext uri="{FF2B5EF4-FFF2-40B4-BE49-F238E27FC236}">
                <a16:creationId xmlns:a16="http://schemas.microsoft.com/office/drawing/2014/main" id="{A03A112D-AD46-42AA-9913-FB6831A94D5E}"/>
              </a:ext>
            </a:extLst>
          </p:cNvPr>
          <p:cNvCxnSpPr/>
          <p:nvPr userDrawn="1"/>
        </p:nvCxnSpPr>
        <p:spPr>
          <a:xfrm>
            <a:off x="0" y="873125"/>
            <a:ext cx="11857037" cy="0"/>
          </a:xfrm>
          <a:prstGeom prst="line">
            <a:avLst/>
          </a:prstGeom>
          <a:ln w="19050" cap="flat">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CC01982-7FB3-968D-B11F-3C5C86DCA498}"/>
              </a:ext>
            </a:extLst>
          </p:cNvPr>
          <p:cNvSpPr/>
          <p:nvPr userDrawn="1"/>
        </p:nvSpPr>
        <p:spPr bwMode="gray">
          <a:xfrm>
            <a:off x="0" y="0"/>
            <a:ext cx="12192000" cy="12954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spTree>
    <p:custDataLst>
      <p:tags r:id="rId1"/>
    </p:custDataLst>
    <p:extLst>
      <p:ext uri="{BB962C8B-B14F-4D97-AF65-F5344CB8AC3E}">
        <p14:creationId xmlns:p14="http://schemas.microsoft.com/office/powerpoint/2010/main" val="2753309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0B676F-354C-262B-9F98-00132CBF1162}"/>
              </a:ext>
            </a:extLst>
          </p:cNvPr>
          <p:cNvSpPr/>
          <p:nvPr userDrawn="1"/>
        </p:nvSpPr>
        <p:spPr bwMode="gray">
          <a:xfrm>
            <a:off x="-1" y="6571591"/>
            <a:ext cx="9649097" cy="28640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sp>
        <p:nvSpPr>
          <p:cNvPr id="5" name="Title 1">
            <a:extLst>
              <a:ext uri="{FF2B5EF4-FFF2-40B4-BE49-F238E27FC236}">
                <a16:creationId xmlns:a16="http://schemas.microsoft.com/office/drawing/2014/main" id="{72DE9F54-A454-ECAA-C3D7-605ECA2DA8C1}"/>
              </a:ext>
            </a:extLst>
          </p:cNvPr>
          <p:cNvSpPr>
            <a:spLocks noGrp="1"/>
          </p:cNvSpPr>
          <p:nvPr>
            <p:ph type="title"/>
          </p:nvPr>
        </p:nvSpPr>
        <p:spPr>
          <a:xfrm>
            <a:off x="355107" y="1"/>
            <a:ext cx="6731493" cy="798989"/>
          </a:xfrm>
        </p:spPr>
        <p:txBody>
          <a:bodyPr>
            <a:noAutofit/>
          </a:bodyPr>
          <a:lstStyle/>
          <a:p>
            <a:r>
              <a:rPr lang="en-US"/>
              <a:t>Click to edit Master title style</a:t>
            </a:r>
            <a:endParaRPr lang="en-AU"/>
          </a:p>
        </p:txBody>
      </p:sp>
      <p:cxnSp>
        <p:nvCxnSpPr>
          <p:cNvPr id="7" name="TitleSeparatorLine">
            <a:extLst>
              <a:ext uri="{FF2B5EF4-FFF2-40B4-BE49-F238E27FC236}">
                <a16:creationId xmlns:a16="http://schemas.microsoft.com/office/drawing/2014/main" id="{4CF13205-BFD4-40C0-2C7F-3ABFA496863D}"/>
              </a:ext>
            </a:extLst>
          </p:cNvPr>
          <p:cNvCxnSpPr>
            <a:cxnSpLocks/>
          </p:cNvCxnSpPr>
          <p:nvPr userDrawn="1"/>
        </p:nvCxnSpPr>
        <p:spPr>
          <a:xfrm>
            <a:off x="0" y="873125"/>
            <a:ext cx="7748337" cy="0"/>
          </a:xfrm>
          <a:prstGeom prst="line">
            <a:avLst/>
          </a:prstGeom>
          <a:ln w="19050" cap="flat">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8" name="Google Shape;133;p29">
            <a:extLst>
              <a:ext uri="{FF2B5EF4-FFF2-40B4-BE49-F238E27FC236}">
                <a16:creationId xmlns:a16="http://schemas.microsoft.com/office/drawing/2014/main" id="{CB45A158-2F06-D7E9-C5B4-56F01F75CCBC}"/>
              </a:ext>
            </a:extLst>
          </p:cNvPr>
          <p:cNvSpPr>
            <a:spLocks/>
          </p:cNvSpPr>
          <p:nvPr userDrawn="1"/>
        </p:nvSpPr>
        <p:spPr>
          <a:xfrm>
            <a:off x="7931950" y="1"/>
            <a:ext cx="4260051" cy="6857999"/>
          </a:xfrm>
          <a:prstGeom prst="rect">
            <a:avLst/>
          </a:prstGeom>
          <a:gradFill>
            <a:gsLst>
              <a:gs pos="50000">
                <a:schemeClr val="dk2"/>
              </a:gs>
              <a:gs pos="100000">
                <a:schemeClr val="accent1">
                  <a:lumMod val="75000"/>
                </a:schemeClr>
              </a:gs>
            </a:gsLst>
            <a:lin ang="0" scaled="0"/>
          </a:gradFill>
          <a:ln>
            <a:noFill/>
          </a:ln>
        </p:spPr>
        <p:txBody>
          <a:bodyPr spcFirstLastPara="1" wrap="square" lIns="91425" tIns="45700" rIns="91425" bIns="45700" anchor="ctr" anchorCtr="0">
            <a:noAutofit/>
          </a:bodyPr>
          <a:lstStyle/>
          <a:p>
            <a:pPr marL="0" lvl="0" indent="0" algn="ctr">
              <a:buNone/>
            </a:pPr>
            <a:endParaRPr sz="1800">
              <a:solidFill>
                <a:schemeClr val="lt1"/>
              </a:solidFill>
              <a:latin typeface="Arial" panose="020B0604020202020204" pitchFamily="34" charset="0"/>
              <a:ea typeface="Tahoma"/>
              <a:cs typeface="Arial" panose="020B0604020202020204" pitchFamily="34" charset="0"/>
              <a:sym typeface="Century Gothic"/>
            </a:endParaRPr>
          </a:p>
        </p:txBody>
      </p:sp>
      <p:sp>
        <p:nvSpPr>
          <p:cNvPr id="9" name="Slide Number Placeholder 3">
            <a:extLst>
              <a:ext uri="{FF2B5EF4-FFF2-40B4-BE49-F238E27FC236}">
                <a16:creationId xmlns:a16="http://schemas.microsoft.com/office/drawing/2014/main" id="{7C71D0A0-1040-5AA9-F85F-88C18E396466}"/>
              </a:ext>
            </a:extLst>
          </p:cNvPr>
          <p:cNvSpPr txBox="1">
            <a:spLocks/>
          </p:cNvSpPr>
          <p:nvPr userDrawn="1"/>
        </p:nvSpPr>
        <p:spPr bwMode="auto">
          <a:xfrm>
            <a:off x="10942493" y="6614304"/>
            <a:ext cx="447772" cy="215443"/>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AU"/>
            </a:defPPr>
            <a:lvl1pPr algn="r" rtl="0" eaLnBrk="1" fontAlgn="base" hangingPunct="1">
              <a:spcBef>
                <a:spcPct val="20000"/>
              </a:spcBef>
              <a:spcAft>
                <a:spcPct val="0"/>
              </a:spcAft>
              <a:buFont typeface="Wingdings 3" panose="05040102010807070707" pitchFamily="18" charset="2"/>
              <a:buChar char="}"/>
              <a:defRPr sz="2400" kern="1200">
                <a:solidFill>
                  <a:srgbClr val="595959"/>
                </a:solidFill>
                <a:latin typeface="Century Gothic" panose="020B0502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595959"/>
                </a:solidFill>
                <a:latin typeface="Century Gothic" panose="020B0502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595959"/>
                </a:solidFill>
                <a:latin typeface="Century Gothic" panose="020B0502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har char="–"/>
              <a:defRPr sz="2400" kern="1200">
                <a:solidFill>
                  <a:srgbClr val="595959"/>
                </a:solidFill>
                <a:latin typeface="Century Gothic" panose="020B0502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har char="»"/>
              <a:defRPr sz="2000" kern="1200">
                <a:solidFill>
                  <a:schemeClr val="tx1"/>
                </a:solidFill>
                <a:latin typeface="Futura Bk BT"/>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Futura Bk BT"/>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Futura Bk BT"/>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Futura Bk BT"/>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Futura Bk BT"/>
                <a:ea typeface="+mn-ea"/>
                <a:cs typeface="Arial" panose="020B0604020202020204" pitchFamily="34" charset="0"/>
              </a:defRPr>
            </a:lvl9pPr>
          </a:lstStyle>
          <a:p>
            <a:pPr algn="r">
              <a:spcBef>
                <a:spcPct val="0"/>
              </a:spcBef>
              <a:buFontTx/>
              <a:buNone/>
            </a:pPr>
            <a:fld id="{4F7FF596-A233-4158-A15C-9903C0DF9D05}" type="slidenum">
              <a:rPr lang="en-AU" altLang="en-US" sz="800" smtClean="0">
                <a:solidFill>
                  <a:schemeClr val="bg1"/>
                </a:solidFill>
                <a:latin typeface="+mj-lt"/>
                <a:cs typeface="Tahoma" panose="020B0604030504040204" pitchFamily="34" charset="0"/>
              </a:rPr>
              <a:pPr algn="r">
                <a:spcBef>
                  <a:spcPct val="0"/>
                </a:spcBef>
                <a:buFontTx/>
                <a:buNone/>
              </a:pPr>
              <a:t>‹#›</a:t>
            </a:fld>
            <a:endParaRPr lang="en-AU" altLang="en-US" sz="800">
              <a:solidFill>
                <a:schemeClr val="bg1"/>
              </a:solidFill>
              <a:latin typeface="+mj-lt"/>
              <a:cs typeface="Tahoma" panose="020B0604030504040204" pitchFamily="34" charset="0"/>
            </a:endParaRPr>
          </a:p>
        </p:txBody>
      </p:sp>
      <p:sp>
        <p:nvSpPr>
          <p:cNvPr id="10" name="Line 17">
            <a:extLst>
              <a:ext uri="{FF2B5EF4-FFF2-40B4-BE49-F238E27FC236}">
                <a16:creationId xmlns:a16="http://schemas.microsoft.com/office/drawing/2014/main" id="{4A927BF5-B9ED-60A8-A100-C6508623BEB6}"/>
              </a:ext>
            </a:extLst>
          </p:cNvPr>
          <p:cNvSpPr>
            <a:spLocks noChangeShapeType="1"/>
          </p:cNvSpPr>
          <p:nvPr userDrawn="1"/>
        </p:nvSpPr>
        <p:spPr bwMode="auto">
          <a:xfrm>
            <a:off x="8181975" y="6592947"/>
            <a:ext cx="3181349" cy="0"/>
          </a:xfrm>
          <a:prstGeom prst="line">
            <a:avLst/>
          </a:prstGeom>
          <a:noFill/>
          <a:ln w="6350">
            <a:solidFill>
              <a:schemeClr val="bg2"/>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defRPr/>
            </a:pPr>
            <a:endParaRPr lang="en-AU" sz="18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16">
            <a:extLst>
              <a:ext uri="{FF2B5EF4-FFF2-40B4-BE49-F238E27FC236}">
                <a16:creationId xmlns:a16="http://schemas.microsoft.com/office/drawing/2014/main" id="{E99573DE-BD2A-493E-D8EB-682FF5DA44B9}"/>
              </a:ext>
            </a:extLst>
          </p:cNvPr>
          <p:cNvPicPr>
            <a:picLocks noChangeAspect="1"/>
          </p:cNvPicPr>
          <p:nvPr userDrawn="1"/>
        </p:nvPicPr>
        <p:blipFill>
          <a:blip r:embed="rId3"/>
          <a:srcRect/>
          <a:stretch/>
        </p:blipFill>
        <p:spPr>
          <a:xfrm>
            <a:off x="11578758" y="6333066"/>
            <a:ext cx="375155" cy="375155"/>
          </a:xfrm>
          <a:prstGeom prst="rect">
            <a:avLst/>
          </a:prstGeom>
        </p:spPr>
      </p:pic>
      <p:cxnSp>
        <p:nvCxnSpPr>
          <p:cNvPr id="12" name="FooterSeparatorLine">
            <a:extLst>
              <a:ext uri="{FF2B5EF4-FFF2-40B4-BE49-F238E27FC236}">
                <a16:creationId xmlns:a16="http://schemas.microsoft.com/office/drawing/2014/main" id="{D29A0F03-B2C0-D263-FEB7-8A2318438682}"/>
              </a:ext>
            </a:extLst>
          </p:cNvPr>
          <p:cNvCxnSpPr>
            <a:cxnSpLocks/>
          </p:cNvCxnSpPr>
          <p:nvPr userDrawn="1"/>
        </p:nvCxnSpPr>
        <p:spPr>
          <a:xfrm>
            <a:off x="0" y="6598800"/>
            <a:ext cx="7748337" cy="0"/>
          </a:xfrm>
          <a:prstGeom prst="line">
            <a:avLst/>
          </a:prstGeom>
          <a:ln w="9525" cap="flat">
            <a:solidFill>
              <a:schemeClr val="bg2"/>
            </a:solidFill>
            <a:miter lim="800000"/>
            <a:tailEnd type="none" w="med"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97380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st Page Logo">
    <p:spTree>
      <p:nvGrpSpPr>
        <p:cNvPr id="1" name=""/>
        <p:cNvGrpSpPr/>
        <p:nvPr/>
      </p:nvGrpSpPr>
      <p:grpSpPr>
        <a:xfrm>
          <a:off x="0" y="0"/>
          <a:ext cx="0" cy="0"/>
          <a:chOff x="0" y="0"/>
          <a:chExt cx="0" cy="0"/>
        </a:xfrm>
      </p:grpSpPr>
      <p:sp>
        <p:nvSpPr>
          <p:cNvPr id="12" name="Google Shape;17;p13">
            <a:extLst>
              <a:ext uri="{FF2B5EF4-FFF2-40B4-BE49-F238E27FC236}">
                <a16:creationId xmlns:a16="http://schemas.microsoft.com/office/drawing/2014/main" id="{6F263C90-8D19-4307-AA8E-5D61679894E2}"/>
              </a:ext>
            </a:extLst>
          </p:cNvPr>
          <p:cNvSpPr>
            <a:spLocks/>
          </p:cNvSpPr>
          <p:nvPr userDrawn="1"/>
        </p:nvSpPr>
        <p:spPr>
          <a:xfrm>
            <a:off x="0" y="0"/>
            <a:ext cx="12192000" cy="4851400"/>
          </a:xfrm>
          <a:prstGeom prst="rect">
            <a:avLst/>
          </a:prstGeom>
          <a:gradFill>
            <a:gsLst>
              <a:gs pos="0">
                <a:schemeClr val="tx2"/>
              </a:gs>
              <a:gs pos="50000">
                <a:schemeClr val="tx2"/>
              </a:gs>
              <a:gs pos="100000">
                <a:schemeClr val="accent1">
                  <a:lumMod val="75000"/>
                </a:schemeClr>
              </a:gs>
            </a:gsLst>
            <a:lin ang="0" scaled="0"/>
          </a:gradFill>
          <a:ln>
            <a:noFill/>
          </a:ln>
        </p:spPr>
        <p:txBody>
          <a:bodyPr spcFirstLastPara="1" wrap="square" lIns="91425" tIns="45700" rIns="91425" bIns="45700" anchor="ctr" anchorCtr="0">
            <a:noAutofit/>
          </a:bodyPr>
          <a:lstStyle/>
          <a:p>
            <a:pPr marL="0" lvl="0" indent="0" algn="ctr">
              <a:buNone/>
            </a:pPr>
            <a:endParaRPr sz="1800">
              <a:solidFill>
                <a:schemeClr val="lt1"/>
              </a:solidFill>
              <a:latin typeface="Arial" panose="020B0604020202020204" pitchFamily="34" charset="0"/>
              <a:ea typeface="Tahoma"/>
              <a:cs typeface="Arial" panose="020B0604020202020204" pitchFamily="34" charset="0"/>
              <a:sym typeface="Tahoma"/>
            </a:endParaRPr>
          </a:p>
        </p:txBody>
      </p:sp>
      <p:sp>
        <p:nvSpPr>
          <p:cNvPr id="2" name="Title 1">
            <a:extLst>
              <a:ext uri="{FF2B5EF4-FFF2-40B4-BE49-F238E27FC236}">
                <a16:creationId xmlns:a16="http://schemas.microsoft.com/office/drawing/2014/main" id="{24529B3C-AAD9-44E2-AF4A-918173D64B73}"/>
              </a:ext>
            </a:extLst>
          </p:cNvPr>
          <p:cNvSpPr>
            <a:spLocks noGrp="1"/>
          </p:cNvSpPr>
          <p:nvPr>
            <p:ph type="ctrTitle"/>
          </p:nvPr>
        </p:nvSpPr>
        <p:spPr>
          <a:xfrm>
            <a:off x="672201" y="5187848"/>
            <a:ext cx="9144000" cy="1398895"/>
          </a:xfrm>
        </p:spPr>
        <p:txBody>
          <a:bodyPr anchor="t">
            <a:normAutofit/>
          </a:bodyPr>
          <a:lstStyle>
            <a:lvl1pPr algn="l">
              <a:defRPr sz="3200" b="0">
                <a:solidFill>
                  <a:schemeClr val="tx2"/>
                </a:solidFill>
              </a:defRPr>
            </a:lvl1pPr>
          </a:lstStyle>
          <a:p>
            <a:r>
              <a:rPr lang="en-US"/>
              <a:t>Click to edit Master title style</a:t>
            </a:r>
            <a:endParaRPr lang="en-AU"/>
          </a:p>
        </p:txBody>
      </p:sp>
      <p:pic>
        <p:nvPicPr>
          <p:cNvPr id="13" name="Google Shape;44;p16">
            <a:extLst>
              <a:ext uri="{FF2B5EF4-FFF2-40B4-BE49-F238E27FC236}">
                <a16:creationId xmlns:a16="http://schemas.microsoft.com/office/drawing/2014/main" id="{6CC95F2C-C460-4CF8-8949-DF2CBE2C7975}"/>
              </a:ext>
            </a:extLst>
          </p:cNvPr>
          <p:cNvPicPr preferRelativeResize="0"/>
          <p:nvPr userDrawn="1"/>
        </p:nvPicPr>
        <p:blipFill rotWithShape="1">
          <a:blip r:embed="rId3"/>
          <a:srcRect l="49692"/>
          <a:stretch/>
        </p:blipFill>
        <p:spPr>
          <a:xfrm>
            <a:off x="-10821" y="1670151"/>
            <a:ext cx="1772717" cy="3517697"/>
          </a:xfrm>
          <a:prstGeom prst="rect">
            <a:avLst/>
          </a:prstGeom>
          <a:noFill/>
          <a:ln>
            <a:noFill/>
          </a:ln>
        </p:spPr>
      </p:pic>
      <p:pic>
        <p:nvPicPr>
          <p:cNvPr id="8" name="Google Shape;49;p17">
            <a:extLst>
              <a:ext uri="{FF2B5EF4-FFF2-40B4-BE49-F238E27FC236}">
                <a16:creationId xmlns:a16="http://schemas.microsoft.com/office/drawing/2014/main" id="{C8962D91-BACA-450C-ABD3-DF5AD4AF061E}"/>
              </a:ext>
            </a:extLst>
          </p:cNvPr>
          <p:cNvPicPr preferRelativeResize="0"/>
          <p:nvPr userDrawn="1"/>
        </p:nvPicPr>
        <p:blipFill rotWithShape="1">
          <a:blip r:embed="rId4"/>
          <a:srcRect/>
          <a:stretch/>
        </p:blipFill>
        <p:spPr>
          <a:xfrm>
            <a:off x="9816201" y="271257"/>
            <a:ext cx="2073627" cy="680153"/>
          </a:xfrm>
          <a:prstGeom prst="rect">
            <a:avLst/>
          </a:prstGeom>
          <a:noFill/>
          <a:ln>
            <a:noFill/>
          </a:ln>
        </p:spPr>
      </p:pic>
    </p:spTree>
    <p:custDataLst>
      <p:tags r:id="rId1"/>
    </p:custDataLst>
    <p:extLst>
      <p:ext uri="{BB962C8B-B14F-4D97-AF65-F5344CB8AC3E}">
        <p14:creationId xmlns:p14="http://schemas.microsoft.com/office/powerpoint/2010/main" val="220182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1"/>
      </p:bgRef>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A0A7C79-3021-49A0-BBED-5CEE0EDA4118}"/>
              </a:ext>
            </a:extLst>
          </p:cNvPr>
          <p:cNvSpPr/>
          <p:nvPr userDrawn="1"/>
        </p:nvSpPr>
        <p:spPr>
          <a:xfrm>
            <a:off x="3" y="2425885"/>
            <a:ext cx="12191999" cy="39121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F10AC2AF-3E72-4745-B5CB-3DC67496B52C}"/>
              </a:ext>
            </a:extLst>
          </p:cNvPr>
          <p:cNvSpPr txBox="1"/>
          <p:nvPr userDrawn="1"/>
        </p:nvSpPr>
        <p:spPr>
          <a:xfrm>
            <a:off x="9618032" y="6471863"/>
            <a:ext cx="1111202" cy="219291"/>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srgbClr val="002458"/>
                </a:solidFill>
                <a:effectLst/>
                <a:uLnTx/>
                <a:uFillTx/>
                <a:latin typeface="Arial" panose="020B0604020202020204" pitchFamily="34" charset="0"/>
                <a:ea typeface="+mn-ea"/>
                <a:cs typeface="+mn-cs"/>
              </a:rPr>
              <a:t>+ 61 (3) 8400 4220</a:t>
            </a:r>
          </a:p>
        </p:txBody>
      </p:sp>
      <p:sp>
        <p:nvSpPr>
          <p:cNvPr id="15" name="TextBox 14">
            <a:extLst>
              <a:ext uri="{FF2B5EF4-FFF2-40B4-BE49-F238E27FC236}">
                <a16:creationId xmlns:a16="http://schemas.microsoft.com/office/drawing/2014/main" id="{21C460B0-EE56-4CDF-992F-081D04532425}"/>
              </a:ext>
            </a:extLst>
          </p:cNvPr>
          <p:cNvSpPr txBox="1"/>
          <p:nvPr userDrawn="1"/>
        </p:nvSpPr>
        <p:spPr>
          <a:xfrm>
            <a:off x="943779" y="6464168"/>
            <a:ext cx="973343" cy="23083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2458"/>
                </a:solidFill>
                <a:effectLst/>
                <a:uLnTx/>
                <a:uFillTx/>
                <a:latin typeface="Arial" panose="020B0604020202020204" pitchFamily="34" charset="0"/>
                <a:ea typeface="+mn-ea"/>
                <a:cs typeface="+mn-cs"/>
              </a:rPr>
              <a:t>arcblue.com.au</a:t>
            </a:r>
          </a:p>
        </p:txBody>
      </p:sp>
      <p:pic>
        <p:nvPicPr>
          <p:cNvPr id="7" name="Graphic 6">
            <a:extLst>
              <a:ext uri="{FF2B5EF4-FFF2-40B4-BE49-F238E27FC236}">
                <a16:creationId xmlns:a16="http://schemas.microsoft.com/office/drawing/2014/main" id="{778DB485-8DC9-489B-A34C-3CFDCB7E59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34409" y="6514127"/>
            <a:ext cx="262363" cy="196772"/>
          </a:xfrm>
          <a:prstGeom prst="rect">
            <a:avLst/>
          </a:prstGeom>
        </p:spPr>
      </p:pic>
      <p:sp>
        <p:nvSpPr>
          <p:cNvPr id="23" name="TextBox 22">
            <a:extLst>
              <a:ext uri="{FF2B5EF4-FFF2-40B4-BE49-F238E27FC236}">
                <a16:creationId xmlns:a16="http://schemas.microsoft.com/office/drawing/2014/main" id="{84BDDB37-C575-407D-8F77-2BB6F6F1E40A}"/>
              </a:ext>
            </a:extLst>
          </p:cNvPr>
          <p:cNvSpPr txBox="1"/>
          <p:nvPr userDrawn="1"/>
        </p:nvSpPr>
        <p:spPr>
          <a:xfrm>
            <a:off x="5018996" y="6464168"/>
            <a:ext cx="1276311" cy="23083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2458"/>
                </a:solidFill>
                <a:effectLst/>
                <a:uLnTx/>
                <a:uFillTx/>
                <a:latin typeface="Arial" panose="020B0604020202020204" pitchFamily="34" charset="0"/>
                <a:ea typeface="+mn-ea"/>
                <a:cs typeface="+mn-cs"/>
              </a:rPr>
              <a:t>info@arcblue.com.au</a:t>
            </a:r>
          </a:p>
        </p:txBody>
      </p:sp>
      <p:sp>
        <p:nvSpPr>
          <p:cNvPr id="2" name="Title 1"/>
          <p:cNvSpPr>
            <a:spLocks noGrp="1"/>
          </p:cNvSpPr>
          <p:nvPr>
            <p:ph type="ctrTitle"/>
          </p:nvPr>
        </p:nvSpPr>
        <p:spPr>
          <a:xfrm>
            <a:off x="719404" y="2918104"/>
            <a:ext cx="8301533" cy="1214120"/>
          </a:xfrm>
          <a:prstGeom prst="rect">
            <a:avLst/>
          </a:prstGeom>
        </p:spPr>
        <p:txBody>
          <a:bodyPr>
            <a:noAutofit/>
          </a:bodyPr>
          <a:lstStyle>
            <a:lvl1pPr>
              <a:defRPr sz="2400" b="1">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729953" y="4232259"/>
            <a:ext cx="8290067" cy="1752600"/>
          </a:xfrm>
          <a:prstGeom prst="rect">
            <a:avLst/>
          </a:prstGeom>
        </p:spPr>
        <p:txBody>
          <a:bodyPr>
            <a:normAutofit/>
          </a:bodyPr>
          <a:lstStyle>
            <a:lvl1pPr marL="0" indent="0" algn="l">
              <a:buNone/>
              <a:defRPr sz="135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pic>
        <p:nvPicPr>
          <p:cNvPr id="12" name="Graphic 11">
            <a:extLst>
              <a:ext uri="{FF2B5EF4-FFF2-40B4-BE49-F238E27FC236}">
                <a16:creationId xmlns:a16="http://schemas.microsoft.com/office/drawing/2014/main" id="{A6EC6EC1-4D64-4683-99F0-0BEC7E84303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718430" y="6539083"/>
            <a:ext cx="283633" cy="171816"/>
          </a:xfrm>
          <a:prstGeom prst="rect">
            <a:avLst/>
          </a:prstGeom>
        </p:spPr>
      </p:pic>
      <p:pic>
        <p:nvPicPr>
          <p:cNvPr id="25" name="Graphic 24">
            <a:extLst>
              <a:ext uri="{FF2B5EF4-FFF2-40B4-BE49-F238E27FC236}">
                <a16:creationId xmlns:a16="http://schemas.microsoft.com/office/drawing/2014/main" id="{750C9CA4-8289-440B-82C7-9F62F0DADB07}"/>
              </a:ext>
            </a:extLst>
          </p:cNvPr>
          <p:cNvPicPr>
            <a:picLocks noChangeAspect="1"/>
          </p:cNvPicPr>
          <p:nvPr userDrawn="1"/>
        </p:nvPicPr>
        <p:blipFill>
          <a:blip r:embed="rId7" cstate="hq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348440" y="6515973"/>
            <a:ext cx="269592" cy="202194"/>
          </a:xfrm>
          <a:prstGeom prst="rect">
            <a:avLst/>
          </a:prstGeom>
        </p:spPr>
      </p:pic>
      <p:pic>
        <p:nvPicPr>
          <p:cNvPr id="19" name="Picture 18">
            <a:extLst>
              <a:ext uri="{FF2B5EF4-FFF2-40B4-BE49-F238E27FC236}">
                <a16:creationId xmlns:a16="http://schemas.microsoft.com/office/drawing/2014/main" id="{D4A73B38-90F4-44B6-896D-ABF28F261856}"/>
              </a:ext>
            </a:extLst>
          </p:cNvPr>
          <p:cNvPicPr>
            <a:picLocks noChangeAspect="1"/>
          </p:cNvPicPr>
          <p:nvPr userDrawn="1"/>
        </p:nvPicPr>
        <p:blipFill rotWithShape="1">
          <a:blip r:embed="rId9" cstate="hqprint">
            <a:alphaModFix amt="10000"/>
            <a:extLst>
              <a:ext uri="{28A0092B-C50C-407E-A947-70E740481C1C}">
                <a14:useLocalDpi xmlns:a14="http://schemas.microsoft.com/office/drawing/2010/main"/>
              </a:ext>
            </a:extLst>
          </a:blip>
          <a:srcRect l="8146" t="43417" b="3"/>
          <a:stretch/>
        </p:blipFill>
        <p:spPr>
          <a:xfrm>
            <a:off x="-5854" y="-8571"/>
            <a:ext cx="3881169" cy="2390344"/>
          </a:xfrm>
          <a:prstGeom prst="rect">
            <a:avLst/>
          </a:prstGeom>
        </p:spPr>
      </p:pic>
      <p:pic>
        <p:nvPicPr>
          <p:cNvPr id="14" name="Picture 13" descr="Logo&#10;&#10;Description automatically generated">
            <a:extLst>
              <a:ext uri="{FF2B5EF4-FFF2-40B4-BE49-F238E27FC236}">
                <a16:creationId xmlns:a16="http://schemas.microsoft.com/office/drawing/2014/main" id="{3153F146-DC16-4C61-BCF4-6FA0D220040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578625" y="132053"/>
            <a:ext cx="5436959" cy="2174400"/>
          </a:xfrm>
          <a:prstGeom prst="rect">
            <a:avLst/>
          </a:prstGeom>
        </p:spPr>
      </p:pic>
    </p:spTree>
    <p:custDataLst>
      <p:tags r:id="rId1"/>
    </p:custDataLst>
    <p:extLst>
      <p:ext uri="{BB962C8B-B14F-4D97-AF65-F5344CB8AC3E}">
        <p14:creationId xmlns:p14="http://schemas.microsoft.com/office/powerpoint/2010/main" val="2111471411"/>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673927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Google Shape;17;p13">
            <a:extLst>
              <a:ext uri="{FF2B5EF4-FFF2-40B4-BE49-F238E27FC236}">
                <a16:creationId xmlns:a16="http://schemas.microsoft.com/office/drawing/2014/main" id="{6B8CE67E-46DC-00AB-A392-6C4EDA688078}"/>
              </a:ext>
            </a:extLst>
          </p:cNvPr>
          <p:cNvSpPr>
            <a:spLocks/>
          </p:cNvSpPr>
          <p:nvPr userDrawn="1"/>
        </p:nvSpPr>
        <p:spPr>
          <a:xfrm>
            <a:off x="0" y="0"/>
            <a:ext cx="12192000" cy="6858000"/>
          </a:xfrm>
          <a:prstGeom prst="rect">
            <a:avLst/>
          </a:prstGeom>
          <a:gradFill>
            <a:gsLst>
              <a:gs pos="0">
                <a:schemeClr val="dk2"/>
              </a:gs>
              <a:gs pos="50000">
                <a:schemeClr val="dk2"/>
              </a:gs>
              <a:gs pos="100000">
                <a:schemeClr val="accent1">
                  <a:lumMod val="75000"/>
                </a:scheme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uFillTx/>
              <a:latin typeface="Arial" panose="020B0604020202020204" pitchFamily="34" charset="0"/>
              <a:ea typeface="Tahoma"/>
              <a:cs typeface="Arial" panose="020B0604020202020204" pitchFamily="34" charset="0"/>
              <a:sym typeface="Tahoma"/>
            </a:endParaRPr>
          </a:p>
        </p:txBody>
      </p:sp>
      <p:pic>
        <p:nvPicPr>
          <p:cNvPr id="4" name="Google Shape;44;p16">
            <a:extLst>
              <a:ext uri="{FF2B5EF4-FFF2-40B4-BE49-F238E27FC236}">
                <a16:creationId xmlns:a16="http://schemas.microsoft.com/office/drawing/2014/main" id="{D7E37FD5-416B-9E3F-95AC-8D0DA6D67FE7}"/>
              </a:ext>
            </a:extLst>
          </p:cNvPr>
          <p:cNvPicPr preferRelativeResize="0"/>
          <p:nvPr userDrawn="1"/>
        </p:nvPicPr>
        <p:blipFill rotWithShape="1">
          <a:blip r:embed="rId3" cstate="print">
            <a:extLst>
              <a:ext uri="{28A0092B-C50C-407E-A947-70E740481C1C}">
                <a14:useLocalDpi xmlns:a14="http://schemas.microsoft.com/office/drawing/2010/main"/>
              </a:ext>
            </a:extLst>
          </a:blip>
          <a:srcRect l="49692"/>
          <a:stretch/>
        </p:blipFill>
        <p:spPr>
          <a:xfrm>
            <a:off x="0" y="3340303"/>
            <a:ext cx="1772717" cy="3517697"/>
          </a:xfrm>
          <a:prstGeom prst="rect">
            <a:avLst/>
          </a:prstGeom>
          <a:noFill/>
          <a:ln>
            <a:noFill/>
          </a:ln>
        </p:spPr>
      </p:pic>
    </p:spTree>
    <p:custDataLst>
      <p:tags r:id="rId1"/>
    </p:custDataLst>
    <p:extLst>
      <p:ext uri="{BB962C8B-B14F-4D97-AF65-F5344CB8AC3E}">
        <p14:creationId xmlns:p14="http://schemas.microsoft.com/office/powerpoint/2010/main" val="285002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Google Shape;17;p13">
            <a:extLst>
              <a:ext uri="{FF2B5EF4-FFF2-40B4-BE49-F238E27FC236}">
                <a16:creationId xmlns:a16="http://schemas.microsoft.com/office/drawing/2014/main" id="{6B8CE67E-46DC-00AB-A392-6C4EDA688078}"/>
              </a:ext>
            </a:extLst>
          </p:cNvPr>
          <p:cNvSpPr>
            <a:spLocks/>
          </p:cNvSpPr>
          <p:nvPr userDrawn="1"/>
        </p:nvSpPr>
        <p:spPr>
          <a:xfrm>
            <a:off x="-10821" y="0"/>
            <a:ext cx="12192000" cy="6858000"/>
          </a:xfrm>
          <a:prstGeom prst="rect">
            <a:avLst/>
          </a:prstGeom>
          <a:gradFill>
            <a:gsLst>
              <a:gs pos="0">
                <a:schemeClr val="dk2"/>
              </a:gs>
              <a:gs pos="50000">
                <a:schemeClr val="dk2"/>
              </a:gs>
              <a:gs pos="100000">
                <a:schemeClr val="accent1">
                  <a:lumMod val="75000"/>
                </a:scheme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uFillTx/>
              <a:latin typeface="Arial" panose="020B0604020202020204" pitchFamily="34" charset="0"/>
              <a:ea typeface="Tahoma"/>
              <a:cs typeface="Arial" panose="020B0604020202020204" pitchFamily="34" charset="0"/>
              <a:sym typeface="Tahoma"/>
            </a:endParaRPr>
          </a:p>
        </p:txBody>
      </p:sp>
      <p:pic>
        <p:nvPicPr>
          <p:cNvPr id="4" name="Google Shape;44;p16">
            <a:extLst>
              <a:ext uri="{FF2B5EF4-FFF2-40B4-BE49-F238E27FC236}">
                <a16:creationId xmlns:a16="http://schemas.microsoft.com/office/drawing/2014/main" id="{D7E37FD5-416B-9E3F-95AC-8D0DA6D67FE7}"/>
              </a:ext>
            </a:extLst>
          </p:cNvPr>
          <p:cNvPicPr preferRelativeResize="0"/>
          <p:nvPr userDrawn="1"/>
        </p:nvPicPr>
        <p:blipFill rotWithShape="1">
          <a:blip r:embed="rId3" cstate="print">
            <a:extLst>
              <a:ext uri="{28A0092B-C50C-407E-A947-70E740481C1C}">
                <a14:useLocalDpi xmlns:a14="http://schemas.microsoft.com/office/drawing/2010/main"/>
              </a:ext>
            </a:extLst>
          </a:blip>
          <a:srcRect l="49692"/>
          <a:stretch/>
        </p:blipFill>
        <p:spPr>
          <a:xfrm>
            <a:off x="-10821" y="3307121"/>
            <a:ext cx="1772717" cy="3517697"/>
          </a:xfrm>
          <a:prstGeom prst="rect">
            <a:avLst/>
          </a:prstGeom>
          <a:noFill/>
          <a:ln>
            <a:noFill/>
          </a:ln>
        </p:spPr>
      </p:pic>
      <p:sp>
        <p:nvSpPr>
          <p:cNvPr id="5" name="Title 1">
            <a:extLst>
              <a:ext uri="{FF2B5EF4-FFF2-40B4-BE49-F238E27FC236}">
                <a16:creationId xmlns:a16="http://schemas.microsoft.com/office/drawing/2014/main" id="{3F89959B-9E09-FD43-5406-2C19D04CB488}"/>
              </a:ext>
            </a:extLst>
          </p:cNvPr>
          <p:cNvSpPr>
            <a:spLocks noGrp="1"/>
          </p:cNvSpPr>
          <p:nvPr>
            <p:ph type="title"/>
          </p:nvPr>
        </p:nvSpPr>
        <p:spPr>
          <a:xfrm>
            <a:off x="355107" y="1"/>
            <a:ext cx="11481786" cy="798989"/>
          </a:xfrm>
        </p:spPr>
        <p:txBody>
          <a:bodyPr>
            <a:noAutofit/>
          </a:bodyPr>
          <a:lstStyle>
            <a:lvl1pPr>
              <a:defRPr>
                <a:solidFill>
                  <a:schemeClr val="bg1"/>
                </a:solidFill>
              </a:defRPr>
            </a:lvl1pPr>
          </a:lstStyle>
          <a:p>
            <a:r>
              <a:rPr lang="en-US"/>
              <a:t>Click to edit Master title style</a:t>
            </a:r>
            <a:endParaRPr lang="en-AU"/>
          </a:p>
        </p:txBody>
      </p:sp>
      <p:cxnSp>
        <p:nvCxnSpPr>
          <p:cNvPr id="6" name="TitleSeparatorLine">
            <a:extLst>
              <a:ext uri="{FF2B5EF4-FFF2-40B4-BE49-F238E27FC236}">
                <a16:creationId xmlns:a16="http://schemas.microsoft.com/office/drawing/2014/main" id="{A869DF1B-48B8-9C6F-0941-867C9A82A36D}"/>
              </a:ext>
            </a:extLst>
          </p:cNvPr>
          <p:cNvCxnSpPr/>
          <p:nvPr userDrawn="1"/>
        </p:nvCxnSpPr>
        <p:spPr>
          <a:xfrm>
            <a:off x="0" y="873125"/>
            <a:ext cx="11857037" cy="0"/>
          </a:xfrm>
          <a:prstGeom prst="line">
            <a:avLst/>
          </a:prstGeom>
          <a:ln w="19050"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7" name="FooterSeparatorLine">
            <a:extLst>
              <a:ext uri="{FF2B5EF4-FFF2-40B4-BE49-F238E27FC236}">
                <a16:creationId xmlns:a16="http://schemas.microsoft.com/office/drawing/2014/main" id="{5EBC2A7C-4489-4178-CF67-B24584155BB5}"/>
              </a:ext>
            </a:extLst>
          </p:cNvPr>
          <p:cNvCxnSpPr>
            <a:cxnSpLocks/>
          </p:cNvCxnSpPr>
          <p:nvPr userDrawn="1"/>
        </p:nvCxnSpPr>
        <p:spPr>
          <a:xfrm>
            <a:off x="0" y="6598800"/>
            <a:ext cx="11372295" cy="0"/>
          </a:xfrm>
          <a:prstGeom prst="line">
            <a:avLst/>
          </a:prstGeom>
          <a:ln w="9525" cap="flat">
            <a:solidFill>
              <a:schemeClr val="bg2"/>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14C300B-D3EE-72DE-E9C5-D6F68E1021AA}"/>
              </a:ext>
            </a:extLst>
          </p:cNvPr>
          <p:cNvSpPr txBox="1"/>
          <p:nvPr userDrawn="1"/>
        </p:nvSpPr>
        <p:spPr>
          <a:xfrm>
            <a:off x="240285" y="6622631"/>
            <a:ext cx="8555855" cy="21544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r>
              <a:rPr lang="en-GB" sz="800" i="0">
                <a:solidFill>
                  <a:schemeClr val="bg1"/>
                </a:solidFill>
                <a:latin typeface="+mj-lt"/>
                <a:ea typeface="Tahoma" panose="020B0604030504040204" pitchFamily="34" charset="0"/>
                <a:cs typeface="Tahoma" panose="020B0604030504040204" pitchFamily="34" charset="0"/>
              </a:rPr>
              <a:t>ArcBlue  ©  </a:t>
            </a:r>
            <a:r>
              <a:rPr lang="en-AU" sz="800">
                <a:solidFill>
                  <a:schemeClr val="bg1"/>
                </a:solidFill>
                <a:latin typeface="+mn-lt"/>
              </a:rPr>
              <a:t>This information is confidential and was prepared by ArcBlue solely for the use of our client; it is not to be relied on by any 3rd party without ArcBlue's prior written consent</a:t>
            </a:r>
          </a:p>
        </p:txBody>
      </p:sp>
      <p:pic>
        <p:nvPicPr>
          <p:cNvPr id="10" name="Picture 16">
            <a:extLst>
              <a:ext uri="{FF2B5EF4-FFF2-40B4-BE49-F238E27FC236}">
                <a16:creationId xmlns:a16="http://schemas.microsoft.com/office/drawing/2014/main" id="{957B2F38-F4A5-61D1-12FB-7D70EB9FDC8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1514793" y="6335531"/>
            <a:ext cx="372893" cy="372893"/>
          </a:xfrm>
          <a:prstGeom prst="rect">
            <a:avLst/>
          </a:prstGeom>
        </p:spPr>
      </p:pic>
    </p:spTree>
    <p:custDataLst>
      <p:tags r:id="rId1"/>
    </p:custDataLst>
    <p:extLst>
      <p:ext uri="{BB962C8B-B14F-4D97-AF65-F5344CB8AC3E}">
        <p14:creationId xmlns:p14="http://schemas.microsoft.com/office/powerpoint/2010/main" val="3376012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Google Shape;17;p13">
            <a:extLst>
              <a:ext uri="{FF2B5EF4-FFF2-40B4-BE49-F238E27FC236}">
                <a16:creationId xmlns:a16="http://schemas.microsoft.com/office/drawing/2014/main" id="{6B8CE67E-46DC-00AB-A392-6C4EDA688078}"/>
              </a:ext>
            </a:extLst>
          </p:cNvPr>
          <p:cNvSpPr>
            <a:spLocks/>
          </p:cNvSpPr>
          <p:nvPr userDrawn="1"/>
        </p:nvSpPr>
        <p:spPr>
          <a:xfrm>
            <a:off x="-10821" y="4800602"/>
            <a:ext cx="12192000" cy="2057398"/>
          </a:xfrm>
          <a:prstGeom prst="rect">
            <a:avLst/>
          </a:prstGeom>
          <a:gradFill>
            <a:gsLst>
              <a:gs pos="0">
                <a:schemeClr val="dk2"/>
              </a:gs>
              <a:gs pos="50000">
                <a:schemeClr val="dk2"/>
              </a:gs>
              <a:gs pos="100000">
                <a:schemeClr val="accent1">
                  <a:lumMod val="75000"/>
                </a:scheme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uFillTx/>
              <a:latin typeface="Arial" panose="020B0604020202020204" pitchFamily="34" charset="0"/>
              <a:ea typeface="Tahoma"/>
              <a:cs typeface="Arial" panose="020B0604020202020204" pitchFamily="34" charset="0"/>
              <a:sym typeface="Tahoma"/>
            </a:endParaRPr>
          </a:p>
        </p:txBody>
      </p:sp>
      <p:sp>
        <p:nvSpPr>
          <p:cNvPr id="5" name="Title 1">
            <a:extLst>
              <a:ext uri="{FF2B5EF4-FFF2-40B4-BE49-F238E27FC236}">
                <a16:creationId xmlns:a16="http://schemas.microsoft.com/office/drawing/2014/main" id="{3F89959B-9E09-FD43-5406-2C19D04CB488}"/>
              </a:ext>
            </a:extLst>
          </p:cNvPr>
          <p:cNvSpPr>
            <a:spLocks noGrp="1"/>
          </p:cNvSpPr>
          <p:nvPr>
            <p:ph type="title"/>
          </p:nvPr>
        </p:nvSpPr>
        <p:spPr>
          <a:xfrm>
            <a:off x="405900" y="3852037"/>
            <a:ext cx="7318374" cy="798989"/>
          </a:xfrm>
        </p:spPr>
        <p:txBody>
          <a:bodyPr>
            <a:noAutofit/>
          </a:bodyPr>
          <a:lstStyle>
            <a:lvl1pPr>
              <a:defRPr>
                <a:solidFill>
                  <a:schemeClr val="tx2"/>
                </a:solidFill>
              </a:defRPr>
            </a:lvl1pPr>
          </a:lstStyle>
          <a:p>
            <a:r>
              <a:rPr lang="en-US"/>
              <a:t>Click to edit Master title style</a:t>
            </a:r>
            <a:endParaRPr lang="en-AU"/>
          </a:p>
        </p:txBody>
      </p:sp>
      <p:cxnSp>
        <p:nvCxnSpPr>
          <p:cNvPr id="7" name="FooterSeparatorLine">
            <a:extLst>
              <a:ext uri="{FF2B5EF4-FFF2-40B4-BE49-F238E27FC236}">
                <a16:creationId xmlns:a16="http://schemas.microsoft.com/office/drawing/2014/main" id="{5EBC2A7C-4489-4178-CF67-B24584155BB5}"/>
              </a:ext>
            </a:extLst>
          </p:cNvPr>
          <p:cNvCxnSpPr>
            <a:cxnSpLocks/>
          </p:cNvCxnSpPr>
          <p:nvPr userDrawn="1"/>
        </p:nvCxnSpPr>
        <p:spPr>
          <a:xfrm>
            <a:off x="0" y="6598800"/>
            <a:ext cx="11372295" cy="0"/>
          </a:xfrm>
          <a:prstGeom prst="line">
            <a:avLst/>
          </a:prstGeom>
          <a:ln w="9525" cap="flat">
            <a:solidFill>
              <a:schemeClr val="bg2"/>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14C300B-D3EE-72DE-E9C5-D6F68E1021AA}"/>
              </a:ext>
            </a:extLst>
          </p:cNvPr>
          <p:cNvSpPr txBox="1"/>
          <p:nvPr userDrawn="1"/>
        </p:nvSpPr>
        <p:spPr>
          <a:xfrm>
            <a:off x="240285" y="6622631"/>
            <a:ext cx="8555855" cy="21544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r>
              <a:rPr lang="en-GB" sz="800" i="0">
                <a:solidFill>
                  <a:schemeClr val="bg1"/>
                </a:solidFill>
                <a:latin typeface="+mj-lt"/>
                <a:ea typeface="Tahoma" panose="020B0604030504040204" pitchFamily="34" charset="0"/>
                <a:cs typeface="Tahoma" panose="020B0604030504040204" pitchFamily="34" charset="0"/>
              </a:rPr>
              <a:t>ArcBlue  ©  </a:t>
            </a:r>
            <a:r>
              <a:rPr lang="en-AU" sz="800">
                <a:solidFill>
                  <a:schemeClr val="bg1"/>
                </a:solidFill>
                <a:latin typeface="+mn-lt"/>
              </a:rPr>
              <a:t>This information is confidential and was prepared by ArcBlue solely for the use of our client; it is not to be relied on by any 3rd party without ArcBlue's prior written consent</a:t>
            </a:r>
          </a:p>
        </p:txBody>
      </p:sp>
      <p:sp>
        <p:nvSpPr>
          <p:cNvPr id="9" name="TextBox 8">
            <a:extLst>
              <a:ext uri="{FF2B5EF4-FFF2-40B4-BE49-F238E27FC236}">
                <a16:creationId xmlns:a16="http://schemas.microsoft.com/office/drawing/2014/main" id="{2C6D3716-BA5B-7D81-8B12-01FB1004E13E}"/>
              </a:ext>
            </a:extLst>
          </p:cNvPr>
          <p:cNvSpPr txBox="1"/>
          <p:nvPr userDrawn="1"/>
        </p:nvSpPr>
        <p:spPr bwMode="gray">
          <a:xfrm>
            <a:off x="10902518" y="6622631"/>
            <a:ext cx="469777" cy="218620"/>
          </a:xfrm>
          <a:prstGeom prst="rect">
            <a:avLst/>
          </a:prstGeom>
        </p:spPr>
        <p:txBody>
          <a:bodyPr vert="horz" lIns="91440" tIns="45720" rIns="91440" bIns="45720" rtlCol="0" anchor="ctr"/>
          <a:lstStyle>
            <a:defPPr>
              <a:defRPr lang="en-US"/>
            </a:defPPr>
            <a:lvl1pPr marL="0" indent="0" algn="r">
              <a:spcBef>
                <a:spcPts val="0"/>
              </a:spcBef>
              <a:buFontTx/>
              <a:buNone/>
              <a:defRPr sz="800">
                <a:solidFill>
                  <a:schemeClr val="tx2"/>
                </a:solidFill>
              </a:defRPr>
            </a:lvl1pPr>
          </a:lstStyle>
          <a:p>
            <a:pPr lvl="0"/>
            <a:fld id="{7A43169B-F71D-445C-AF07-E52E22F2C1B2}" type="slidenum">
              <a:rPr lang="en-US" smtClean="0">
                <a:solidFill>
                  <a:schemeClr val="bg1"/>
                </a:solidFill>
              </a:rPr>
              <a:pPr lvl="0"/>
              <a:t>‹#›</a:t>
            </a:fld>
            <a:endParaRPr lang="en-US" err="1">
              <a:solidFill>
                <a:schemeClr val="bg1"/>
              </a:solidFill>
            </a:endParaRPr>
          </a:p>
        </p:txBody>
      </p:sp>
      <p:pic>
        <p:nvPicPr>
          <p:cNvPr id="10" name="Picture 16">
            <a:extLst>
              <a:ext uri="{FF2B5EF4-FFF2-40B4-BE49-F238E27FC236}">
                <a16:creationId xmlns:a16="http://schemas.microsoft.com/office/drawing/2014/main" id="{957B2F38-F4A5-61D1-12FB-7D70EB9FDC8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514793" y="6335531"/>
            <a:ext cx="372893" cy="372893"/>
          </a:xfrm>
          <a:prstGeom prst="rect">
            <a:avLst/>
          </a:prstGeom>
        </p:spPr>
      </p:pic>
    </p:spTree>
    <p:custDataLst>
      <p:tags r:id="rId1"/>
    </p:custDataLst>
    <p:extLst>
      <p:ext uri="{BB962C8B-B14F-4D97-AF65-F5344CB8AC3E}">
        <p14:creationId xmlns:p14="http://schemas.microsoft.com/office/powerpoint/2010/main" val="41717009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0D0CA1C-4B24-EB3E-63C0-B81D4CA29C06}"/>
              </a:ext>
            </a:extLst>
          </p:cNvPr>
          <p:cNvSpPr>
            <a:spLocks noGrp="1"/>
          </p:cNvSpPr>
          <p:nvPr>
            <p:ph type="title"/>
          </p:nvPr>
        </p:nvSpPr>
        <p:spPr>
          <a:xfrm>
            <a:off x="838200" y="365125"/>
            <a:ext cx="10515600" cy="687611"/>
          </a:xfrm>
        </p:spPr>
        <p:txBody>
          <a:bodyPr>
            <a:normAutofit/>
          </a:bodyPr>
          <a:lstStyle>
            <a:lvl1pPr>
              <a:defRPr sz="2400" b="1">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EF90112B-6B02-BADC-EB15-F4D26AD01B62}"/>
              </a:ext>
            </a:extLst>
          </p:cNvPr>
          <p:cNvSpPr>
            <a:spLocks noGrp="1"/>
          </p:cNvSpPr>
          <p:nvPr>
            <p:ph idx="1"/>
          </p:nvPr>
        </p:nvSpPr>
        <p:spPr>
          <a:xfrm>
            <a:off x="838200" y="1268760"/>
            <a:ext cx="10515600" cy="4908203"/>
          </a:xfrm>
        </p:spPr>
        <p:txBody>
          <a:bodyPr>
            <a:normAutofit/>
          </a:bodyPr>
          <a:lstStyle>
            <a:lvl1pPr>
              <a:defRPr sz="1800">
                <a:solidFill>
                  <a:schemeClr val="tx1"/>
                </a:solidFill>
                <a:latin typeface="Arial" panose="020B0604020202020204" pitchFamily="34" charset="0"/>
                <a:cs typeface="Arial" panose="020B0604020202020204" pitchFamily="34" charset="0"/>
              </a:defRPr>
            </a:lvl1pPr>
            <a:lvl2pPr>
              <a:defRPr sz="1600">
                <a:solidFill>
                  <a:srgbClr val="333399"/>
                </a:solidFill>
                <a:latin typeface="Arial" panose="020B0604020202020204" pitchFamily="34" charset="0"/>
                <a:cs typeface="Arial" panose="020B0604020202020204" pitchFamily="34" charset="0"/>
              </a:defRPr>
            </a:lvl2pPr>
            <a:lvl3pPr>
              <a:defRPr sz="1400">
                <a:solidFill>
                  <a:srgbClr val="333399"/>
                </a:solidFill>
                <a:latin typeface="Arial" panose="020B0604020202020204" pitchFamily="34" charset="0"/>
                <a:cs typeface="Arial" panose="020B0604020202020204" pitchFamily="34" charset="0"/>
              </a:defRPr>
            </a:lvl3pPr>
            <a:lvl4pPr>
              <a:defRPr sz="1200">
                <a:solidFill>
                  <a:srgbClr val="333399"/>
                </a:solidFill>
                <a:latin typeface="Arial" panose="020B0604020202020204" pitchFamily="34" charset="0"/>
                <a:cs typeface="Arial" panose="020B0604020202020204" pitchFamily="34" charset="0"/>
              </a:defRPr>
            </a:lvl4pPr>
            <a:lvl5pPr>
              <a:defRPr sz="1200">
                <a:solidFill>
                  <a:srgbClr val="333399"/>
                </a:solidFill>
                <a:latin typeface="Arial" panose="020B0604020202020204" pitchFamily="34" charset="0"/>
                <a:cs typeface="Arial" panose="020B0604020202020204" pitchFamily="34" charset="0"/>
              </a:defRPr>
            </a:lvl5pPr>
          </a:lstStyle>
          <a:p>
            <a:pPr lvl="0"/>
            <a:r>
              <a:rPr lang="en-US"/>
              <a:t>Click to edit Master text styles</a:t>
            </a:r>
          </a:p>
        </p:txBody>
      </p:sp>
      <p:pic>
        <p:nvPicPr>
          <p:cNvPr id="5" name="Picture 4">
            <a:extLst>
              <a:ext uri="{FF2B5EF4-FFF2-40B4-BE49-F238E27FC236}">
                <a16:creationId xmlns:a16="http://schemas.microsoft.com/office/drawing/2014/main" id="{32F7FFF9-7BA7-E199-E6F0-7DA571BDACA6}"/>
              </a:ext>
            </a:extLst>
          </p:cNvPr>
          <p:cNvPicPr>
            <a:picLocks noChangeAspect="1"/>
          </p:cNvPicPr>
          <p:nvPr userDrawn="1"/>
        </p:nvPicPr>
        <p:blipFill>
          <a:blip r:embed="rId3"/>
          <a:stretch>
            <a:fillRect/>
          </a:stretch>
        </p:blipFill>
        <p:spPr>
          <a:xfrm>
            <a:off x="7608168" y="5564982"/>
            <a:ext cx="2717775" cy="1223962"/>
          </a:xfrm>
          <a:prstGeom prst="rect">
            <a:avLst/>
          </a:prstGeom>
        </p:spPr>
      </p:pic>
      <p:sp>
        <p:nvSpPr>
          <p:cNvPr id="2" name="Rectangle 1">
            <a:extLst>
              <a:ext uri="{FF2B5EF4-FFF2-40B4-BE49-F238E27FC236}">
                <a16:creationId xmlns:a16="http://schemas.microsoft.com/office/drawing/2014/main" id="{EFC4769F-8660-48CE-2436-B49687588A2C}"/>
              </a:ext>
            </a:extLst>
          </p:cNvPr>
          <p:cNvSpPr>
            <a:spLocks/>
          </p:cNvSpPr>
          <p:nvPr userDrawn="1"/>
        </p:nvSpPr>
        <p:spPr>
          <a:xfrm>
            <a:off x="7608168" y="5373216"/>
            <a:ext cx="2520280" cy="12241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33855661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0760" y="308179"/>
            <a:ext cx="7315200" cy="569912"/>
          </a:xfrm>
        </p:spPr>
        <p:txBody>
          <a:bodyPr/>
          <a:lstStyle>
            <a:lvl1pPr>
              <a:defRPr lang="en-GB" sz="3200" dirty="0">
                <a:solidFill>
                  <a:schemeClr val="accent1"/>
                </a:solidFill>
                <a:latin typeface="+mj-lt"/>
                <a:ea typeface="+mj-ea"/>
                <a:cs typeface="+mj-cs"/>
              </a:defRPr>
            </a:lvl1pPr>
          </a:lstStyle>
          <a:p>
            <a:r>
              <a:rPr lang="en-US"/>
              <a:t>Click to edit Master title style</a:t>
            </a:r>
            <a:endParaRPr lang="en-GB"/>
          </a:p>
        </p:txBody>
      </p:sp>
      <p:sp>
        <p:nvSpPr>
          <p:cNvPr id="3" name="Content Placeholder 2"/>
          <p:cNvSpPr>
            <a:spLocks noGrp="1"/>
          </p:cNvSpPr>
          <p:nvPr>
            <p:ph idx="1"/>
          </p:nvPr>
        </p:nvSpPr>
        <p:spPr>
          <a:xfrm>
            <a:off x="490759" y="1340768"/>
            <a:ext cx="10972800" cy="3816350"/>
          </a:xfrm>
        </p:spPr>
        <p:txBody>
          <a:bodyPr/>
          <a:lstStyle>
            <a:lvl1pPr>
              <a:defRPr>
                <a:solidFill>
                  <a:schemeClr val="accent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76314366"/>
      </p:ext>
    </p:extLst>
  </p:cSld>
  <p:clrMapOvr>
    <a:masterClrMapping/>
  </p:clrMapOvr>
  <p:transition>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 name="Google Shape;17;p13">
            <a:extLst>
              <a:ext uri="{FF2B5EF4-FFF2-40B4-BE49-F238E27FC236}">
                <a16:creationId xmlns:a16="http://schemas.microsoft.com/office/drawing/2014/main" id="{3BE8D2F8-0E04-4D23-9577-D853CE8DC5C2}"/>
              </a:ext>
            </a:extLst>
          </p:cNvPr>
          <p:cNvSpPr>
            <a:spLocks/>
          </p:cNvSpPr>
          <p:nvPr userDrawn="1"/>
        </p:nvSpPr>
        <p:spPr>
          <a:xfrm>
            <a:off x="0" y="2438400"/>
            <a:ext cx="12192000" cy="3897561"/>
          </a:xfrm>
          <a:prstGeom prst="rect">
            <a:avLst/>
          </a:prstGeom>
          <a:gradFill>
            <a:gsLst>
              <a:gs pos="0">
                <a:schemeClr val="dk2"/>
              </a:gs>
              <a:gs pos="50000">
                <a:schemeClr val="dk2"/>
              </a:gs>
              <a:gs pos="100000">
                <a:schemeClr val="accent1">
                  <a:lumMod val="75000"/>
                </a:schemeClr>
              </a:gs>
            </a:gsLst>
            <a:lin ang="0" scaled="0"/>
          </a:gradFill>
          <a:ln>
            <a:noFill/>
          </a:ln>
        </p:spPr>
        <p:txBody>
          <a:bodyPr spcFirstLastPara="1" wrap="square" lIns="91425" tIns="45700" rIns="91425" bIns="45700" anchor="ctr" anchorCtr="0">
            <a:noAutofit/>
          </a:bodyPr>
          <a:lstStyle/>
          <a:p>
            <a:pPr marL="0" lvl="0" indent="0" algn="ctr">
              <a:buNone/>
            </a:pPr>
            <a:endParaRPr sz="1800">
              <a:solidFill>
                <a:schemeClr val="lt1"/>
              </a:solidFill>
              <a:latin typeface="Arial" panose="020B0604020202020204" pitchFamily="34" charset="0"/>
              <a:ea typeface="Tahoma"/>
              <a:cs typeface="Arial" panose="020B0604020202020204" pitchFamily="34" charset="0"/>
              <a:sym typeface="Tahoma"/>
            </a:endParaRPr>
          </a:p>
        </p:txBody>
      </p:sp>
      <p:sp>
        <p:nvSpPr>
          <p:cNvPr id="2" name="Title 1">
            <a:extLst>
              <a:ext uri="{FF2B5EF4-FFF2-40B4-BE49-F238E27FC236}">
                <a16:creationId xmlns:a16="http://schemas.microsoft.com/office/drawing/2014/main" id="{24529B3C-AAD9-44E2-AF4A-918173D64B73}"/>
              </a:ext>
            </a:extLst>
          </p:cNvPr>
          <p:cNvSpPr>
            <a:spLocks noGrp="1"/>
          </p:cNvSpPr>
          <p:nvPr>
            <p:ph type="ctrTitle"/>
          </p:nvPr>
        </p:nvSpPr>
        <p:spPr>
          <a:xfrm>
            <a:off x="896645" y="3023991"/>
            <a:ext cx="7701254" cy="1281679"/>
          </a:xfrm>
        </p:spPr>
        <p:txBody>
          <a:bodyPr anchor="t">
            <a:normAutofit/>
          </a:bodyPr>
          <a:lstStyle>
            <a:lvl1pPr algn="l">
              <a:defRPr sz="3200" b="1">
                <a:solidFill>
                  <a:schemeClr val="bg1"/>
                </a:solidFill>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2FA79107-4059-48DD-81D9-567813DE6D6F}"/>
              </a:ext>
            </a:extLst>
          </p:cNvPr>
          <p:cNvSpPr>
            <a:spLocks noGrp="1"/>
          </p:cNvSpPr>
          <p:nvPr>
            <p:ph type="subTitle" idx="1"/>
          </p:nvPr>
        </p:nvSpPr>
        <p:spPr>
          <a:xfrm>
            <a:off x="896644" y="4386671"/>
            <a:ext cx="7701255"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21" name="Google Shape;27;p13">
            <a:extLst>
              <a:ext uri="{FF2B5EF4-FFF2-40B4-BE49-F238E27FC236}">
                <a16:creationId xmlns:a16="http://schemas.microsoft.com/office/drawing/2014/main" id="{B6A07E7D-9E49-4E8D-926F-1C3C9E61D0C7}"/>
              </a:ext>
            </a:extLst>
          </p:cNvPr>
          <p:cNvPicPr preferRelativeResize="0"/>
          <p:nvPr userDrawn="1"/>
        </p:nvPicPr>
        <p:blipFill rotWithShape="1">
          <a:blip r:embed="rId3"/>
          <a:srcRect/>
          <a:stretch/>
        </p:blipFill>
        <p:spPr>
          <a:xfrm>
            <a:off x="7544121" y="532329"/>
            <a:ext cx="3952461" cy="1296414"/>
          </a:xfrm>
          <a:prstGeom prst="rect">
            <a:avLst/>
          </a:prstGeom>
          <a:noFill/>
          <a:ln>
            <a:noFill/>
          </a:ln>
        </p:spPr>
      </p:pic>
      <p:sp>
        <p:nvSpPr>
          <p:cNvPr id="4" name="Rectangle 3">
            <a:extLst>
              <a:ext uri="{FF2B5EF4-FFF2-40B4-BE49-F238E27FC236}">
                <a16:creationId xmlns:a16="http://schemas.microsoft.com/office/drawing/2014/main" id="{D2EAB002-D81E-446A-905E-368E8DB6C008}"/>
              </a:ext>
            </a:extLst>
          </p:cNvPr>
          <p:cNvSpPr/>
          <p:nvPr userDrawn="1"/>
        </p:nvSpPr>
        <p:spPr>
          <a:xfrm>
            <a:off x="0" y="6335961"/>
            <a:ext cx="12192000" cy="522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1" name="Google Shape;26;p13">
            <a:extLst>
              <a:ext uri="{FF2B5EF4-FFF2-40B4-BE49-F238E27FC236}">
                <a16:creationId xmlns:a16="http://schemas.microsoft.com/office/drawing/2014/main" id="{AB1F9330-92A2-4CBA-BFD2-968A213038AA}"/>
              </a:ext>
            </a:extLst>
          </p:cNvPr>
          <p:cNvPicPr preferRelativeResize="0"/>
          <p:nvPr userDrawn="1"/>
        </p:nvPicPr>
        <p:blipFill rotWithShape="1">
          <a:blip r:embed="rId4">
            <a:alphaModFix amt="10000"/>
          </a:blip>
          <a:srcRect l="8146" t="43417" b="2"/>
          <a:stretch/>
        </p:blipFill>
        <p:spPr>
          <a:xfrm>
            <a:off x="-5855" y="-8571"/>
            <a:ext cx="3881169" cy="2390344"/>
          </a:xfrm>
          <a:prstGeom prst="rect">
            <a:avLst/>
          </a:prstGeom>
          <a:noFill/>
          <a:ln>
            <a:noFill/>
          </a:ln>
        </p:spPr>
      </p:pic>
      <p:grpSp>
        <p:nvGrpSpPr>
          <p:cNvPr id="17" name="Group 16">
            <a:extLst>
              <a:ext uri="{FF2B5EF4-FFF2-40B4-BE49-F238E27FC236}">
                <a16:creationId xmlns:a16="http://schemas.microsoft.com/office/drawing/2014/main" id="{A36F2E17-EB0E-42D9-AB2D-AB940214860C}"/>
              </a:ext>
            </a:extLst>
          </p:cNvPr>
          <p:cNvGrpSpPr/>
          <p:nvPr userDrawn="1"/>
        </p:nvGrpSpPr>
        <p:grpSpPr>
          <a:xfrm>
            <a:off x="896645" y="6456451"/>
            <a:ext cx="1391319" cy="307777"/>
            <a:chOff x="719403" y="6464167"/>
            <a:chExt cx="1391319" cy="307777"/>
          </a:xfrm>
        </p:grpSpPr>
        <p:sp>
          <p:nvSpPr>
            <p:cNvPr id="18" name="TextBox 17">
              <a:extLst>
                <a:ext uri="{FF2B5EF4-FFF2-40B4-BE49-F238E27FC236}">
                  <a16:creationId xmlns:a16="http://schemas.microsoft.com/office/drawing/2014/main" id="{50E4301C-751B-466C-8AF6-17873FEB9622}"/>
                </a:ext>
              </a:extLst>
            </p:cNvPr>
            <p:cNvSpPr txBox="1"/>
            <p:nvPr/>
          </p:nvSpPr>
          <p:spPr>
            <a:xfrm>
              <a:off x="951430" y="6464167"/>
              <a:ext cx="1159292" cy="307777"/>
            </a:xfrm>
            <a:prstGeom prst="rect">
              <a:avLst/>
            </a:prstGeom>
            <a:noFill/>
          </p:spPr>
          <p:txBody>
            <a:bodyPr wrap="none" rtlCol="0">
              <a:spAutoFit/>
            </a:bodyPr>
            <a:lstStyle/>
            <a:p>
              <a:pPr marL="0" indent="0" algn="l">
                <a:spcBef>
                  <a:spcPts val="0"/>
                </a:spcBef>
                <a:buNone/>
              </a:pPr>
              <a:r>
                <a:rPr lang="en-US" sz="1400">
                  <a:solidFill>
                    <a:schemeClr val="tx2"/>
                  </a:solidFill>
                  <a:latin typeface="+mn-lt"/>
                  <a:ea typeface="Tahoma" panose="020B0604030504040204" pitchFamily="34" charset="0"/>
                  <a:cs typeface="Tahoma" panose="020B0604030504040204" pitchFamily="34" charset="0"/>
                </a:rPr>
                <a:t>arcblue.com</a:t>
              </a:r>
            </a:p>
          </p:txBody>
        </p:sp>
        <p:pic>
          <p:nvPicPr>
            <p:cNvPr id="19" name="Graphic 18">
              <a:extLst>
                <a:ext uri="{FF2B5EF4-FFF2-40B4-BE49-F238E27FC236}">
                  <a16:creationId xmlns:a16="http://schemas.microsoft.com/office/drawing/2014/main" id="{8BABB4A1-2F7E-4448-802A-F67DF9A161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9403" y="6514127"/>
              <a:ext cx="196772" cy="196772"/>
            </a:xfrm>
            <a:prstGeom prst="rect">
              <a:avLst/>
            </a:prstGeom>
          </p:spPr>
        </p:pic>
      </p:grpSp>
      <p:grpSp>
        <p:nvGrpSpPr>
          <p:cNvPr id="32" name="Group 31">
            <a:extLst>
              <a:ext uri="{FF2B5EF4-FFF2-40B4-BE49-F238E27FC236}">
                <a16:creationId xmlns:a16="http://schemas.microsoft.com/office/drawing/2014/main" id="{3C0E4FEE-A96C-46D4-A728-C20EE6AAEC6C}"/>
              </a:ext>
            </a:extLst>
          </p:cNvPr>
          <p:cNvGrpSpPr/>
          <p:nvPr userDrawn="1"/>
        </p:nvGrpSpPr>
        <p:grpSpPr>
          <a:xfrm>
            <a:off x="4980212" y="6445413"/>
            <a:ext cx="1905693" cy="307777"/>
            <a:chOff x="5023170" y="6464167"/>
            <a:chExt cx="1905693" cy="307777"/>
          </a:xfrm>
        </p:grpSpPr>
        <p:sp>
          <p:nvSpPr>
            <p:cNvPr id="33" name="TextBox 32">
              <a:extLst>
                <a:ext uri="{FF2B5EF4-FFF2-40B4-BE49-F238E27FC236}">
                  <a16:creationId xmlns:a16="http://schemas.microsoft.com/office/drawing/2014/main" id="{64C715F6-AF5E-4E8F-925A-720A5A20701F}"/>
                </a:ext>
              </a:extLst>
            </p:cNvPr>
            <p:cNvSpPr txBox="1"/>
            <p:nvPr/>
          </p:nvSpPr>
          <p:spPr>
            <a:xfrm>
              <a:off x="5248595" y="6464167"/>
              <a:ext cx="1680268" cy="307777"/>
            </a:xfrm>
            <a:prstGeom prst="rect">
              <a:avLst/>
            </a:prstGeom>
            <a:noFill/>
          </p:spPr>
          <p:txBody>
            <a:bodyPr wrap="none" rtlCol="0">
              <a:spAutoFit/>
            </a:bodyPr>
            <a:lstStyle/>
            <a:p>
              <a:pPr marL="0" indent="0" algn="l">
                <a:spcBef>
                  <a:spcPts val="0"/>
                </a:spcBef>
                <a:buNone/>
              </a:pPr>
              <a:r>
                <a:rPr lang="en-US" sz="1400">
                  <a:solidFill>
                    <a:schemeClr val="tx2"/>
                  </a:solidFill>
                  <a:latin typeface="+mn-lt"/>
                  <a:ea typeface="Tahoma" panose="020B0604030504040204" pitchFamily="34" charset="0"/>
                  <a:cs typeface="Tahoma" panose="020B0604030504040204" pitchFamily="34" charset="0"/>
                </a:rPr>
                <a:t>info@arcblue.com</a:t>
              </a:r>
            </a:p>
          </p:txBody>
        </p:sp>
        <p:pic>
          <p:nvPicPr>
            <p:cNvPr id="34" name="Graphic 33">
              <a:extLst>
                <a:ext uri="{FF2B5EF4-FFF2-40B4-BE49-F238E27FC236}">
                  <a16:creationId xmlns:a16="http://schemas.microsoft.com/office/drawing/2014/main" id="{6D52B50A-3D35-4688-A70E-57C327FFC6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23170" y="6539083"/>
              <a:ext cx="212725" cy="171816"/>
            </a:xfrm>
            <a:prstGeom prst="rect">
              <a:avLst/>
            </a:prstGeom>
          </p:spPr>
        </p:pic>
      </p:grpSp>
      <p:grpSp>
        <p:nvGrpSpPr>
          <p:cNvPr id="35" name="Group 34">
            <a:extLst>
              <a:ext uri="{FF2B5EF4-FFF2-40B4-BE49-F238E27FC236}">
                <a16:creationId xmlns:a16="http://schemas.microsoft.com/office/drawing/2014/main" id="{ACDFCB5B-327E-4A83-85F2-ED90F1A8EF13}"/>
              </a:ext>
            </a:extLst>
          </p:cNvPr>
          <p:cNvGrpSpPr/>
          <p:nvPr userDrawn="1"/>
        </p:nvGrpSpPr>
        <p:grpSpPr>
          <a:xfrm>
            <a:off x="9517239" y="6456451"/>
            <a:ext cx="1954597" cy="307777"/>
            <a:chOff x="9960027" y="6471861"/>
            <a:chExt cx="1954597" cy="307777"/>
          </a:xfrm>
        </p:grpSpPr>
        <p:sp>
          <p:nvSpPr>
            <p:cNvPr id="36" name="TextBox 35">
              <a:extLst>
                <a:ext uri="{FF2B5EF4-FFF2-40B4-BE49-F238E27FC236}">
                  <a16:creationId xmlns:a16="http://schemas.microsoft.com/office/drawing/2014/main" id="{027D578B-0FFB-43D2-9B9B-E53365FD14B6}"/>
                </a:ext>
              </a:extLst>
            </p:cNvPr>
            <p:cNvSpPr txBox="1"/>
            <p:nvPr/>
          </p:nvSpPr>
          <p:spPr>
            <a:xfrm>
              <a:off x="10162221" y="6471861"/>
              <a:ext cx="1752403" cy="307777"/>
            </a:xfrm>
            <a:prstGeom prst="rect">
              <a:avLst/>
            </a:prstGeom>
            <a:noFill/>
          </p:spPr>
          <p:txBody>
            <a:bodyPr wrap="none" rtlCol="0">
              <a:spAutoFit/>
            </a:bodyPr>
            <a:lstStyle/>
            <a:p>
              <a:pPr marL="0" indent="0" algn="l">
                <a:spcBef>
                  <a:spcPts val="0"/>
                </a:spcBef>
                <a:buNone/>
              </a:pPr>
              <a:r>
                <a:rPr lang="en-US" sz="1400">
                  <a:solidFill>
                    <a:schemeClr val="tx2"/>
                  </a:solidFill>
                  <a:latin typeface="+mn-lt"/>
                  <a:ea typeface="Tahoma" panose="020B0604030504040204" pitchFamily="34" charset="0"/>
                  <a:cs typeface="Tahoma" panose="020B0604030504040204" pitchFamily="34" charset="0"/>
                </a:rPr>
                <a:t>+ 61 (3) 8400 4220</a:t>
              </a:r>
            </a:p>
          </p:txBody>
        </p:sp>
        <p:pic>
          <p:nvPicPr>
            <p:cNvPr id="37" name="Graphic 36">
              <a:extLst>
                <a:ext uri="{FF2B5EF4-FFF2-40B4-BE49-F238E27FC236}">
                  <a16:creationId xmlns:a16="http://schemas.microsoft.com/office/drawing/2014/main" id="{8B367F79-75B0-432E-9960-0D7E45AB6FDF}"/>
                </a:ext>
              </a:extLst>
            </p:cNvPr>
            <p:cNvPicPr>
              <a:picLocks noChangeAspect="1"/>
            </p:cNvPicPr>
            <p:nvPr/>
          </p:nvPicPr>
          <p:blipFill>
            <a:blip r:embed="rId9" cstate="hq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960027" y="6515973"/>
              <a:ext cx="202194" cy="202194"/>
            </a:xfrm>
            <a:prstGeom prst="rect">
              <a:avLst/>
            </a:prstGeom>
          </p:spPr>
        </p:pic>
      </p:grpSp>
      <p:sp>
        <p:nvSpPr>
          <p:cNvPr id="22" name="TextBox 21">
            <a:extLst>
              <a:ext uri="{FF2B5EF4-FFF2-40B4-BE49-F238E27FC236}">
                <a16:creationId xmlns:a16="http://schemas.microsoft.com/office/drawing/2014/main" id="{978193AF-7D52-488E-B1E4-B9B8889BC25E}"/>
              </a:ext>
            </a:extLst>
          </p:cNvPr>
          <p:cNvSpPr txBox="1"/>
          <p:nvPr userDrawn="1"/>
        </p:nvSpPr>
        <p:spPr>
          <a:xfrm>
            <a:off x="908695" y="6109020"/>
            <a:ext cx="8555855" cy="21544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r>
              <a:rPr lang="en-GB" sz="800" i="0">
                <a:solidFill>
                  <a:schemeClr val="bg1"/>
                </a:solidFill>
                <a:latin typeface="+mj-lt"/>
                <a:ea typeface="Tahoma" panose="020B0604030504040204" pitchFamily="34" charset="0"/>
                <a:cs typeface="Tahoma" panose="020B0604030504040204" pitchFamily="34" charset="0"/>
              </a:rPr>
              <a:t>ArcBlue  ©  </a:t>
            </a:r>
            <a:r>
              <a:rPr lang="en-AU" sz="800">
                <a:solidFill>
                  <a:schemeClr val="bg1"/>
                </a:solidFill>
                <a:latin typeface="+mn-lt"/>
              </a:rPr>
              <a:t>This information is confidential and was prepared by ArcBlue solely for the use of our client; it is not to be relied on by any 3rd party without ArcBlue's prior written consent</a:t>
            </a:r>
          </a:p>
        </p:txBody>
      </p:sp>
      <p:sp>
        <p:nvSpPr>
          <p:cNvPr id="5" name="Draft">
            <a:extLst>
              <a:ext uri="{FF2B5EF4-FFF2-40B4-BE49-F238E27FC236}">
                <a16:creationId xmlns:a16="http://schemas.microsoft.com/office/drawing/2014/main" id="{5BD09534-2C8B-4613-8B6E-D9BAA0BDC119}"/>
              </a:ext>
            </a:extLst>
          </p:cNvPr>
          <p:cNvSpPr txBox="1"/>
          <p:nvPr userDrawn="1"/>
        </p:nvSpPr>
        <p:spPr bwMode="gray">
          <a:xfrm>
            <a:off x="995031" y="5877213"/>
            <a:ext cx="884858" cy="246221"/>
          </a:xfrm>
          <a:prstGeom prst="rect">
            <a:avLst/>
          </a:prstGeom>
          <a:noFill/>
        </p:spPr>
        <p:txBody>
          <a:bodyPr vert="horz" wrap="none" lIns="0" tIns="0" rIns="0" bIns="0" rtlCol="0">
            <a:spAutoFit/>
          </a:bodyPr>
          <a:lstStyle/>
          <a:p>
            <a:pPr marL="0" indent="0">
              <a:spcBef>
                <a:spcPts val="1200"/>
              </a:spcBef>
              <a:spcAft>
                <a:spcPts val="0"/>
              </a:spcAft>
              <a:buNone/>
            </a:pPr>
            <a:r>
              <a:rPr lang="en-US" sz="1600" b="1" kern="1200" cap="all" spc="300">
                <a:solidFill>
                  <a:schemeClr val="bg1"/>
                </a:solidFill>
              </a:rPr>
              <a:t>Draft</a:t>
            </a:r>
          </a:p>
        </p:txBody>
      </p:sp>
    </p:spTree>
    <p:custDataLst>
      <p:tags r:id="rId1"/>
    </p:custDataLst>
    <p:extLst>
      <p:ext uri="{BB962C8B-B14F-4D97-AF65-F5344CB8AC3E}">
        <p14:creationId xmlns:p14="http://schemas.microsoft.com/office/powerpoint/2010/main" val="870558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7FFF29D-C9D7-CCC1-EC9F-04B70389F44B}"/>
              </a:ext>
            </a:extLst>
          </p:cNvPr>
          <p:cNvPicPr>
            <a:picLocks noChangeAspect="1"/>
          </p:cNvPicPr>
          <p:nvPr userDrawn="1"/>
        </p:nvPicPr>
        <p:blipFill rotWithShape="1">
          <a:blip r:embed="rId3"/>
          <a:srcRect t="35885" b="6897"/>
          <a:stretch/>
        </p:blipFill>
        <p:spPr>
          <a:xfrm>
            <a:off x="1" y="2430378"/>
            <a:ext cx="12192000" cy="3924000"/>
          </a:xfrm>
          <a:prstGeom prst="rect">
            <a:avLst/>
          </a:prstGeom>
        </p:spPr>
      </p:pic>
      <p:sp>
        <p:nvSpPr>
          <p:cNvPr id="20" name="Google Shape;17;p13">
            <a:extLst>
              <a:ext uri="{FF2B5EF4-FFF2-40B4-BE49-F238E27FC236}">
                <a16:creationId xmlns:a16="http://schemas.microsoft.com/office/drawing/2014/main" id="{3BE8D2F8-0E04-4D23-9577-D853CE8DC5C2}"/>
              </a:ext>
            </a:extLst>
          </p:cNvPr>
          <p:cNvSpPr>
            <a:spLocks/>
          </p:cNvSpPr>
          <p:nvPr userDrawn="1"/>
        </p:nvSpPr>
        <p:spPr>
          <a:xfrm>
            <a:off x="0" y="2438400"/>
            <a:ext cx="12192000" cy="3897561"/>
          </a:xfrm>
          <a:prstGeom prst="rect">
            <a:avLst/>
          </a:prstGeom>
          <a:gradFill>
            <a:gsLst>
              <a:gs pos="0">
                <a:schemeClr val="dk2">
                  <a:alpha val="25000"/>
                </a:schemeClr>
              </a:gs>
              <a:gs pos="50000">
                <a:schemeClr val="dk2">
                  <a:alpha val="36000"/>
                </a:schemeClr>
              </a:gs>
              <a:gs pos="100000">
                <a:schemeClr val="accent1">
                  <a:lumMod val="75000"/>
                  <a:alpha val="39000"/>
                </a:schemeClr>
              </a:gs>
            </a:gsLst>
            <a:lin ang="0" scaled="0"/>
          </a:gradFill>
          <a:ln>
            <a:noFill/>
          </a:ln>
        </p:spPr>
        <p:txBody>
          <a:bodyPr spcFirstLastPara="1" wrap="square" lIns="91425" tIns="45700" rIns="91425" bIns="45700" anchor="ctr" anchorCtr="0">
            <a:noAutofit/>
          </a:bodyPr>
          <a:lstStyle/>
          <a:p>
            <a:pPr marL="0" lvl="0" indent="0" algn="ctr">
              <a:buNone/>
            </a:pPr>
            <a:endParaRPr sz="1800">
              <a:solidFill>
                <a:schemeClr val="lt1"/>
              </a:solidFill>
              <a:latin typeface="Arial" panose="020B0604020202020204" pitchFamily="34" charset="0"/>
              <a:ea typeface="Tahoma"/>
              <a:cs typeface="Arial" panose="020B0604020202020204" pitchFamily="34" charset="0"/>
              <a:sym typeface="Tahoma"/>
            </a:endParaRPr>
          </a:p>
        </p:txBody>
      </p:sp>
      <p:sp>
        <p:nvSpPr>
          <p:cNvPr id="2" name="Title 1">
            <a:extLst>
              <a:ext uri="{FF2B5EF4-FFF2-40B4-BE49-F238E27FC236}">
                <a16:creationId xmlns:a16="http://schemas.microsoft.com/office/drawing/2014/main" id="{24529B3C-AAD9-44E2-AF4A-918173D64B73}"/>
              </a:ext>
            </a:extLst>
          </p:cNvPr>
          <p:cNvSpPr>
            <a:spLocks noGrp="1"/>
          </p:cNvSpPr>
          <p:nvPr>
            <p:ph type="ctrTitle"/>
          </p:nvPr>
        </p:nvSpPr>
        <p:spPr>
          <a:xfrm>
            <a:off x="896645" y="3023991"/>
            <a:ext cx="7701254" cy="1281679"/>
          </a:xfrm>
        </p:spPr>
        <p:txBody>
          <a:bodyPr anchor="t">
            <a:normAutofit/>
          </a:bodyPr>
          <a:lstStyle>
            <a:lvl1pPr algn="l">
              <a:defRPr sz="3200" b="1">
                <a:solidFill>
                  <a:schemeClr val="bg1"/>
                </a:solidFill>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2FA79107-4059-48DD-81D9-567813DE6D6F}"/>
              </a:ext>
            </a:extLst>
          </p:cNvPr>
          <p:cNvSpPr>
            <a:spLocks noGrp="1"/>
          </p:cNvSpPr>
          <p:nvPr>
            <p:ph type="subTitle" idx="1"/>
          </p:nvPr>
        </p:nvSpPr>
        <p:spPr>
          <a:xfrm>
            <a:off x="896644" y="4386671"/>
            <a:ext cx="7701255"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21" name="Google Shape;27;p13">
            <a:extLst>
              <a:ext uri="{FF2B5EF4-FFF2-40B4-BE49-F238E27FC236}">
                <a16:creationId xmlns:a16="http://schemas.microsoft.com/office/drawing/2014/main" id="{B6A07E7D-9E49-4E8D-926F-1C3C9E61D0C7}"/>
              </a:ext>
            </a:extLst>
          </p:cNvPr>
          <p:cNvPicPr preferRelativeResize="0"/>
          <p:nvPr userDrawn="1"/>
        </p:nvPicPr>
        <p:blipFill rotWithShape="1">
          <a:blip r:embed="rId4"/>
          <a:srcRect/>
          <a:stretch/>
        </p:blipFill>
        <p:spPr>
          <a:xfrm>
            <a:off x="7544121" y="532329"/>
            <a:ext cx="3952461" cy="1296414"/>
          </a:xfrm>
          <a:prstGeom prst="rect">
            <a:avLst/>
          </a:prstGeom>
          <a:noFill/>
          <a:ln>
            <a:noFill/>
          </a:ln>
        </p:spPr>
      </p:pic>
      <p:sp>
        <p:nvSpPr>
          <p:cNvPr id="4" name="Rectangle 3">
            <a:extLst>
              <a:ext uri="{FF2B5EF4-FFF2-40B4-BE49-F238E27FC236}">
                <a16:creationId xmlns:a16="http://schemas.microsoft.com/office/drawing/2014/main" id="{D2EAB002-D81E-446A-905E-368E8DB6C008}"/>
              </a:ext>
            </a:extLst>
          </p:cNvPr>
          <p:cNvSpPr/>
          <p:nvPr userDrawn="1"/>
        </p:nvSpPr>
        <p:spPr>
          <a:xfrm>
            <a:off x="0" y="6335961"/>
            <a:ext cx="12192000" cy="522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1" name="Google Shape;26;p13">
            <a:extLst>
              <a:ext uri="{FF2B5EF4-FFF2-40B4-BE49-F238E27FC236}">
                <a16:creationId xmlns:a16="http://schemas.microsoft.com/office/drawing/2014/main" id="{AB1F9330-92A2-4CBA-BFD2-968A213038AA}"/>
              </a:ext>
            </a:extLst>
          </p:cNvPr>
          <p:cNvPicPr preferRelativeResize="0"/>
          <p:nvPr userDrawn="1"/>
        </p:nvPicPr>
        <p:blipFill rotWithShape="1">
          <a:blip r:embed="rId5">
            <a:alphaModFix amt="10000"/>
          </a:blip>
          <a:srcRect l="8146" t="43417" b="2"/>
          <a:stretch/>
        </p:blipFill>
        <p:spPr>
          <a:xfrm>
            <a:off x="-5855" y="-8571"/>
            <a:ext cx="3881169" cy="2390344"/>
          </a:xfrm>
          <a:prstGeom prst="rect">
            <a:avLst/>
          </a:prstGeom>
          <a:noFill/>
          <a:ln>
            <a:noFill/>
          </a:ln>
        </p:spPr>
      </p:pic>
      <p:grpSp>
        <p:nvGrpSpPr>
          <p:cNvPr id="17" name="Group 16">
            <a:extLst>
              <a:ext uri="{FF2B5EF4-FFF2-40B4-BE49-F238E27FC236}">
                <a16:creationId xmlns:a16="http://schemas.microsoft.com/office/drawing/2014/main" id="{A36F2E17-EB0E-42D9-AB2D-AB940214860C}"/>
              </a:ext>
            </a:extLst>
          </p:cNvPr>
          <p:cNvGrpSpPr/>
          <p:nvPr userDrawn="1"/>
        </p:nvGrpSpPr>
        <p:grpSpPr>
          <a:xfrm>
            <a:off x="896645" y="6456451"/>
            <a:ext cx="1391319" cy="307777"/>
            <a:chOff x="719403" y="6464167"/>
            <a:chExt cx="1391319" cy="307777"/>
          </a:xfrm>
        </p:grpSpPr>
        <p:sp>
          <p:nvSpPr>
            <p:cNvPr id="18" name="TextBox 17">
              <a:extLst>
                <a:ext uri="{FF2B5EF4-FFF2-40B4-BE49-F238E27FC236}">
                  <a16:creationId xmlns:a16="http://schemas.microsoft.com/office/drawing/2014/main" id="{50E4301C-751B-466C-8AF6-17873FEB9622}"/>
                </a:ext>
              </a:extLst>
            </p:cNvPr>
            <p:cNvSpPr txBox="1"/>
            <p:nvPr/>
          </p:nvSpPr>
          <p:spPr>
            <a:xfrm>
              <a:off x="951430" y="6464167"/>
              <a:ext cx="1159292" cy="307777"/>
            </a:xfrm>
            <a:prstGeom prst="rect">
              <a:avLst/>
            </a:prstGeom>
            <a:noFill/>
          </p:spPr>
          <p:txBody>
            <a:bodyPr wrap="none" rtlCol="0">
              <a:spAutoFit/>
            </a:bodyPr>
            <a:lstStyle/>
            <a:p>
              <a:pPr marL="0" indent="0" algn="l">
                <a:spcBef>
                  <a:spcPts val="0"/>
                </a:spcBef>
                <a:buNone/>
              </a:pPr>
              <a:r>
                <a:rPr lang="en-US" sz="1400">
                  <a:solidFill>
                    <a:schemeClr val="tx2"/>
                  </a:solidFill>
                  <a:latin typeface="+mn-lt"/>
                  <a:ea typeface="Tahoma" panose="020B0604030504040204" pitchFamily="34" charset="0"/>
                  <a:cs typeface="Tahoma" panose="020B0604030504040204" pitchFamily="34" charset="0"/>
                </a:rPr>
                <a:t>arcblue.com</a:t>
              </a:r>
            </a:p>
          </p:txBody>
        </p:sp>
        <p:pic>
          <p:nvPicPr>
            <p:cNvPr id="19" name="Graphic 18">
              <a:extLst>
                <a:ext uri="{FF2B5EF4-FFF2-40B4-BE49-F238E27FC236}">
                  <a16:creationId xmlns:a16="http://schemas.microsoft.com/office/drawing/2014/main" id="{8BABB4A1-2F7E-4448-802A-F67DF9A161F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9403" y="6514127"/>
              <a:ext cx="196772" cy="196772"/>
            </a:xfrm>
            <a:prstGeom prst="rect">
              <a:avLst/>
            </a:prstGeom>
          </p:spPr>
        </p:pic>
      </p:grpSp>
      <p:grpSp>
        <p:nvGrpSpPr>
          <p:cNvPr id="32" name="Group 31">
            <a:extLst>
              <a:ext uri="{FF2B5EF4-FFF2-40B4-BE49-F238E27FC236}">
                <a16:creationId xmlns:a16="http://schemas.microsoft.com/office/drawing/2014/main" id="{3C0E4FEE-A96C-46D4-A728-C20EE6AAEC6C}"/>
              </a:ext>
            </a:extLst>
          </p:cNvPr>
          <p:cNvGrpSpPr/>
          <p:nvPr userDrawn="1"/>
        </p:nvGrpSpPr>
        <p:grpSpPr>
          <a:xfrm>
            <a:off x="4980212" y="6445413"/>
            <a:ext cx="1905693" cy="307777"/>
            <a:chOff x="5023170" y="6464167"/>
            <a:chExt cx="1905693" cy="307777"/>
          </a:xfrm>
        </p:grpSpPr>
        <p:sp>
          <p:nvSpPr>
            <p:cNvPr id="33" name="TextBox 32">
              <a:extLst>
                <a:ext uri="{FF2B5EF4-FFF2-40B4-BE49-F238E27FC236}">
                  <a16:creationId xmlns:a16="http://schemas.microsoft.com/office/drawing/2014/main" id="{64C715F6-AF5E-4E8F-925A-720A5A20701F}"/>
                </a:ext>
              </a:extLst>
            </p:cNvPr>
            <p:cNvSpPr txBox="1"/>
            <p:nvPr/>
          </p:nvSpPr>
          <p:spPr>
            <a:xfrm>
              <a:off x="5248595" y="6464167"/>
              <a:ext cx="1680268" cy="307777"/>
            </a:xfrm>
            <a:prstGeom prst="rect">
              <a:avLst/>
            </a:prstGeom>
            <a:noFill/>
          </p:spPr>
          <p:txBody>
            <a:bodyPr wrap="none" rtlCol="0">
              <a:spAutoFit/>
            </a:bodyPr>
            <a:lstStyle/>
            <a:p>
              <a:pPr marL="0" indent="0" algn="l">
                <a:spcBef>
                  <a:spcPts val="0"/>
                </a:spcBef>
                <a:buNone/>
              </a:pPr>
              <a:r>
                <a:rPr lang="en-US" sz="1400">
                  <a:solidFill>
                    <a:schemeClr val="tx2"/>
                  </a:solidFill>
                  <a:latin typeface="+mn-lt"/>
                  <a:ea typeface="Tahoma" panose="020B0604030504040204" pitchFamily="34" charset="0"/>
                  <a:cs typeface="Tahoma" panose="020B0604030504040204" pitchFamily="34" charset="0"/>
                </a:rPr>
                <a:t>info@arcblue.com</a:t>
              </a:r>
            </a:p>
          </p:txBody>
        </p:sp>
        <p:pic>
          <p:nvPicPr>
            <p:cNvPr id="34" name="Graphic 33">
              <a:extLst>
                <a:ext uri="{FF2B5EF4-FFF2-40B4-BE49-F238E27FC236}">
                  <a16:creationId xmlns:a16="http://schemas.microsoft.com/office/drawing/2014/main" id="{6D52B50A-3D35-4688-A70E-57C327FFC6F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23170" y="6539083"/>
              <a:ext cx="212725" cy="171816"/>
            </a:xfrm>
            <a:prstGeom prst="rect">
              <a:avLst/>
            </a:prstGeom>
          </p:spPr>
        </p:pic>
      </p:grpSp>
      <p:grpSp>
        <p:nvGrpSpPr>
          <p:cNvPr id="35" name="Group 34">
            <a:extLst>
              <a:ext uri="{FF2B5EF4-FFF2-40B4-BE49-F238E27FC236}">
                <a16:creationId xmlns:a16="http://schemas.microsoft.com/office/drawing/2014/main" id="{ACDFCB5B-327E-4A83-85F2-ED90F1A8EF13}"/>
              </a:ext>
            </a:extLst>
          </p:cNvPr>
          <p:cNvGrpSpPr/>
          <p:nvPr userDrawn="1"/>
        </p:nvGrpSpPr>
        <p:grpSpPr>
          <a:xfrm>
            <a:off x="9517239" y="6456451"/>
            <a:ext cx="1954597" cy="307777"/>
            <a:chOff x="9960027" y="6471861"/>
            <a:chExt cx="1954597" cy="307777"/>
          </a:xfrm>
        </p:grpSpPr>
        <p:sp>
          <p:nvSpPr>
            <p:cNvPr id="36" name="TextBox 35">
              <a:extLst>
                <a:ext uri="{FF2B5EF4-FFF2-40B4-BE49-F238E27FC236}">
                  <a16:creationId xmlns:a16="http://schemas.microsoft.com/office/drawing/2014/main" id="{027D578B-0FFB-43D2-9B9B-E53365FD14B6}"/>
                </a:ext>
              </a:extLst>
            </p:cNvPr>
            <p:cNvSpPr txBox="1"/>
            <p:nvPr/>
          </p:nvSpPr>
          <p:spPr>
            <a:xfrm>
              <a:off x="10162221" y="6471861"/>
              <a:ext cx="1752403" cy="307777"/>
            </a:xfrm>
            <a:prstGeom prst="rect">
              <a:avLst/>
            </a:prstGeom>
            <a:noFill/>
          </p:spPr>
          <p:txBody>
            <a:bodyPr wrap="none" rtlCol="0">
              <a:spAutoFit/>
            </a:bodyPr>
            <a:lstStyle/>
            <a:p>
              <a:pPr marL="0" indent="0" algn="l">
                <a:spcBef>
                  <a:spcPts val="0"/>
                </a:spcBef>
                <a:buNone/>
              </a:pPr>
              <a:r>
                <a:rPr lang="en-US" sz="1400">
                  <a:solidFill>
                    <a:schemeClr val="tx2"/>
                  </a:solidFill>
                  <a:latin typeface="+mn-lt"/>
                  <a:ea typeface="Tahoma" panose="020B0604030504040204" pitchFamily="34" charset="0"/>
                  <a:cs typeface="Tahoma" panose="020B0604030504040204" pitchFamily="34" charset="0"/>
                </a:rPr>
                <a:t>+ 61 (3) 8400 4220</a:t>
              </a:r>
            </a:p>
          </p:txBody>
        </p:sp>
        <p:pic>
          <p:nvPicPr>
            <p:cNvPr id="37" name="Graphic 36">
              <a:extLst>
                <a:ext uri="{FF2B5EF4-FFF2-40B4-BE49-F238E27FC236}">
                  <a16:creationId xmlns:a16="http://schemas.microsoft.com/office/drawing/2014/main" id="{8B367F79-75B0-432E-9960-0D7E45AB6FDF}"/>
                </a:ext>
              </a:extLst>
            </p:cNvPr>
            <p:cNvPicPr>
              <a:picLocks noChangeAspect="1"/>
            </p:cNvPicPr>
            <p:nvPr/>
          </p:nvPicPr>
          <p:blipFill>
            <a:blip r:embed="rId10" cstate="hq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960027" y="6515973"/>
              <a:ext cx="202194" cy="202194"/>
            </a:xfrm>
            <a:prstGeom prst="rect">
              <a:avLst/>
            </a:prstGeom>
          </p:spPr>
        </p:pic>
      </p:grpSp>
      <p:sp>
        <p:nvSpPr>
          <p:cNvPr id="22" name="TextBox 21">
            <a:extLst>
              <a:ext uri="{FF2B5EF4-FFF2-40B4-BE49-F238E27FC236}">
                <a16:creationId xmlns:a16="http://schemas.microsoft.com/office/drawing/2014/main" id="{978193AF-7D52-488E-B1E4-B9B8889BC25E}"/>
              </a:ext>
            </a:extLst>
          </p:cNvPr>
          <p:cNvSpPr txBox="1"/>
          <p:nvPr userDrawn="1"/>
        </p:nvSpPr>
        <p:spPr>
          <a:xfrm>
            <a:off x="908695" y="6109020"/>
            <a:ext cx="8555855" cy="21544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r>
              <a:rPr lang="en-GB" sz="800" i="0" err="1">
                <a:solidFill>
                  <a:schemeClr val="bg1"/>
                </a:solidFill>
                <a:latin typeface="+mj-lt"/>
                <a:ea typeface="Tahoma" panose="020B0604030504040204" pitchFamily="34" charset="0"/>
                <a:cs typeface="Tahoma" panose="020B0604030504040204" pitchFamily="34" charset="0"/>
              </a:rPr>
              <a:t>ArcBlue</a:t>
            </a:r>
            <a:r>
              <a:rPr lang="en-GB" sz="800" i="0">
                <a:solidFill>
                  <a:schemeClr val="bg1"/>
                </a:solidFill>
                <a:latin typeface="+mj-lt"/>
                <a:ea typeface="Tahoma" panose="020B0604030504040204" pitchFamily="34" charset="0"/>
                <a:cs typeface="Tahoma" panose="020B0604030504040204" pitchFamily="34" charset="0"/>
              </a:rPr>
              <a:t>  ©  </a:t>
            </a:r>
            <a:r>
              <a:rPr lang="en-AU" sz="800">
                <a:solidFill>
                  <a:schemeClr val="bg1"/>
                </a:solidFill>
                <a:latin typeface="+mn-lt"/>
              </a:rPr>
              <a:t>This information is confidential and was prepared by </a:t>
            </a:r>
            <a:r>
              <a:rPr lang="en-AU" sz="800" err="1">
                <a:solidFill>
                  <a:schemeClr val="bg1"/>
                </a:solidFill>
                <a:latin typeface="+mn-lt"/>
              </a:rPr>
              <a:t>ArcBlue</a:t>
            </a:r>
            <a:r>
              <a:rPr lang="en-AU" sz="800">
                <a:solidFill>
                  <a:schemeClr val="bg1"/>
                </a:solidFill>
                <a:latin typeface="+mn-lt"/>
              </a:rPr>
              <a:t> solely for the use of our client; it is not to be relied on by any 3rd party without </a:t>
            </a:r>
            <a:r>
              <a:rPr lang="en-AU" sz="800" err="1">
                <a:solidFill>
                  <a:schemeClr val="bg1"/>
                </a:solidFill>
                <a:latin typeface="+mn-lt"/>
              </a:rPr>
              <a:t>ArcBlue's</a:t>
            </a:r>
            <a:r>
              <a:rPr lang="en-AU" sz="800">
                <a:solidFill>
                  <a:schemeClr val="bg1"/>
                </a:solidFill>
                <a:latin typeface="+mn-lt"/>
              </a:rPr>
              <a:t> prior written consent</a:t>
            </a:r>
          </a:p>
        </p:txBody>
      </p:sp>
      <p:sp>
        <p:nvSpPr>
          <p:cNvPr id="5" name="Draft">
            <a:extLst>
              <a:ext uri="{FF2B5EF4-FFF2-40B4-BE49-F238E27FC236}">
                <a16:creationId xmlns:a16="http://schemas.microsoft.com/office/drawing/2014/main" id="{5BD09534-2C8B-4613-8B6E-D9BAA0BDC119}"/>
              </a:ext>
            </a:extLst>
          </p:cNvPr>
          <p:cNvSpPr txBox="1"/>
          <p:nvPr userDrawn="1"/>
        </p:nvSpPr>
        <p:spPr bwMode="gray">
          <a:xfrm>
            <a:off x="995031" y="5877213"/>
            <a:ext cx="1986121" cy="246221"/>
          </a:xfrm>
          <a:prstGeom prst="rect">
            <a:avLst/>
          </a:prstGeom>
          <a:noFill/>
        </p:spPr>
        <p:txBody>
          <a:bodyPr vert="horz" wrap="none" lIns="0" tIns="0" rIns="0" bIns="0" rtlCol="0">
            <a:spAutoFit/>
          </a:bodyPr>
          <a:lstStyle/>
          <a:p>
            <a:pPr marL="0" indent="0">
              <a:spcBef>
                <a:spcPts val="1200"/>
              </a:spcBef>
              <a:spcAft>
                <a:spcPts val="0"/>
              </a:spcAft>
              <a:buNone/>
            </a:pPr>
            <a:r>
              <a:rPr lang="en-US" sz="1600" b="1" kern="1200" cap="all" spc="300">
                <a:solidFill>
                  <a:schemeClr val="bg1"/>
                </a:solidFill>
              </a:rPr>
              <a:t>CONFIDENTIAL</a:t>
            </a:r>
          </a:p>
        </p:txBody>
      </p:sp>
    </p:spTree>
    <p:custDataLst>
      <p:tags r:id="rId1"/>
    </p:custDataLst>
    <p:extLst>
      <p:ext uri="{BB962C8B-B14F-4D97-AF65-F5344CB8AC3E}">
        <p14:creationId xmlns:p14="http://schemas.microsoft.com/office/powerpoint/2010/main" val="3290107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54B44-6D7D-4298-A681-EF9BA614589A}"/>
              </a:ext>
            </a:extLst>
          </p:cNvPr>
          <p:cNvSpPr>
            <a:spLocks noGrp="1"/>
          </p:cNvSpPr>
          <p:nvPr>
            <p:ph type="title"/>
          </p:nvPr>
        </p:nvSpPr>
        <p:spPr/>
        <p:txBody>
          <a:bodyPr>
            <a:noAutofit/>
          </a:bodyPr>
          <a:lstStyle/>
          <a:p>
            <a:r>
              <a:rPr lang="en-US"/>
              <a:t>Click to edit Master title style</a:t>
            </a:r>
            <a:endParaRPr lang="en-AU"/>
          </a:p>
        </p:txBody>
      </p:sp>
      <p:cxnSp>
        <p:nvCxnSpPr>
          <p:cNvPr id="6" name="TitleSeparatorLine">
            <a:extLst>
              <a:ext uri="{FF2B5EF4-FFF2-40B4-BE49-F238E27FC236}">
                <a16:creationId xmlns:a16="http://schemas.microsoft.com/office/drawing/2014/main" id="{A03A112D-AD46-42AA-9913-FB6831A94D5E}"/>
              </a:ext>
            </a:extLst>
          </p:cNvPr>
          <p:cNvCxnSpPr/>
          <p:nvPr userDrawn="1"/>
        </p:nvCxnSpPr>
        <p:spPr>
          <a:xfrm>
            <a:off x="0" y="873125"/>
            <a:ext cx="11857037" cy="0"/>
          </a:xfrm>
          <a:prstGeom prst="line">
            <a:avLst/>
          </a:prstGeom>
          <a:ln w="19050" cap="flat">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926312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4" name="Google Shape;17;p13">
            <a:extLst>
              <a:ext uri="{FF2B5EF4-FFF2-40B4-BE49-F238E27FC236}">
                <a16:creationId xmlns:a16="http://schemas.microsoft.com/office/drawing/2014/main" id="{688E005E-3F5C-4625-B4C0-3D6EF5B7F38E}"/>
              </a:ext>
            </a:extLst>
          </p:cNvPr>
          <p:cNvSpPr>
            <a:spLocks/>
          </p:cNvSpPr>
          <p:nvPr userDrawn="1"/>
        </p:nvSpPr>
        <p:spPr>
          <a:xfrm>
            <a:off x="0" y="0"/>
            <a:ext cx="12192000" cy="2527300"/>
          </a:xfrm>
          <a:prstGeom prst="rect">
            <a:avLst/>
          </a:prstGeom>
          <a:gradFill>
            <a:gsLst>
              <a:gs pos="0">
                <a:schemeClr val="tx2"/>
              </a:gs>
              <a:gs pos="50000">
                <a:schemeClr val="tx2"/>
              </a:gs>
              <a:gs pos="100000">
                <a:schemeClr val="accent1">
                  <a:lumMod val="75000"/>
                </a:schemeClr>
              </a:gs>
            </a:gsLst>
            <a:lin ang="0" scaled="0"/>
          </a:gradFill>
          <a:ln>
            <a:noFill/>
          </a:ln>
        </p:spPr>
        <p:txBody>
          <a:bodyPr spcFirstLastPara="1" wrap="square" lIns="91425" tIns="45700" rIns="91425" bIns="45700" anchor="ctr" anchorCtr="0">
            <a:noAutofit/>
          </a:bodyPr>
          <a:lstStyle/>
          <a:p>
            <a:pPr marL="0" lvl="0" indent="0" algn="ctr">
              <a:buNone/>
            </a:pPr>
            <a:endParaRPr sz="1800">
              <a:solidFill>
                <a:schemeClr val="lt1"/>
              </a:solidFill>
              <a:latin typeface="Arial" panose="020B0604020202020204" pitchFamily="34" charset="0"/>
              <a:ea typeface="Tahoma"/>
              <a:cs typeface="Arial" panose="020B0604020202020204" pitchFamily="34" charset="0"/>
              <a:sym typeface="Tahoma"/>
            </a:endParaRPr>
          </a:p>
        </p:txBody>
      </p:sp>
      <p:pic>
        <p:nvPicPr>
          <p:cNvPr id="5" name="Picture 16">
            <a:extLst>
              <a:ext uri="{FF2B5EF4-FFF2-40B4-BE49-F238E27FC236}">
                <a16:creationId xmlns:a16="http://schemas.microsoft.com/office/drawing/2014/main" id="{8A35F980-DF5A-4A9B-B683-B83D8F9D64B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035232" y="291088"/>
            <a:ext cx="2670993" cy="1077540"/>
          </a:xfrm>
          <a:prstGeom prst="rect">
            <a:avLst/>
          </a:prstGeom>
        </p:spPr>
      </p:pic>
    </p:spTree>
    <p:custDataLst>
      <p:tags r:id="rId1"/>
    </p:custDataLst>
    <p:extLst>
      <p:ext uri="{BB962C8B-B14F-4D97-AF65-F5344CB8AC3E}">
        <p14:creationId xmlns:p14="http://schemas.microsoft.com/office/powerpoint/2010/main" val="3313201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Ref idx="1001">
        <a:schemeClr val="bg1"/>
      </p:bgRef>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A0A7C79-3021-49A0-BBED-5CEE0EDA4118}"/>
              </a:ext>
            </a:extLst>
          </p:cNvPr>
          <p:cNvSpPr/>
          <p:nvPr userDrawn="1"/>
        </p:nvSpPr>
        <p:spPr>
          <a:xfrm>
            <a:off x="3" y="4151086"/>
            <a:ext cx="8290068" cy="27069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itle 1"/>
          <p:cNvSpPr>
            <a:spLocks noGrp="1"/>
          </p:cNvSpPr>
          <p:nvPr>
            <p:ph type="ctrTitle"/>
          </p:nvPr>
        </p:nvSpPr>
        <p:spPr>
          <a:xfrm>
            <a:off x="480753" y="4542580"/>
            <a:ext cx="7328567" cy="1088965"/>
          </a:xfrm>
          <a:prstGeom prst="rect">
            <a:avLst/>
          </a:prstGeom>
        </p:spPr>
        <p:txBody>
          <a:bodyPr>
            <a:noAutofit/>
          </a:bodyPr>
          <a:lstStyle>
            <a:lvl1pPr>
              <a:defRPr sz="2400" b="1">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491300" y="5637391"/>
            <a:ext cx="7318445" cy="895469"/>
          </a:xfrm>
          <a:prstGeom prst="rect">
            <a:avLst/>
          </a:prstGeom>
        </p:spPr>
        <p:txBody>
          <a:bodyPr>
            <a:normAutofit/>
          </a:bodyPr>
          <a:lstStyle>
            <a:lvl1pPr marL="0" indent="0" algn="l">
              <a:buNone/>
              <a:defRPr sz="135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pic>
        <p:nvPicPr>
          <p:cNvPr id="19" name="Picture 18">
            <a:extLst>
              <a:ext uri="{FF2B5EF4-FFF2-40B4-BE49-F238E27FC236}">
                <a16:creationId xmlns:a16="http://schemas.microsoft.com/office/drawing/2014/main" id="{D4A73B38-90F4-44B6-896D-ABF28F261856}"/>
              </a:ext>
            </a:extLst>
          </p:cNvPr>
          <p:cNvPicPr>
            <a:picLocks noChangeAspect="1"/>
          </p:cNvPicPr>
          <p:nvPr userDrawn="1"/>
        </p:nvPicPr>
        <p:blipFill rotWithShape="1">
          <a:blip r:embed="rId3" cstate="hqprint">
            <a:alphaModFix amt="10000"/>
            <a:extLst>
              <a:ext uri="{28A0092B-C50C-407E-A947-70E740481C1C}">
                <a14:useLocalDpi xmlns:a14="http://schemas.microsoft.com/office/drawing/2010/main"/>
              </a:ext>
            </a:extLst>
          </a:blip>
          <a:srcRect l="8146" t="43417" b="3"/>
          <a:stretch/>
        </p:blipFill>
        <p:spPr>
          <a:xfrm>
            <a:off x="-5854" y="-8571"/>
            <a:ext cx="3881169" cy="2390344"/>
          </a:xfrm>
          <a:prstGeom prst="rect">
            <a:avLst/>
          </a:prstGeom>
        </p:spPr>
      </p:pic>
      <p:grpSp>
        <p:nvGrpSpPr>
          <p:cNvPr id="24" name="Group 23">
            <a:extLst>
              <a:ext uri="{FF2B5EF4-FFF2-40B4-BE49-F238E27FC236}">
                <a16:creationId xmlns:a16="http://schemas.microsoft.com/office/drawing/2014/main" id="{A1D99157-A97A-41E1-93AB-2A4AD421208D}"/>
              </a:ext>
            </a:extLst>
          </p:cNvPr>
          <p:cNvGrpSpPr/>
          <p:nvPr userDrawn="1"/>
        </p:nvGrpSpPr>
        <p:grpSpPr>
          <a:xfrm>
            <a:off x="9557724" y="3933827"/>
            <a:ext cx="2153525" cy="2153525"/>
            <a:chOff x="10002441" y="901918"/>
            <a:chExt cx="1432582" cy="1432582"/>
          </a:xfrm>
        </p:grpSpPr>
        <p:sp>
          <p:nvSpPr>
            <p:cNvPr id="26" name="Freeform: Shape 25">
              <a:extLst>
                <a:ext uri="{FF2B5EF4-FFF2-40B4-BE49-F238E27FC236}">
                  <a16:creationId xmlns:a16="http://schemas.microsoft.com/office/drawing/2014/main" id="{04483606-10F5-411E-BBA1-9FBFF8E473A0}"/>
                </a:ext>
              </a:extLst>
            </p:cNvPr>
            <p:cNvSpPr/>
            <p:nvPr/>
          </p:nvSpPr>
          <p:spPr>
            <a:xfrm>
              <a:off x="10079204" y="1655051"/>
              <a:ext cx="1097022" cy="664666"/>
            </a:xfrm>
            <a:custGeom>
              <a:avLst/>
              <a:gdLst>
                <a:gd name="connsiteX0" fmla="*/ 892783 w 1097021"/>
                <a:gd name="connsiteY0" fmla="*/ 526893 h 664666"/>
                <a:gd name="connsiteX1" fmla="*/ 1095409 w 1097021"/>
                <a:gd name="connsiteY1" fmla="*/ 4840 h 664666"/>
                <a:gd name="connsiteX2" fmla="*/ 425000 w 1097021"/>
                <a:gd name="connsiteY2" fmla="*/ 550260 h 664666"/>
                <a:gd name="connsiteX3" fmla="*/ 4840 w 1097021"/>
                <a:gd name="connsiteY3" fmla="*/ 317168 h 664666"/>
                <a:gd name="connsiteX4" fmla="*/ 137128 w 1097021"/>
                <a:gd name="connsiteY4" fmla="*/ 498500 h 664666"/>
                <a:gd name="connsiteX5" fmla="*/ 878586 w 1097021"/>
                <a:gd name="connsiteY5" fmla="*/ 539154 h 66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021" h="664666">
                  <a:moveTo>
                    <a:pt x="892783" y="526893"/>
                  </a:moveTo>
                  <a:cubicBezTo>
                    <a:pt x="1040171" y="395444"/>
                    <a:pt x="1115478" y="201284"/>
                    <a:pt x="1095409" y="4840"/>
                  </a:cubicBezTo>
                  <a:cubicBezTo>
                    <a:pt x="1060885" y="340574"/>
                    <a:pt x="760753" y="584771"/>
                    <a:pt x="425000" y="550260"/>
                  </a:cubicBezTo>
                  <a:cubicBezTo>
                    <a:pt x="259026" y="533198"/>
                    <a:pt x="107186" y="448979"/>
                    <a:pt x="4840" y="317168"/>
                  </a:cubicBezTo>
                  <a:cubicBezTo>
                    <a:pt x="39429" y="384022"/>
                    <a:pt x="84019" y="445178"/>
                    <a:pt x="137128" y="498500"/>
                  </a:cubicBezTo>
                  <a:cubicBezTo>
                    <a:pt x="337173" y="701126"/>
                    <a:pt x="661118" y="722421"/>
                    <a:pt x="878586" y="539154"/>
                  </a:cubicBezTo>
                  <a:close/>
                </a:path>
              </a:pathLst>
            </a:custGeom>
            <a:solidFill>
              <a:srgbClr val="20285C"/>
            </a:solidFill>
            <a:ln w="9525" cap="flat">
              <a:noFill/>
              <a:prstDash val="solid"/>
              <a:miter/>
            </a:ln>
          </p:spPr>
          <p:txBody>
            <a:bodyPr rtlCol="0"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dirty="0">
                <a:ln>
                  <a:noFill/>
                </a:ln>
                <a:solidFill>
                  <a:srgbClr val="080808"/>
                </a:solidFill>
                <a:effectLst/>
                <a:uLnTx/>
                <a:uFillTx/>
                <a:latin typeface="Arial" panose="020B0604020202020204" pitchFamily="34" charset="0"/>
                <a:ea typeface="+mn-ea"/>
                <a:cs typeface="+mn-cs"/>
              </a:endParaRPr>
            </a:p>
          </p:txBody>
        </p:sp>
        <p:sp>
          <p:nvSpPr>
            <p:cNvPr id="27" name="Freeform: Shape 26">
              <a:extLst>
                <a:ext uri="{FF2B5EF4-FFF2-40B4-BE49-F238E27FC236}">
                  <a16:creationId xmlns:a16="http://schemas.microsoft.com/office/drawing/2014/main" id="{B34153DA-D4F1-44C1-8626-9C39620F0374}"/>
                </a:ext>
              </a:extLst>
            </p:cNvPr>
            <p:cNvSpPr/>
            <p:nvPr/>
          </p:nvSpPr>
          <p:spPr>
            <a:xfrm>
              <a:off x="10002441" y="901918"/>
              <a:ext cx="1432582" cy="1432582"/>
            </a:xfrm>
            <a:custGeom>
              <a:avLst/>
              <a:gdLst>
                <a:gd name="connsiteX0" fmla="*/ 95800 w 1432581"/>
                <a:gd name="connsiteY0" fmla="*/ 615359 h 1432581"/>
                <a:gd name="connsiteX1" fmla="*/ 875847 w 1432581"/>
                <a:gd name="connsiteY1" fmla="*/ 335799 h 1432581"/>
                <a:gd name="connsiteX2" fmla="*/ 1155394 w 1432581"/>
                <a:gd name="connsiteY2" fmla="*/ 1115866 h 1432581"/>
                <a:gd name="connsiteX3" fmla="*/ 786278 w 1432581"/>
                <a:gd name="connsiteY3" fmla="*/ 1429092 h 1432581"/>
                <a:gd name="connsiteX4" fmla="*/ 1429069 w 1432581"/>
                <a:gd name="connsiteY4" fmla="*/ 650916 h 1432581"/>
                <a:gd name="connsiteX5" fmla="*/ 650893 w 1432581"/>
                <a:gd name="connsiteY5" fmla="*/ 8106 h 1432581"/>
                <a:gd name="connsiteX6" fmla="*/ 8103 w 1432581"/>
                <a:gd name="connsiteY6" fmla="*/ 786275 h 1432581"/>
                <a:gd name="connsiteX7" fmla="*/ 47402 w 1432581"/>
                <a:gd name="connsiteY7" fmla="*/ 961244 h 1432581"/>
                <a:gd name="connsiteX8" fmla="*/ 95800 w 1432581"/>
                <a:gd name="connsiteY8" fmla="*/ 615359 h 1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581" h="1432581">
                  <a:moveTo>
                    <a:pt x="95800" y="615359"/>
                  </a:moveTo>
                  <a:cubicBezTo>
                    <a:pt x="234024" y="322751"/>
                    <a:pt x="583264" y="197594"/>
                    <a:pt x="875847" y="335799"/>
                  </a:cubicBezTo>
                  <a:cubicBezTo>
                    <a:pt x="1168494" y="474011"/>
                    <a:pt x="1293619" y="823258"/>
                    <a:pt x="1155394" y="1115866"/>
                  </a:cubicBezTo>
                  <a:cubicBezTo>
                    <a:pt x="1083249" y="1268604"/>
                    <a:pt x="948702" y="1382771"/>
                    <a:pt x="786278" y="1429092"/>
                  </a:cubicBezTo>
                  <a:cubicBezTo>
                    <a:pt x="1178689" y="1391716"/>
                    <a:pt x="1466497" y="1043314"/>
                    <a:pt x="1429069" y="650916"/>
                  </a:cubicBezTo>
                  <a:cubicBezTo>
                    <a:pt x="1391705" y="258524"/>
                    <a:pt x="1043304" y="-29277"/>
                    <a:pt x="650893" y="8106"/>
                  </a:cubicBezTo>
                  <a:cubicBezTo>
                    <a:pt x="258546" y="45482"/>
                    <a:pt x="-29261" y="393884"/>
                    <a:pt x="8103" y="786275"/>
                  </a:cubicBezTo>
                  <a:cubicBezTo>
                    <a:pt x="13781" y="846018"/>
                    <a:pt x="27010" y="904805"/>
                    <a:pt x="47402" y="961244"/>
                  </a:cubicBezTo>
                  <a:cubicBezTo>
                    <a:pt x="27913" y="843708"/>
                    <a:pt x="44820" y="723029"/>
                    <a:pt x="95800" y="615359"/>
                  </a:cubicBezTo>
                  <a:close/>
                </a:path>
              </a:pathLst>
            </a:custGeom>
            <a:solidFill>
              <a:srgbClr val="256BB4"/>
            </a:solidFill>
            <a:ln w="9525" cap="flat">
              <a:noFill/>
              <a:prstDash val="solid"/>
              <a:miter/>
            </a:ln>
          </p:spPr>
          <p:txBody>
            <a:bodyPr rtlCol="0" anchor="ct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dirty="0">
                <a:ln>
                  <a:noFill/>
                </a:ln>
                <a:solidFill>
                  <a:srgbClr val="080808"/>
                </a:solidFill>
                <a:effectLst/>
                <a:uLnTx/>
                <a:uFillTx/>
                <a:latin typeface="Arial" panose="020B0604020202020204" pitchFamily="34" charset="0"/>
                <a:ea typeface="+mn-ea"/>
                <a:cs typeface="+mn-cs"/>
              </a:endParaRPr>
            </a:p>
          </p:txBody>
        </p:sp>
      </p:grpSp>
      <p:sp>
        <p:nvSpPr>
          <p:cNvPr id="28" name="Rectangle 27">
            <a:extLst>
              <a:ext uri="{FF2B5EF4-FFF2-40B4-BE49-F238E27FC236}">
                <a16:creationId xmlns:a16="http://schemas.microsoft.com/office/drawing/2014/main" id="{89BA894E-0B1E-4D55-A40C-ECAF0EB07147}"/>
              </a:ext>
            </a:extLst>
          </p:cNvPr>
          <p:cNvSpPr/>
          <p:nvPr userDrawn="1"/>
        </p:nvSpPr>
        <p:spPr>
          <a:xfrm>
            <a:off x="8290073" y="3"/>
            <a:ext cx="3901929"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AU" sz="1350" b="0" i="0" u="none" strike="noStrike" kern="1200" cap="none" spc="0" normalizeH="0" baseline="0" noProof="0" dirty="0">
              <a:ln>
                <a:noFill/>
              </a:ln>
              <a:solidFill>
                <a:prstClr val="white"/>
              </a:solidFill>
              <a:effectLst/>
              <a:uLnTx/>
              <a:uFillTx/>
              <a:latin typeface="Century Gothic"/>
              <a:ea typeface="+mn-ea"/>
              <a:cs typeface="+mn-cs"/>
            </a:endParaRPr>
          </a:p>
        </p:txBody>
      </p:sp>
      <p:graphicFrame>
        <p:nvGraphicFramePr>
          <p:cNvPr id="29" name="Table 28">
            <a:extLst>
              <a:ext uri="{FF2B5EF4-FFF2-40B4-BE49-F238E27FC236}">
                <a16:creationId xmlns:a16="http://schemas.microsoft.com/office/drawing/2014/main" id="{95331104-FCE8-4B0B-B976-CC68A80D155A}"/>
              </a:ext>
            </a:extLst>
          </p:cNvPr>
          <p:cNvGraphicFramePr>
            <a:graphicFrameLocks noGrp="1"/>
          </p:cNvGraphicFramePr>
          <p:nvPr userDrawn="1">
            <p:extLst>
              <p:ext uri="{D42A27DB-BD31-4B8C-83A1-F6EECF244321}">
                <p14:modId xmlns:p14="http://schemas.microsoft.com/office/powerpoint/2010/main" val="4211983639"/>
              </p:ext>
            </p:extLst>
          </p:nvPr>
        </p:nvGraphicFramePr>
        <p:xfrm>
          <a:off x="8707855" y="2076695"/>
          <a:ext cx="3492000" cy="2813160"/>
        </p:xfrm>
        <a:graphic>
          <a:graphicData uri="http://schemas.openxmlformats.org/drawingml/2006/table">
            <a:tbl>
              <a:tblPr firstRow="1" bandRow="1">
                <a:tableStyleId>{2D5ABB26-0587-4C30-8999-92F81FD0307C}</a:tableStyleId>
              </a:tblPr>
              <a:tblGrid>
                <a:gridCol w="3492000">
                  <a:extLst>
                    <a:ext uri="{9D8B030D-6E8A-4147-A177-3AD203B41FA5}">
                      <a16:colId xmlns:a16="http://schemas.microsoft.com/office/drawing/2014/main" val="2331742231"/>
                    </a:ext>
                  </a:extLst>
                </a:gridCol>
              </a:tblGrid>
              <a:tr h="382500">
                <a:tc>
                  <a:txBody>
                    <a:bodyPr/>
                    <a:lstStyle/>
                    <a:p>
                      <a:pPr marL="0" algn="l" defTabSz="685800" rtl="0" eaLnBrk="1" latinLnBrk="0" hangingPunct="1"/>
                      <a:r>
                        <a:rPr lang="en-AU" sz="1400" kern="1200" dirty="0">
                          <a:solidFill>
                            <a:schemeClr val="tx2">
                              <a:lumMod val="90000"/>
                              <a:lumOff val="10000"/>
                            </a:schemeClr>
                          </a:solidFill>
                          <a:latin typeface="Arial" panose="020B0604020202020204" pitchFamily="34" charset="0"/>
                          <a:ea typeface="+mn-ea"/>
                          <a:cs typeface="+mn-cs"/>
                        </a:rPr>
                        <a:t>A day in the life of a Contract Manager</a:t>
                      </a:r>
                    </a:p>
                  </a:txBody>
                  <a:tcPr>
                    <a:lnL>
                      <a:noFill/>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3608148"/>
                  </a:ext>
                </a:extLst>
              </a:tr>
              <a:tr h="382500">
                <a:tc>
                  <a:txBody>
                    <a:bodyPr/>
                    <a:lstStyle/>
                    <a:p>
                      <a:r>
                        <a:rPr lang="en-AU" sz="1400" kern="1200" dirty="0">
                          <a:solidFill>
                            <a:schemeClr val="tx2">
                              <a:lumMod val="90000"/>
                              <a:lumOff val="10000"/>
                            </a:schemeClr>
                          </a:solidFill>
                          <a:latin typeface="Arial" panose="020B0604020202020204" pitchFamily="34" charset="0"/>
                          <a:ea typeface="+mn-ea"/>
                          <a:cs typeface="+mn-cs"/>
                        </a:rPr>
                        <a:t>Contract Management Enablers</a:t>
                      </a:r>
                    </a:p>
                  </a:txBody>
                  <a:tcP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2069519"/>
                  </a:ext>
                </a:extLst>
              </a:tr>
              <a:tr h="382500">
                <a:tc>
                  <a:txBody>
                    <a:bodyPr/>
                    <a:lstStyle/>
                    <a:p>
                      <a:r>
                        <a:rPr lang="en-AU" sz="1400" kern="1200" dirty="0">
                          <a:solidFill>
                            <a:schemeClr val="tx2">
                              <a:lumMod val="90000"/>
                              <a:lumOff val="10000"/>
                            </a:schemeClr>
                          </a:solidFill>
                          <a:latin typeface="Arial" panose="020B0604020202020204" pitchFamily="34" charset="0"/>
                          <a:ea typeface="+mn-ea"/>
                          <a:cs typeface="+mn-cs"/>
                        </a:rPr>
                        <a:t>Phase 1 : Mobilise Contracts</a:t>
                      </a:r>
                    </a:p>
                  </a:txBody>
                  <a:tcP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6640279"/>
                  </a:ext>
                </a:extLst>
              </a:tr>
              <a:tr h="382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2">
                              <a:lumMod val="90000"/>
                              <a:lumOff val="10000"/>
                            </a:schemeClr>
                          </a:solidFill>
                          <a:latin typeface="Arial" panose="020B0604020202020204" pitchFamily="34" charset="0"/>
                          <a:ea typeface="+mn-ea"/>
                          <a:cs typeface="+mn-cs"/>
                        </a:rPr>
                        <a:t>Phase 2 : Contract Administration and Management</a:t>
                      </a:r>
                    </a:p>
                  </a:txBody>
                  <a:tcP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9659929"/>
                  </a:ext>
                </a:extLst>
              </a:tr>
              <a:tr h="382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2">
                              <a:lumMod val="90000"/>
                              <a:lumOff val="10000"/>
                            </a:schemeClr>
                          </a:solidFill>
                          <a:latin typeface="Arial" panose="020B0604020202020204" pitchFamily="34" charset="0"/>
                          <a:ea typeface="+mn-ea"/>
                          <a:cs typeface="+mn-cs"/>
                        </a:rPr>
                        <a:t>Phase 3 : Contract Closure</a:t>
                      </a:r>
                    </a:p>
                  </a:txBody>
                  <a:tcP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2084826"/>
                  </a:ext>
                </a:extLst>
              </a:tr>
              <a:tr h="382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2">
                              <a:lumMod val="90000"/>
                              <a:lumOff val="10000"/>
                            </a:schemeClr>
                          </a:solidFill>
                          <a:latin typeface="Arial" panose="020B0604020202020204" pitchFamily="34" charset="0"/>
                          <a:ea typeface="+mn-ea"/>
                          <a:cs typeface="+mn-cs"/>
                        </a:rPr>
                        <a:t>OHS Acts, Regulations and Guidance</a:t>
                      </a:r>
                    </a:p>
                  </a:txBody>
                  <a:tcP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9809396"/>
                  </a:ext>
                </a:extLst>
              </a:tr>
              <a:tr h="382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2">
                              <a:lumMod val="90000"/>
                              <a:lumOff val="10000"/>
                            </a:schemeClr>
                          </a:solidFill>
                          <a:latin typeface="Arial" panose="020B0604020202020204" pitchFamily="34" charset="0"/>
                          <a:ea typeface="+mn-ea"/>
                          <a:cs typeface="+mn-cs"/>
                        </a:rPr>
                        <a:t>Summary and Review</a:t>
                      </a:r>
                    </a:p>
                  </a:txBody>
                  <a:tcP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7067040"/>
                  </a:ext>
                </a:extLst>
              </a:tr>
            </a:tbl>
          </a:graphicData>
        </a:graphic>
      </p:graphicFrame>
      <p:grpSp>
        <p:nvGrpSpPr>
          <p:cNvPr id="32" name="Group 31">
            <a:extLst>
              <a:ext uri="{FF2B5EF4-FFF2-40B4-BE49-F238E27FC236}">
                <a16:creationId xmlns:a16="http://schemas.microsoft.com/office/drawing/2014/main" id="{1A8F88AC-229D-4384-9B42-95A136F12BB1}"/>
              </a:ext>
            </a:extLst>
          </p:cNvPr>
          <p:cNvGrpSpPr/>
          <p:nvPr userDrawn="1"/>
        </p:nvGrpSpPr>
        <p:grpSpPr>
          <a:xfrm>
            <a:off x="8801195" y="5632127"/>
            <a:ext cx="1501736" cy="885429"/>
            <a:chOff x="9960027" y="6708600"/>
            <a:chExt cx="1501735" cy="885429"/>
          </a:xfrm>
        </p:grpSpPr>
        <p:sp>
          <p:nvSpPr>
            <p:cNvPr id="34" name="TextBox 33">
              <a:extLst>
                <a:ext uri="{FF2B5EF4-FFF2-40B4-BE49-F238E27FC236}">
                  <a16:creationId xmlns:a16="http://schemas.microsoft.com/office/drawing/2014/main" id="{EE01AC64-A7FC-43F9-A3CF-6A3D29AFAE21}"/>
                </a:ext>
              </a:extLst>
            </p:cNvPr>
            <p:cNvSpPr txBox="1"/>
            <p:nvPr userDrawn="1"/>
          </p:nvSpPr>
          <p:spPr>
            <a:xfrm>
              <a:off x="10162222" y="7347723"/>
              <a:ext cx="1111201" cy="219291"/>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srgbClr val="002458"/>
                  </a:solidFill>
                  <a:effectLst/>
                  <a:uLnTx/>
                  <a:uFillTx/>
                  <a:latin typeface="Arial" panose="020B0604020202020204" pitchFamily="34" charset="0"/>
                  <a:ea typeface="+mn-ea"/>
                  <a:cs typeface="+mn-cs"/>
                </a:rPr>
                <a:t>+ 61 (3) 8400 4220</a:t>
              </a:r>
            </a:p>
          </p:txBody>
        </p:sp>
        <p:grpSp>
          <p:nvGrpSpPr>
            <p:cNvPr id="35" name="Group 34">
              <a:extLst>
                <a:ext uri="{FF2B5EF4-FFF2-40B4-BE49-F238E27FC236}">
                  <a16:creationId xmlns:a16="http://schemas.microsoft.com/office/drawing/2014/main" id="{72471025-2169-405F-BF5C-348B1A0D1E52}"/>
                </a:ext>
              </a:extLst>
            </p:cNvPr>
            <p:cNvGrpSpPr/>
            <p:nvPr userDrawn="1"/>
          </p:nvGrpSpPr>
          <p:grpSpPr>
            <a:xfrm>
              <a:off x="9960027" y="6708600"/>
              <a:ext cx="1501735" cy="540183"/>
              <a:chOff x="5023170" y="7046578"/>
              <a:chExt cx="1501735" cy="540183"/>
            </a:xfrm>
          </p:grpSpPr>
          <p:grpSp>
            <p:nvGrpSpPr>
              <p:cNvPr id="37" name="Group 36">
                <a:extLst>
                  <a:ext uri="{FF2B5EF4-FFF2-40B4-BE49-F238E27FC236}">
                    <a16:creationId xmlns:a16="http://schemas.microsoft.com/office/drawing/2014/main" id="{B51E7E22-CED4-4024-BCF9-B5AACF05D769}"/>
                  </a:ext>
                </a:extLst>
              </p:cNvPr>
              <p:cNvGrpSpPr/>
              <p:nvPr userDrawn="1"/>
            </p:nvGrpSpPr>
            <p:grpSpPr>
              <a:xfrm>
                <a:off x="5023170" y="7046578"/>
                <a:ext cx="1205369" cy="246732"/>
                <a:chOff x="719403" y="7340029"/>
                <a:chExt cx="1205369" cy="246732"/>
              </a:xfrm>
            </p:grpSpPr>
            <p:sp>
              <p:nvSpPr>
                <p:cNvPr id="40" name="TextBox 39">
                  <a:extLst>
                    <a:ext uri="{FF2B5EF4-FFF2-40B4-BE49-F238E27FC236}">
                      <a16:creationId xmlns:a16="http://schemas.microsoft.com/office/drawing/2014/main" id="{87E5B792-586A-4BE4-AF5C-65BAF2EF7BD7}"/>
                    </a:ext>
                  </a:extLst>
                </p:cNvPr>
                <p:cNvSpPr txBox="1"/>
                <p:nvPr userDrawn="1"/>
              </p:nvSpPr>
              <p:spPr>
                <a:xfrm>
                  <a:off x="951430" y="7340029"/>
                  <a:ext cx="973342" cy="23083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2458"/>
                      </a:solidFill>
                      <a:effectLst/>
                      <a:uLnTx/>
                      <a:uFillTx/>
                      <a:latin typeface="Arial" panose="020B0604020202020204" pitchFamily="34" charset="0"/>
                      <a:ea typeface="+mn-ea"/>
                      <a:cs typeface="+mn-cs"/>
                    </a:rPr>
                    <a:t>arcblue.com.au</a:t>
                  </a:r>
                </a:p>
              </p:txBody>
            </p:sp>
            <p:pic>
              <p:nvPicPr>
                <p:cNvPr id="41" name="Graphic 40">
                  <a:extLst>
                    <a:ext uri="{FF2B5EF4-FFF2-40B4-BE49-F238E27FC236}">
                      <a16:creationId xmlns:a16="http://schemas.microsoft.com/office/drawing/2014/main" id="{10842637-40FF-4F48-925B-768374C49B3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9403" y="7389989"/>
                  <a:ext cx="196772" cy="196772"/>
                </a:xfrm>
                <a:prstGeom prst="rect">
                  <a:avLst/>
                </a:prstGeom>
              </p:spPr>
            </p:pic>
          </p:grpSp>
          <p:sp>
            <p:nvSpPr>
              <p:cNvPr id="38" name="TextBox 37">
                <a:extLst>
                  <a:ext uri="{FF2B5EF4-FFF2-40B4-BE49-F238E27FC236}">
                    <a16:creationId xmlns:a16="http://schemas.microsoft.com/office/drawing/2014/main" id="{1654590E-03FD-45BF-9CBE-EB07A8E69964}"/>
                  </a:ext>
                </a:extLst>
              </p:cNvPr>
              <p:cNvSpPr txBox="1"/>
              <p:nvPr userDrawn="1"/>
            </p:nvSpPr>
            <p:spPr>
              <a:xfrm>
                <a:off x="5248595" y="7340029"/>
                <a:ext cx="1276310" cy="23083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2458"/>
                    </a:solidFill>
                    <a:effectLst/>
                    <a:uLnTx/>
                    <a:uFillTx/>
                    <a:latin typeface="Arial" panose="020B0604020202020204" pitchFamily="34" charset="0"/>
                    <a:ea typeface="+mn-ea"/>
                    <a:cs typeface="+mn-cs"/>
                  </a:rPr>
                  <a:t>info@arcblue.com.au</a:t>
                </a:r>
              </a:p>
            </p:txBody>
          </p:sp>
          <p:pic>
            <p:nvPicPr>
              <p:cNvPr id="39" name="Graphic 38">
                <a:extLst>
                  <a:ext uri="{FF2B5EF4-FFF2-40B4-BE49-F238E27FC236}">
                    <a16:creationId xmlns:a16="http://schemas.microsoft.com/office/drawing/2014/main" id="{532F2D7B-D848-458D-AEE3-9C73885F3B3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023170" y="7414945"/>
                <a:ext cx="212725" cy="171816"/>
              </a:xfrm>
              <a:prstGeom prst="rect">
                <a:avLst/>
              </a:prstGeom>
            </p:spPr>
          </p:pic>
        </p:grpSp>
        <p:pic>
          <p:nvPicPr>
            <p:cNvPr id="36" name="Graphic 35">
              <a:extLst>
                <a:ext uri="{FF2B5EF4-FFF2-40B4-BE49-F238E27FC236}">
                  <a16:creationId xmlns:a16="http://schemas.microsoft.com/office/drawing/2014/main" id="{60C619B8-4A97-4910-84C8-003E105FBF92}"/>
                </a:ext>
              </a:extLst>
            </p:cNvPr>
            <p:cNvPicPr>
              <a:picLocks noChangeAspect="1"/>
            </p:cNvPicPr>
            <p:nvPr userDrawn="1"/>
          </p:nvPicPr>
          <p:blipFill>
            <a:blip r:embed="rId8" cstate="hq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960027" y="7391835"/>
              <a:ext cx="202194" cy="202194"/>
            </a:xfrm>
            <a:prstGeom prst="rect">
              <a:avLst/>
            </a:prstGeom>
          </p:spPr>
        </p:pic>
      </p:grpSp>
      <p:pic>
        <p:nvPicPr>
          <p:cNvPr id="21" name="Picture 20" descr="Logo&#10;&#10;Description automatically generated">
            <a:extLst>
              <a:ext uri="{FF2B5EF4-FFF2-40B4-BE49-F238E27FC236}">
                <a16:creationId xmlns:a16="http://schemas.microsoft.com/office/drawing/2014/main" id="{0DB4D5AD-4F3C-48E3-9DEE-95CF26EECBD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299694" y="183327"/>
            <a:ext cx="3906688" cy="1562400"/>
          </a:xfrm>
          <a:prstGeom prst="rect">
            <a:avLst/>
          </a:prstGeom>
        </p:spPr>
      </p:pic>
    </p:spTree>
    <p:custDataLst>
      <p:tags r:id="rId1"/>
    </p:custDataLst>
    <p:extLst>
      <p:ext uri="{BB962C8B-B14F-4D97-AF65-F5344CB8AC3E}">
        <p14:creationId xmlns:p14="http://schemas.microsoft.com/office/powerpoint/2010/main" val="622494395"/>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54B44-6D7D-4298-A681-EF9BA614589A}"/>
              </a:ext>
            </a:extLst>
          </p:cNvPr>
          <p:cNvSpPr>
            <a:spLocks noGrp="1"/>
          </p:cNvSpPr>
          <p:nvPr>
            <p:ph type="title"/>
          </p:nvPr>
        </p:nvSpPr>
        <p:spPr/>
        <p:txBody>
          <a:bodyPr>
            <a:noAutofit/>
          </a:bodyPr>
          <a:lstStyle/>
          <a:p>
            <a:r>
              <a:rPr lang="en-US"/>
              <a:t>Click to edit Master title style</a:t>
            </a:r>
            <a:endParaRPr lang="en-AU"/>
          </a:p>
        </p:txBody>
      </p:sp>
      <p:cxnSp>
        <p:nvCxnSpPr>
          <p:cNvPr id="6" name="TitleSeparatorLine">
            <a:extLst>
              <a:ext uri="{FF2B5EF4-FFF2-40B4-BE49-F238E27FC236}">
                <a16:creationId xmlns:a16="http://schemas.microsoft.com/office/drawing/2014/main" id="{A03A112D-AD46-42AA-9913-FB6831A94D5E}"/>
              </a:ext>
            </a:extLst>
          </p:cNvPr>
          <p:cNvCxnSpPr/>
          <p:nvPr userDrawn="1"/>
        </p:nvCxnSpPr>
        <p:spPr>
          <a:xfrm>
            <a:off x="0" y="873125"/>
            <a:ext cx="11857037" cy="0"/>
          </a:xfrm>
          <a:prstGeom prst="line">
            <a:avLst/>
          </a:prstGeom>
          <a:ln w="19050" cap="flat">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CC01982-7FB3-968D-B11F-3C5C86DCA498}"/>
              </a:ext>
            </a:extLst>
          </p:cNvPr>
          <p:cNvSpPr/>
          <p:nvPr userDrawn="1"/>
        </p:nvSpPr>
        <p:spPr bwMode="gray">
          <a:xfrm>
            <a:off x="0" y="0"/>
            <a:ext cx="12192000" cy="12954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spTree>
    <p:custDataLst>
      <p:tags r:id="rId1"/>
    </p:custDataLst>
    <p:extLst>
      <p:ext uri="{BB962C8B-B14F-4D97-AF65-F5344CB8AC3E}">
        <p14:creationId xmlns:p14="http://schemas.microsoft.com/office/powerpoint/2010/main" val="28877405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0B676F-354C-262B-9F98-00132CBF1162}"/>
              </a:ext>
            </a:extLst>
          </p:cNvPr>
          <p:cNvSpPr/>
          <p:nvPr userDrawn="1"/>
        </p:nvSpPr>
        <p:spPr bwMode="gray">
          <a:xfrm>
            <a:off x="-1" y="6571591"/>
            <a:ext cx="9649097" cy="28640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sp>
        <p:nvSpPr>
          <p:cNvPr id="5" name="Title 1">
            <a:extLst>
              <a:ext uri="{FF2B5EF4-FFF2-40B4-BE49-F238E27FC236}">
                <a16:creationId xmlns:a16="http://schemas.microsoft.com/office/drawing/2014/main" id="{72DE9F54-A454-ECAA-C3D7-605ECA2DA8C1}"/>
              </a:ext>
            </a:extLst>
          </p:cNvPr>
          <p:cNvSpPr>
            <a:spLocks noGrp="1"/>
          </p:cNvSpPr>
          <p:nvPr>
            <p:ph type="title"/>
          </p:nvPr>
        </p:nvSpPr>
        <p:spPr>
          <a:xfrm>
            <a:off x="355107" y="1"/>
            <a:ext cx="6731493" cy="798989"/>
          </a:xfrm>
        </p:spPr>
        <p:txBody>
          <a:bodyPr>
            <a:noAutofit/>
          </a:bodyPr>
          <a:lstStyle/>
          <a:p>
            <a:r>
              <a:rPr lang="en-US"/>
              <a:t>Click to edit Master title style</a:t>
            </a:r>
            <a:endParaRPr lang="en-AU"/>
          </a:p>
        </p:txBody>
      </p:sp>
      <p:cxnSp>
        <p:nvCxnSpPr>
          <p:cNvPr id="7" name="TitleSeparatorLine">
            <a:extLst>
              <a:ext uri="{FF2B5EF4-FFF2-40B4-BE49-F238E27FC236}">
                <a16:creationId xmlns:a16="http://schemas.microsoft.com/office/drawing/2014/main" id="{4CF13205-BFD4-40C0-2C7F-3ABFA496863D}"/>
              </a:ext>
            </a:extLst>
          </p:cNvPr>
          <p:cNvCxnSpPr>
            <a:cxnSpLocks/>
          </p:cNvCxnSpPr>
          <p:nvPr userDrawn="1"/>
        </p:nvCxnSpPr>
        <p:spPr>
          <a:xfrm>
            <a:off x="0" y="873125"/>
            <a:ext cx="7748337" cy="0"/>
          </a:xfrm>
          <a:prstGeom prst="line">
            <a:avLst/>
          </a:prstGeom>
          <a:ln w="19050" cap="flat">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8" name="Google Shape;133;p29">
            <a:extLst>
              <a:ext uri="{FF2B5EF4-FFF2-40B4-BE49-F238E27FC236}">
                <a16:creationId xmlns:a16="http://schemas.microsoft.com/office/drawing/2014/main" id="{CB45A158-2F06-D7E9-C5B4-56F01F75CCBC}"/>
              </a:ext>
            </a:extLst>
          </p:cNvPr>
          <p:cNvSpPr>
            <a:spLocks/>
          </p:cNvSpPr>
          <p:nvPr userDrawn="1"/>
        </p:nvSpPr>
        <p:spPr>
          <a:xfrm>
            <a:off x="7931950" y="1"/>
            <a:ext cx="4260051" cy="6857999"/>
          </a:xfrm>
          <a:prstGeom prst="rect">
            <a:avLst/>
          </a:prstGeom>
          <a:gradFill>
            <a:gsLst>
              <a:gs pos="50000">
                <a:schemeClr val="dk2"/>
              </a:gs>
              <a:gs pos="100000">
                <a:schemeClr val="accent1">
                  <a:lumMod val="75000"/>
                </a:schemeClr>
              </a:gs>
            </a:gsLst>
            <a:lin ang="0" scaled="0"/>
          </a:gradFill>
          <a:ln>
            <a:noFill/>
          </a:ln>
        </p:spPr>
        <p:txBody>
          <a:bodyPr spcFirstLastPara="1" wrap="square" lIns="91425" tIns="45700" rIns="91425" bIns="45700" anchor="ctr" anchorCtr="0">
            <a:noAutofit/>
          </a:bodyPr>
          <a:lstStyle/>
          <a:p>
            <a:pPr marL="0" lvl="0" indent="0" algn="ctr">
              <a:buNone/>
            </a:pPr>
            <a:endParaRPr sz="1800">
              <a:solidFill>
                <a:schemeClr val="lt1"/>
              </a:solidFill>
              <a:latin typeface="Arial" panose="020B0604020202020204" pitchFamily="34" charset="0"/>
              <a:ea typeface="Tahoma"/>
              <a:cs typeface="Arial" panose="020B0604020202020204" pitchFamily="34" charset="0"/>
              <a:sym typeface="Century Gothic"/>
            </a:endParaRPr>
          </a:p>
        </p:txBody>
      </p:sp>
      <p:sp>
        <p:nvSpPr>
          <p:cNvPr id="9" name="Slide Number Placeholder 3">
            <a:extLst>
              <a:ext uri="{FF2B5EF4-FFF2-40B4-BE49-F238E27FC236}">
                <a16:creationId xmlns:a16="http://schemas.microsoft.com/office/drawing/2014/main" id="{7C71D0A0-1040-5AA9-F85F-88C18E396466}"/>
              </a:ext>
            </a:extLst>
          </p:cNvPr>
          <p:cNvSpPr txBox="1">
            <a:spLocks/>
          </p:cNvSpPr>
          <p:nvPr userDrawn="1"/>
        </p:nvSpPr>
        <p:spPr bwMode="auto">
          <a:xfrm>
            <a:off x="10942493" y="6614304"/>
            <a:ext cx="447772" cy="215443"/>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AU"/>
            </a:defPPr>
            <a:lvl1pPr algn="r" rtl="0" eaLnBrk="1" fontAlgn="base" hangingPunct="1">
              <a:spcBef>
                <a:spcPct val="20000"/>
              </a:spcBef>
              <a:spcAft>
                <a:spcPct val="0"/>
              </a:spcAft>
              <a:buFont typeface="Wingdings 3" panose="05040102010807070707" pitchFamily="18" charset="2"/>
              <a:buChar char="}"/>
              <a:defRPr sz="2400" kern="1200">
                <a:solidFill>
                  <a:srgbClr val="595959"/>
                </a:solidFill>
                <a:latin typeface="Century Gothic" panose="020B0502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595959"/>
                </a:solidFill>
                <a:latin typeface="Century Gothic" panose="020B0502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595959"/>
                </a:solidFill>
                <a:latin typeface="Century Gothic" panose="020B0502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har char="–"/>
              <a:defRPr sz="2400" kern="1200">
                <a:solidFill>
                  <a:srgbClr val="595959"/>
                </a:solidFill>
                <a:latin typeface="Century Gothic" panose="020B0502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har char="»"/>
              <a:defRPr sz="2000" kern="1200">
                <a:solidFill>
                  <a:schemeClr val="tx1"/>
                </a:solidFill>
                <a:latin typeface="Futura Bk BT"/>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Futura Bk BT"/>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Futura Bk BT"/>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Futura Bk BT"/>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Futura Bk BT"/>
                <a:ea typeface="+mn-ea"/>
                <a:cs typeface="Arial" panose="020B0604020202020204" pitchFamily="34" charset="0"/>
              </a:defRPr>
            </a:lvl9pPr>
          </a:lstStyle>
          <a:p>
            <a:pPr algn="r">
              <a:spcBef>
                <a:spcPct val="0"/>
              </a:spcBef>
              <a:buFontTx/>
              <a:buNone/>
            </a:pPr>
            <a:fld id="{4F7FF596-A233-4158-A15C-9903C0DF9D05}" type="slidenum">
              <a:rPr lang="en-AU" altLang="en-US" sz="800" smtClean="0">
                <a:solidFill>
                  <a:schemeClr val="bg1"/>
                </a:solidFill>
                <a:latin typeface="+mj-lt"/>
                <a:cs typeface="Tahoma" panose="020B0604030504040204" pitchFamily="34" charset="0"/>
              </a:rPr>
              <a:pPr algn="r">
                <a:spcBef>
                  <a:spcPct val="0"/>
                </a:spcBef>
                <a:buFontTx/>
                <a:buNone/>
              </a:pPr>
              <a:t>‹#›</a:t>
            </a:fld>
            <a:endParaRPr lang="en-AU" altLang="en-US" sz="800">
              <a:solidFill>
                <a:schemeClr val="bg1"/>
              </a:solidFill>
              <a:latin typeface="+mj-lt"/>
              <a:cs typeface="Tahoma" panose="020B0604030504040204" pitchFamily="34" charset="0"/>
            </a:endParaRPr>
          </a:p>
        </p:txBody>
      </p:sp>
      <p:sp>
        <p:nvSpPr>
          <p:cNvPr id="10" name="Line 17">
            <a:extLst>
              <a:ext uri="{FF2B5EF4-FFF2-40B4-BE49-F238E27FC236}">
                <a16:creationId xmlns:a16="http://schemas.microsoft.com/office/drawing/2014/main" id="{4A927BF5-B9ED-60A8-A100-C6508623BEB6}"/>
              </a:ext>
            </a:extLst>
          </p:cNvPr>
          <p:cNvSpPr>
            <a:spLocks noChangeShapeType="1"/>
          </p:cNvSpPr>
          <p:nvPr userDrawn="1"/>
        </p:nvSpPr>
        <p:spPr bwMode="auto">
          <a:xfrm>
            <a:off x="8181975" y="6592947"/>
            <a:ext cx="3181349" cy="0"/>
          </a:xfrm>
          <a:prstGeom prst="line">
            <a:avLst/>
          </a:prstGeom>
          <a:noFill/>
          <a:ln w="6350">
            <a:solidFill>
              <a:schemeClr val="bg2"/>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defRPr/>
            </a:pPr>
            <a:endParaRPr lang="en-AU" sz="18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16">
            <a:extLst>
              <a:ext uri="{FF2B5EF4-FFF2-40B4-BE49-F238E27FC236}">
                <a16:creationId xmlns:a16="http://schemas.microsoft.com/office/drawing/2014/main" id="{E99573DE-BD2A-493E-D8EB-682FF5DA44B9}"/>
              </a:ext>
            </a:extLst>
          </p:cNvPr>
          <p:cNvPicPr>
            <a:picLocks noChangeAspect="1"/>
          </p:cNvPicPr>
          <p:nvPr userDrawn="1"/>
        </p:nvPicPr>
        <p:blipFill>
          <a:blip r:embed="rId3"/>
          <a:srcRect/>
          <a:stretch/>
        </p:blipFill>
        <p:spPr>
          <a:xfrm>
            <a:off x="11578758" y="6333066"/>
            <a:ext cx="375155" cy="375155"/>
          </a:xfrm>
          <a:prstGeom prst="rect">
            <a:avLst/>
          </a:prstGeom>
        </p:spPr>
      </p:pic>
      <p:cxnSp>
        <p:nvCxnSpPr>
          <p:cNvPr id="12" name="FooterSeparatorLine">
            <a:extLst>
              <a:ext uri="{FF2B5EF4-FFF2-40B4-BE49-F238E27FC236}">
                <a16:creationId xmlns:a16="http://schemas.microsoft.com/office/drawing/2014/main" id="{D29A0F03-B2C0-D263-FEB7-8A2318438682}"/>
              </a:ext>
            </a:extLst>
          </p:cNvPr>
          <p:cNvCxnSpPr>
            <a:cxnSpLocks/>
          </p:cNvCxnSpPr>
          <p:nvPr userDrawn="1"/>
        </p:nvCxnSpPr>
        <p:spPr>
          <a:xfrm>
            <a:off x="0" y="6598800"/>
            <a:ext cx="7748337" cy="0"/>
          </a:xfrm>
          <a:prstGeom prst="line">
            <a:avLst/>
          </a:prstGeom>
          <a:ln w="9525" cap="flat">
            <a:solidFill>
              <a:schemeClr val="bg2"/>
            </a:solidFill>
            <a:miter lim="800000"/>
            <a:tailEnd type="none" w="med"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238580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st Page Logo">
    <p:spTree>
      <p:nvGrpSpPr>
        <p:cNvPr id="1" name=""/>
        <p:cNvGrpSpPr/>
        <p:nvPr/>
      </p:nvGrpSpPr>
      <p:grpSpPr>
        <a:xfrm>
          <a:off x="0" y="0"/>
          <a:ext cx="0" cy="0"/>
          <a:chOff x="0" y="0"/>
          <a:chExt cx="0" cy="0"/>
        </a:xfrm>
      </p:grpSpPr>
      <p:sp>
        <p:nvSpPr>
          <p:cNvPr id="12" name="Google Shape;17;p13">
            <a:extLst>
              <a:ext uri="{FF2B5EF4-FFF2-40B4-BE49-F238E27FC236}">
                <a16:creationId xmlns:a16="http://schemas.microsoft.com/office/drawing/2014/main" id="{6F263C90-8D19-4307-AA8E-5D61679894E2}"/>
              </a:ext>
            </a:extLst>
          </p:cNvPr>
          <p:cNvSpPr>
            <a:spLocks/>
          </p:cNvSpPr>
          <p:nvPr userDrawn="1"/>
        </p:nvSpPr>
        <p:spPr>
          <a:xfrm>
            <a:off x="0" y="0"/>
            <a:ext cx="12192000" cy="4851400"/>
          </a:xfrm>
          <a:prstGeom prst="rect">
            <a:avLst/>
          </a:prstGeom>
          <a:gradFill>
            <a:gsLst>
              <a:gs pos="0">
                <a:schemeClr val="tx2"/>
              </a:gs>
              <a:gs pos="50000">
                <a:schemeClr val="tx2"/>
              </a:gs>
              <a:gs pos="100000">
                <a:schemeClr val="accent1">
                  <a:lumMod val="75000"/>
                </a:schemeClr>
              </a:gs>
            </a:gsLst>
            <a:lin ang="0" scaled="0"/>
          </a:gradFill>
          <a:ln>
            <a:noFill/>
          </a:ln>
        </p:spPr>
        <p:txBody>
          <a:bodyPr spcFirstLastPara="1" wrap="square" lIns="91425" tIns="45700" rIns="91425" bIns="45700" anchor="ctr" anchorCtr="0">
            <a:noAutofit/>
          </a:bodyPr>
          <a:lstStyle/>
          <a:p>
            <a:pPr marL="0" lvl="0" indent="0" algn="ctr">
              <a:buNone/>
            </a:pPr>
            <a:endParaRPr sz="1800">
              <a:solidFill>
                <a:schemeClr val="lt1"/>
              </a:solidFill>
              <a:latin typeface="Arial" panose="020B0604020202020204" pitchFamily="34" charset="0"/>
              <a:ea typeface="Tahoma"/>
              <a:cs typeface="Arial" panose="020B0604020202020204" pitchFamily="34" charset="0"/>
              <a:sym typeface="Tahoma"/>
            </a:endParaRPr>
          </a:p>
        </p:txBody>
      </p:sp>
      <p:sp>
        <p:nvSpPr>
          <p:cNvPr id="2" name="Title 1">
            <a:extLst>
              <a:ext uri="{FF2B5EF4-FFF2-40B4-BE49-F238E27FC236}">
                <a16:creationId xmlns:a16="http://schemas.microsoft.com/office/drawing/2014/main" id="{24529B3C-AAD9-44E2-AF4A-918173D64B73}"/>
              </a:ext>
            </a:extLst>
          </p:cNvPr>
          <p:cNvSpPr>
            <a:spLocks noGrp="1"/>
          </p:cNvSpPr>
          <p:nvPr>
            <p:ph type="ctrTitle"/>
          </p:nvPr>
        </p:nvSpPr>
        <p:spPr>
          <a:xfrm>
            <a:off x="672201" y="5187848"/>
            <a:ext cx="9144000" cy="1398895"/>
          </a:xfrm>
        </p:spPr>
        <p:txBody>
          <a:bodyPr anchor="t">
            <a:normAutofit/>
          </a:bodyPr>
          <a:lstStyle>
            <a:lvl1pPr algn="l">
              <a:defRPr sz="3200" b="0">
                <a:solidFill>
                  <a:schemeClr val="tx2"/>
                </a:solidFill>
              </a:defRPr>
            </a:lvl1pPr>
          </a:lstStyle>
          <a:p>
            <a:r>
              <a:rPr lang="en-US"/>
              <a:t>Click to edit Master title style</a:t>
            </a:r>
            <a:endParaRPr lang="en-AU"/>
          </a:p>
        </p:txBody>
      </p:sp>
      <p:pic>
        <p:nvPicPr>
          <p:cNvPr id="13" name="Google Shape;44;p16">
            <a:extLst>
              <a:ext uri="{FF2B5EF4-FFF2-40B4-BE49-F238E27FC236}">
                <a16:creationId xmlns:a16="http://schemas.microsoft.com/office/drawing/2014/main" id="{6CC95F2C-C460-4CF8-8949-DF2CBE2C7975}"/>
              </a:ext>
            </a:extLst>
          </p:cNvPr>
          <p:cNvPicPr preferRelativeResize="0"/>
          <p:nvPr userDrawn="1"/>
        </p:nvPicPr>
        <p:blipFill rotWithShape="1">
          <a:blip r:embed="rId3"/>
          <a:srcRect l="49692"/>
          <a:stretch/>
        </p:blipFill>
        <p:spPr>
          <a:xfrm>
            <a:off x="-10821" y="1670151"/>
            <a:ext cx="1772717" cy="3517697"/>
          </a:xfrm>
          <a:prstGeom prst="rect">
            <a:avLst/>
          </a:prstGeom>
          <a:noFill/>
          <a:ln>
            <a:noFill/>
          </a:ln>
        </p:spPr>
      </p:pic>
      <p:pic>
        <p:nvPicPr>
          <p:cNvPr id="8" name="Google Shape;49;p17">
            <a:extLst>
              <a:ext uri="{FF2B5EF4-FFF2-40B4-BE49-F238E27FC236}">
                <a16:creationId xmlns:a16="http://schemas.microsoft.com/office/drawing/2014/main" id="{C8962D91-BACA-450C-ABD3-DF5AD4AF061E}"/>
              </a:ext>
            </a:extLst>
          </p:cNvPr>
          <p:cNvPicPr preferRelativeResize="0"/>
          <p:nvPr userDrawn="1"/>
        </p:nvPicPr>
        <p:blipFill rotWithShape="1">
          <a:blip r:embed="rId4"/>
          <a:srcRect/>
          <a:stretch/>
        </p:blipFill>
        <p:spPr>
          <a:xfrm>
            <a:off x="9816201" y="271257"/>
            <a:ext cx="2073627" cy="680153"/>
          </a:xfrm>
          <a:prstGeom prst="rect">
            <a:avLst/>
          </a:prstGeom>
          <a:noFill/>
          <a:ln>
            <a:noFill/>
          </a:ln>
        </p:spPr>
      </p:pic>
    </p:spTree>
    <p:custDataLst>
      <p:tags r:id="rId1"/>
    </p:custDataLst>
    <p:extLst>
      <p:ext uri="{BB962C8B-B14F-4D97-AF65-F5344CB8AC3E}">
        <p14:creationId xmlns:p14="http://schemas.microsoft.com/office/powerpoint/2010/main" val="2888075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097916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Google Shape;17;p13">
            <a:extLst>
              <a:ext uri="{FF2B5EF4-FFF2-40B4-BE49-F238E27FC236}">
                <a16:creationId xmlns:a16="http://schemas.microsoft.com/office/drawing/2014/main" id="{6B8CE67E-46DC-00AB-A392-6C4EDA688078}"/>
              </a:ext>
            </a:extLst>
          </p:cNvPr>
          <p:cNvSpPr>
            <a:spLocks/>
          </p:cNvSpPr>
          <p:nvPr userDrawn="1"/>
        </p:nvSpPr>
        <p:spPr>
          <a:xfrm>
            <a:off x="0" y="0"/>
            <a:ext cx="12192000" cy="6858000"/>
          </a:xfrm>
          <a:prstGeom prst="rect">
            <a:avLst/>
          </a:prstGeom>
          <a:gradFill>
            <a:gsLst>
              <a:gs pos="0">
                <a:schemeClr val="dk2"/>
              </a:gs>
              <a:gs pos="50000">
                <a:schemeClr val="dk2"/>
              </a:gs>
              <a:gs pos="100000">
                <a:schemeClr val="accent1">
                  <a:lumMod val="75000"/>
                </a:scheme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uFillTx/>
              <a:latin typeface="Arial" panose="020B0604020202020204" pitchFamily="34" charset="0"/>
              <a:ea typeface="Tahoma"/>
              <a:cs typeface="Arial" panose="020B0604020202020204" pitchFamily="34" charset="0"/>
              <a:sym typeface="Tahoma"/>
            </a:endParaRPr>
          </a:p>
        </p:txBody>
      </p:sp>
      <p:pic>
        <p:nvPicPr>
          <p:cNvPr id="4" name="Google Shape;44;p16">
            <a:extLst>
              <a:ext uri="{FF2B5EF4-FFF2-40B4-BE49-F238E27FC236}">
                <a16:creationId xmlns:a16="http://schemas.microsoft.com/office/drawing/2014/main" id="{D7E37FD5-416B-9E3F-95AC-8D0DA6D67FE7}"/>
              </a:ext>
            </a:extLst>
          </p:cNvPr>
          <p:cNvPicPr preferRelativeResize="0"/>
          <p:nvPr userDrawn="1"/>
        </p:nvPicPr>
        <p:blipFill rotWithShape="1">
          <a:blip r:embed="rId3" cstate="print">
            <a:extLst>
              <a:ext uri="{28A0092B-C50C-407E-A947-70E740481C1C}">
                <a14:useLocalDpi xmlns:a14="http://schemas.microsoft.com/office/drawing/2010/main"/>
              </a:ext>
            </a:extLst>
          </a:blip>
          <a:srcRect l="49692"/>
          <a:stretch/>
        </p:blipFill>
        <p:spPr>
          <a:xfrm>
            <a:off x="0" y="3340303"/>
            <a:ext cx="1772717" cy="3517697"/>
          </a:xfrm>
          <a:prstGeom prst="rect">
            <a:avLst/>
          </a:prstGeom>
          <a:noFill/>
          <a:ln>
            <a:noFill/>
          </a:ln>
        </p:spPr>
      </p:pic>
    </p:spTree>
    <p:custDataLst>
      <p:tags r:id="rId1"/>
    </p:custDataLst>
    <p:extLst>
      <p:ext uri="{BB962C8B-B14F-4D97-AF65-F5344CB8AC3E}">
        <p14:creationId xmlns:p14="http://schemas.microsoft.com/office/powerpoint/2010/main" val="8817549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Google Shape;17;p13">
            <a:extLst>
              <a:ext uri="{FF2B5EF4-FFF2-40B4-BE49-F238E27FC236}">
                <a16:creationId xmlns:a16="http://schemas.microsoft.com/office/drawing/2014/main" id="{6B8CE67E-46DC-00AB-A392-6C4EDA688078}"/>
              </a:ext>
            </a:extLst>
          </p:cNvPr>
          <p:cNvSpPr>
            <a:spLocks/>
          </p:cNvSpPr>
          <p:nvPr userDrawn="1"/>
        </p:nvSpPr>
        <p:spPr>
          <a:xfrm>
            <a:off x="-10821" y="0"/>
            <a:ext cx="12192000" cy="6858000"/>
          </a:xfrm>
          <a:prstGeom prst="rect">
            <a:avLst/>
          </a:prstGeom>
          <a:gradFill>
            <a:gsLst>
              <a:gs pos="0">
                <a:schemeClr val="dk2"/>
              </a:gs>
              <a:gs pos="50000">
                <a:schemeClr val="dk2"/>
              </a:gs>
              <a:gs pos="100000">
                <a:schemeClr val="accent1">
                  <a:lumMod val="75000"/>
                </a:scheme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uFillTx/>
              <a:latin typeface="Arial" panose="020B0604020202020204" pitchFamily="34" charset="0"/>
              <a:ea typeface="Tahoma"/>
              <a:cs typeface="Arial" panose="020B0604020202020204" pitchFamily="34" charset="0"/>
              <a:sym typeface="Tahoma"/>
            </a:endParaRPr>
          </a:p>
        </p:txBody>
      </p:sp>
      <p:pic>
        <p:nvPicPr>
          <p:cNvPr id="4" name="Google Shape;44;p16">
            <a:extLst>
              <a:ext uri="{FF2B5EF4-FFF2-40B4-BE49-F238E27FC236}">
                <a16:creationId xmlns:a16="http://schemas.microsoft.com/office/drawing/2014/main" id="{D7E37FD5-416B-9E3F-95AC-8D0DA6D67FE7}"/>
              </a:ext>
            </a:extLst>
          </p:cNvPr>
          <p:cNvPicPr preferRelativeResize="0"/>
          <p:nvPr userDrawn="1"/>
        </p:nvPicPr>
        <p:blipFill rotWithShape="1">
          <a:blip r:embed="rId3" cstate="print">
            <a:extLst>
              <a:ext uri="{28A0092B-C50C-407E-A947-70E740481C1C}">
                <a14:useLocalDpi xmlns:a14="http://schemas.microsoft.com/office/drawing/2010/main"/>
              </a:ext>
            </a:extLst>
          </a:blip>
          <a:srcRect l="49692"/>
          <a:stretch/>
        </p:blipFill>
        <p:spPr>
          <a:xfrm>
            <a:off x="-10821" y="3307121"/>
            <a:ext cx="1772717" cy="3517697"/>
          </a:xfrm>
          <a:prstGeom prst="rect">
            <a:avLst/>
          </a:prstGeom>
          <a:noFill/>
          <a:ln>
            <a:noFill/>
          </a:ln>
        </p:spPr>
      </p:pic>
      <p:sp>
        <p:nvSpPr>
          <p:cNvPr id="5" name="Title 1">
            <a:extLst>
              <a:ext uri="{FF2B5EF4-FFF2-40B4-BE49-F238E27FC236}">
                <a16:creationId xmlns:a16="http://schemas.microsoft.com/office/drawing/2014/main" id="{3F89959B-9E09-FD43-5406-2C19D04CB488}"/>
              </a:ext>
            </a:extLst>
          </p:cNvPr>
          <p:cNvSpPr>
            <a:spLocks noGrp="1"/>
          </p:cNvSpPr>
          <p:nvPr>
            <p:ph type="title"/>
          </p:nvPr>
        </p:nvSpPr>
        <p:spPr>
          <a:xfrm>
            <a:off x="355107" y="1"/>
            <a:ext cx="11481786" cy="798989"/>
          </a:xfrm>
        </p:spPr>
        <p:txBody>
          <a:bodyPr>
            <a:noAutofit/>
          </a:bodyPr>
          <a:lstStyle>
            <a:lvl1pPr>
              <a:defRPr>
                <a:solidFill>
                  <a:schemeClr val="bg1"/>
                </a:solidFill>
              </a:defRPr>
            </a:lvl1pPr>
          </a:lstStyle>
          <a:p>
            <a:r>
              <a:rPr lang="en-US"/>
              <a:t>Click to edit Master title style</a:t>
            </a:r>
            <a:endParaRPr lang="en-AU"/>
          </a:p>
        </p:txBody>
      </p:sp>
      <p:cxnSp>
        <p:nvCxnSpPr>
          <p:cNvPr id="6" name="TitleSeparatorLine">
            <a:extLst>
              <a:ext uri="{FF2B5EF4-FFF2-40B4-BE49-F238E27FC236}">
                <a16:creationId xmlns:a16="http://schemas.microsoft.com/office/drawing/2014/main" id="{A869DF1B-48B8-9C6F-0941-867C9A82A36D}"/>
              </a:ext>
            </a:extLst>
          </p:cNvPr>
          <p:cNvCxnSpPr/>
          <p:nvPr userDrawn="1"/>
        </p:nvCxnSpPr>
        <p:spPr>
          <a:xfrm>
            <a:off x="0" y="873125"/>
            <a:ext cx="11857037" cy="0"/>
          </a:xfrm>
          <a:prstGeom prst="line">
            <a:avLst/>
          </a:prstGeom>
          <a:ln w="19050"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7" name="FooterSeparatorLine">
            <a:extLst>
              <a:ext uri="{FF2B5EF4-FFF2-40B4-BE49-F238E27FC236}">
                <a16:creationId xmlns:a16="http://schemas.microsoft.com/office/drawing/2014/main" id="{5EBC2A7C-4489-4178-CF67-B24584155BB5}"/>
              </a:ext>
            </a:extLst>
          </p:cNvPr>
          <p:cNvCxnSpPr>
            <a:cxnSpLocks/>
          </p:cNvCxnSpPr>
          <p:nvPr userDrawn="1"/>
        </p:nvCxnSpPr>
        <p:spPr>
          <a:xfrm>
            <a:off x="0" y="6598800"/>
            <a:ext cx="11372295" cy="0"/>
          </a:xfrm>
          <a:prstGeom prst="line">
            <a:avLst/>
          </a:prstGeom>
          <a:ln w="9525" cap="flat">
            <a:solidFill>
              <a:schemeClr val="bg2"/>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14C300B-D3EE-72DE-E9C5-D6F68E1021AA}"/>
              </a:ext>
            </a:extLst>
          </p:cNvPr>
          <p:cNvSpPr txBox="1"/>
          <p:nvPr userDrawn="1"/>
        </p:nvSpPr>
        <p:spPr>
          <a:xfrm>
            <a:off x="240285" y="6622631"/>
            <a:ext cx="8555855" cy="21544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r>
              <a:rPr lang="en-GB" sz="800" i="0">
                <a:solidFill>
                  <a:schemeClr val="bg1"/>
                </a:solidFill>
                <a:latin typeface="+mj-lt"/>
                <a:ea typeface="Tahoma" panose="020B0604030504040204" pitchFamily="34" charset="0"/>
                <a:cs typeface="Tahoma" panose="020B0604030504040204" pitchFamily="34" charset="0"/>
              </a:rPr>
              <a:t>ArcBlue  ©  </a:t>
            </a:r>
            <a:r>
              <a:rPr lang="en-AU" sz="800">
                <a:solidFill>
                  <a:schemeClr val="bg1"/>
                </a:solidFill>
                <a:latin typeface="+mn-lt"/>
              </a:rPr>
              <a:t>This information is confidential and was prepared by ArcBlue solely for the use of our client; it is not to be relied on by any 3rd party without ArcBlue's prior written consent</a:t>
            </a:r>
          </a:p>
        </p:txBody>
      </p:sp>
      <p:pic>
        <p:nvPicPr>
          <p:cNvPr id="10" name="Picture 16">
            <a:extLst>
              <a:ext uri="{FF2B5EF4-FFF2-40B4-BE49-F238E27FC236}">
                <a16:creationId xmlns:a16="http://schemas.microsoft.com/office/drawing/2014/main" id="{957B2F38-F4A5-61D1-12FB-7D70EB9FDC8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1514793" y="6335531"/>
            <a:ext cx="372893" cy="372893"/>
          </a:xfrm>
          <a:prstGeom prst="rect">
            <a:avLst/>
          </a:prstGeom>
        </p:spPr>
      </p:pic>
    </p:spTree>
    <p:custDataLst>
      <p:tags r:id="rId1"/>
    </p:custDataLst>
    <p:extLst>
      <p:ext uri="{BB962C8B-B14F-4D97-AF65-F5344CB8AC3E}">
        <p14:creationId xmlns:p14="http://schemas.microsoft.com/office/powerpoint/2010/main" val="17319739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Google Shape;17;p13">
            <a:extLst>
              <a:ext uri="{FF2B5EF4-FFF2-40B4-BE49-F238E27FC236}">
                <a16:creationId xmlns:a16="http://schemas.microsoft.com/office/drawing/2014/main" id="{6B8CE67E-46DC-00AB-A392-6C4EDA688078}"/>
              </a:ext>
            </a:extLst>
          </p:cNvPr>
          <p:cNvSpPr>
            <a:spLocks/>
          </p:cNvSpPr>
          <p:nvPr userDrawn="1"/>
        </p:nvSpPr>
        <p:spPr>
          <a:xfrm>
            <a:off x="-10821" y="4800602"/>
            <a:ext cx="12192000" cy="2057398"/>
          </a:xfrm>
          <a:prstGeom prst="rect">
            <a:avLst/>
          </a:prstGeom>
          <a:gradFill>
            <a:gsLst>
              <a:gs pos="0">
                <a:schemeClr val="dk2"/>
              </a:gs>
              <a:gs pos="50000">
                <a:schemeClr val="dk2"/>
              </a:gs>
              <a:gs pos="100000">
                <a:schemeClr val="accent1">
                  <a:lumMod val="75000"/>
                </a:scheme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uFillTx/>
              <a:latin typeface="Arial" panose="020B0604020202020204" pitchFamily="34" charset="0"/>
              <a:ea typeface="Tahoma"/>
              <a:cs typeface="Arial" panose="020B0604020202020204" pitchFamily="34" charset="0"/>
              <a:sym typeface="Tahoma"/>
            </a:endParaRPr>
          </a:p>
        </p:txBody>
      </p:sp>
      <p:sp>
        <p:nvSpPr>
          <p:cNvPr id="5" name="Title 1">
            <a:extLst>
              <a:ext uri="{FF2B5EF4-FFF2-40B4-BE49-F238E27FC236}">
                <a16:creationId xmlns:a16="http://schemas.microsoft.com/office/drawing/2014/main" id="{3F89959B-9E09-FD43-5406-2C19D04CB488}"/>
              </a:ext>
            </a:extLst>
          </p:cNvPr>
          <p:cNvSpPr>
            <a:spLocks noGrp="1"/>
          </p:cNvSpPr>
          <p:nvPr>
            <p:ph type="title"/>
          </p:nvPr>
        </p:nvSpPr>
        <p:spPr>
          <a:xfrm>
            <a:off x="405900" y="3852037"/>
            <a:ext cx="7318374" cy="798989"/>
          </a:xfrm>
        </p:spPr>
        <p:txBody>
          <a:bodyPr>
            <a:noAutofit/>
          </a:bodyPr>
          <a:lstStyle>
            <a:lvl1pPr>
              <a:defRPr>
                <a:solidFill>
                  <a:schemeClr val="tx2"/>
                </a:solidFill>
              </a:defRPr>
            </a:lvl1pPr>
          </a:lstStyle>
          <a:p>
            <a:r>
              <a:rPr lang="en-US"/>
              <a:t>Click to edit Master title style</a:t>
            </a:r>
            <a:endParaRPr lang="en-AU"/>
          </a:p>
        </p:txBody>
      </p:sp>
      <p:cxnSp>
        <p:nvCxnSpPr>
          <p:cNvPr id="7" name="FooterSeparatorLine">
            <a:extLst>
              <a:ext uri="{FF2B5EF4-FFF2-40B4-BE49-F238E27FC236}">
                <a16:creationId xmlns:a16="http://schemas.microsoft.com/office/drawing/2014/main" id="{5EBC2A7C-4489-4178-CF67-B24584155BB5}"/>
              </a:ext>
            </a:extLst>
          </p:cNvPr>
          <p:cNvCxnSpPr>
            <a:cxnSpLocks/>
          </p:cNvCxnSpPr>
          <p:nvPr userDrawn="1"/>
        </p:nvCxnSpPr>
        <p:spPr>
          <a:xfrm>
            <a:off x="0" y="6598800"/>
            <a:ext cx="11372295" cy="0"/>
          </a:xfrm>
          <a:prstGeom prst="line">
            <a:avLst/>
          </a:prstGeom>
          <a:ln w="9525" cap="flat">
            <a:solidFill>
              <a:schemeClr val="bg2"/>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14C300B-D3EE-72DE-E9C5-D6F68E1021AA}"/>
              </a:ext>
            </a:extLst>
          </p:cNvPr>
          <p:cNvSpPr txBox="1"/>
          <p:nvPr userDrawn="1"/>
        </p:nvSpPr>
        <p:spPr>
          <a:xfrm>
            <a:off x="240285" y="6622631"/>
            <a:ext cx="8555855" cy="21544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r>
              <a:rPr lang="en-GB" sz="800" i="0">
                <a:solidFill>
                  <a:schemeClr val="bg1"/>
                </a:solidFill>
                <a:latin typeface="+mj-lt"/>
                <a:ea typeface="Tahoma" panose="020B0604030504040204" pitchFamily="34" charset="0"/>
                <a:cs typeface="Tahoma" panose="020B0604030504040204" pitchFamily="34" charset="0"/>
              </a:rPr>
              <a:t>ArcBlue  ©  </a:t>
            </a:r>
            <a:r>
              <a:rPr lang="en-AU" sz="800">
                <a:solidFill>
                  <a:schemeClr val="bg1"/>
                </a:solidFill>
                <a:latin typeface="+mn-lt"/>
              </a:rPr>
              <a:t>This information is confidential and was prepared by ArcBlue solely for the use of our client; it is not to be relied on by any 3rd party without ArcBlue's prior written consent</a:t>
            </a:r>
          </a:p>
        </p:txBody>
      </p:sp>
      <p:sp>
        <p:nvSpPr>
          <p:cNvPr id="9" name="TextBox 8">
            <a:extLst>
              <a:ext uri="{FF2B5EF4-FFF2-40B4-BE49-F238E27FC236}">
                <a16:creationId xmlns:a16="http://schemas.microsoft.com/office/drawing/2014/main" id="{2C6D3716-BA5B-7D81-8B12-01FB1004E13E}"/>
              </a:ext>
            </a:extLst>
          </p:cNvPr>
          <p:cNvSpPr txBox="1"/>
          <p:nvPr userDrawn="1"/>
        </p:nvSpPr>
        <p:spPr bwMode="gray">
          <a:xfrm>
            <a:off x="10902518" y="6622631"/>
            <a:ext cx="469777" cy="218620"/>
          </a:xfrm>
          <a:prstGeom prst="rect">
            <a:avLst/>
          </a:prstGeom>
        </p:spPr>
        <p:txBody>
          <a:bodyPr vert="horz" lIns="91440" tIns="45720" rIns="91440" bIns="45720" rtlCol="0" anchor="ctr"/>
          <a:lstStyle>
            <a:defPPr>
              <a:defRPr lang="en-US"/>
            </a:defPPr>
            <a:lvl1pPr marL="0" indent="0" algn="r">
              <a:spcBef>
                <a:spcPts val="0"/>
              </a:spcBef>
              <a:buFontTx/>
              <a:buNone/>
              <a:defRPr sz="800">
                <a:solidFill>
                  <a:schemeClr val="tx2"/>
                </a:solidFill>
              </a:defRPr>
            </a:lvl1pPr>
          </a:lstStyle>
          <a:p>
            <a:pPr lvl="0"/>
            <a:fld id="{7A43169B-F71D-445C-AF07-E52E22F2C1B2}" type="slidenum">
              <a:rPr lang="en-US" smtClean="0">
                <a:solidFill>
                  <a:schemeClr val="bg1"/>
                </a:solidFill>
              </a:rPr>
              <a:pPr lvl="0"/>
              <a:t>‹#›</a:t>
            </a:fld>
            <a:endParaRPr lang="en-US" err="1">
              <a:solidFill>
                <a:schemeClr val="bg1"/>
              </a:solidFill>
            </a:endParaRPr>
          </a:p>
        </p:txBody>
      </p:sp>
      <p:pic>
        <p:nvPicPr>
          <p:cNvPr id="10" name="Picture 16">
            <a:extLst>
              <a:ext uri="{FF2B5EF4-FFF2-40B4-BE49-F238E27FC236}">
                <a16:creationId xmlns:a16="http://schemas.microsoft.com/office/drawing/2014/main" id="{957B2F38-F4A5-61D1-12FB-7D70EB9FDC8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514793" y="6335531"/>
            <a:ext cx="372893" cy="372893"/>
          </a:xfrm>
          <a:prstGeom prst="rect">
            <a:avLst/>
          </a:prstGeom>
        </p:spPr>
      </p:pic>
    </p:spTree>
    <p:custDataLst>
      <p:tags r:id="rId1"/>
    </p:custDataLst>
    <p:extLst>
      <p:ext uri="{BB962C8B-B14F-4D97-AF65-F5344CB8AC3E}">
        <p14:creationId xmlns:p14="http://schemas.microsoft.com/office/powerpoint/2010/main" val="41432221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 name="Google Shape;17;p13">
            <a:extLst>
              <a:ext uri="{FF2B5EF4-FFF2-40B4-BE49-F238E27FC236}">
                <a16:creationId xmlns:a16="http://schemas.microsoft.com/office/drawing/2014/main" id="{3BE8D2F8-0E04-4D23-9577-D853CE8DC5C2}"/>
              </a:ext>
            </a:extLst>
          </p:cNvPr>
          <p:cNvSpPr>
            <a:spLocks/>
          </p:cNvSpPr>
          <p:nvPr userDrawn="1"/>
        </p:nvSpPr>
        <p:spPr>
          <a:xfrm>
            <a:off x="0" y="2438400"/>
            <a:ext cx="12192000" cy="3897561"/>
          </a:xfrm>
          <a:prstGeom prst="rect">
            <a:avLst/>
          </a:prstGeom>
          <a:gradFill>
            <a:gsLst>
              <a:gs pos="0">
                <a:schemeClr val="dk2"/>
              </a:gs>
              <a:gs pos="50000">
                <a:schemeClr val="dk2"/>
              </a:gs>
              <a:gs pos="100000">
                <a:schemeClr val="accent1">
                  <a:lumMod val="75000"/>
                </a:schemeClr>
              </a:gs>
            </a:gsLst>
            <a:lin ang="0" scaled="0"/>
          </a:gradFill>
          <a:ln>
            <a:noFill/>
          </a:ln>
        </p:spPr>
        <p:txBody>
          <a:bodyPr spcFirstLastPara="1" wrap="square" lIns="91425" tIns="45700" rIns="91425" bIns="45700" anchor="ctr" anchorCtr="0">
            <a:noAutofit/>
          </a:bodyPr>
          <a:lstStyle/>
          <a:p>
            <a:pPr marL="0" lvl="0" indent="0" algn="ctr">
              <a:buNone/>
            </a:pPr>
            <a:endParaRPr sz="1800">
              <a:solidFill>
                <a:schemeClr val="lt1"/>
              </a:solidFill>
              <a:latin typeface="Arial" panose="020B0604020202020204" pitchFamily="34" charset="0"/>
              <a:ea typeface="Tahoma"/>
              <a:cs typeface="Arial" panose="020B0604020202020204" pitchFamily="34" charset="0"/>
              <a:sym typeface="Tahoma"/>
            </a:endParaRPr>
          </a:p>
        </p:txBody>
      </p:sp>
      <p:sp>
        <p:nvSpPr>
          <p:cNvPr id="2" name="Title 1">
            <a:extLst>
              <a:ext uri="{FF2B5EF4-FFF2-40B4-BE49-F238E27FC236}">
                <a16:creationId xmlns:a16="http://schemas.microsoft.com/office/drawing/2014/main" id="{24529B3C-AAD9-44E2-AF4A-918173D64B73}"/>
              </a:ext>
            </a:extLst>
          </p:cNvPr>
          <p:cNvSpPr>
            <a:spLocks noGrp="1"/>
          </p:cNvSpPr>
          <p:nvPr>
            <p:ph type="ctrTitle"/>
          </p:nvPr>
        </p:nvSpPr>
        <p:spPr>
          <a:xfrm>
            <a:off x="896645" y="3023991"/>
            <a:ext cx="7701254" cy="1281679"/>
          </a:xfrm>
        </p:spPr>
        <p:txBody>
          <a:bodyPr anchor="t">
            <a:normAutofit/>
          </a:bodyPr>
          <a:lstStyle>
            <a:lvl1pPr algn="l">
              <a:defRPr sz="3200" b="1">
                <a:solidFill>
                  <a:schemeClr val="bg1"/>
                </a:solidFill>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2FA79107-4059-48DD-81D9-567813DE6D6F}"/>
              </a:ext>
            </a:extLst>
          </p:cNvPr>
          <p:cNvSpPr>
            <a:spLocks noGrp="1"/>
          </p:cNvSpPr>
          <p:nvPr>
            <p:ph type="subTitle" idx="1"/>
          </p:nvPr>
        </p:nvSpPr>
        <p:spPr>
          <a:xfrm>
            <a:off x="896644" y="4386671"/>
            <a:ext cx="7701255"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21" name="Google Shape;27;p13">
            <a:extLst>
              <a:ext uri="{FF2B5EF4-FFF2-40B4-BE49-F238E27FC236}">
                <a16:creationId xmlns:a16="http://schemas.microsoft.com/office/drawing/2014/main" id="{B6A07E7D-9E49-4E8D-926F-1C3C9E61D0C7}"/>
              </a:ext>
            </a:extLst>
          </p:cNvPr>
          <p:cNvPicPr preferRelativeResize="0"/>
          <p:nvPr userDrawn="1"/>
        </p:nvPicPr>
        <p:blipFill rotWithShape="1">
          <a:blip r:embed="rId3"/>
          <a:srcRect/>
          <a:stretch/>
        </p:blipFill>
        <p:spPr>
          <a:xfrm>
            <a:off x="7544121" y="532329"/>
            <a:ext cx="3952461" cy="1296414"/>
          </a:xfrm>
          <a:prstGeom prst="rect">
            <a:avLst/>
          </a:prstGeom>
          <a:noFill/>
          <a:ln>
            <a:noFill/>
          </a:ln>
        </p:spPr>
      </p:pic>
      <p:sp>
        <p:nvSpPr>
          <p:cNvPr id="4" name="Rectangle 3">
            <a:extLst>
              <a:ext uri="{FF2B5EF4-FFF2-40B4-BE49-F238E27FC236}">
                <a16:creationId xmlns:a16="http://schemas.microsoft.com/office/drawing/2014/main" id="{D2EAB002-D81E-446A-905E-368E8DB6C008}"/>
              </a:ext>
            </a:extLst>
          </p:cNvPr>
          <p:cNvSpPr/>
          <p:nvPr userDrawn="1"/>
        </p:nvSpPr>
        <p:spPr>
          <a:xfrm>
            <a:off x="0" y="6335961"/>
            <a:ext cx="12192000" cy="522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1" name="Google Shape;26;p13">
            <a:extLst>
              <a:ext uri="{FF2B5EF4-FFF2-40B4-BE49-F238E27FC236}">
                <a16:creationId xmlns:a16="http://schemas.microsoft.com/office/drawing/2014/main" id="{AB1F9330-92A2-4CBA-BFD2-968A213038AA}"/>
              </a:ext>
            </a:extLst>
          </p:cNvPr>
          <p:cNvPicPr preferRelativeResize="0"/>
          <p:nvPr userDrawn="1"/>
        </p:nvPicPr>
        <p:blipFill rotWithShape="1">
          <a:blip r:embed="rId4">
            <a:alphaModFix amt="10000"/>
          </a:blip>
          <a:srcRect l="8146" t="43417" b="2"/>
          <a:stretch/>
        </p:blipFill>
        <p:spPr>
          <a:xfrm>
            <a:off x="-5855" y="-8571"/>
            <a:ext cx="3881169" cy="2390344"/>
          </a:xfrm>
          <a:prstGeom prst="rect">
            <a:avLst/>
          </a:prstGeom>
          <a:noFill/>
          <a:ln>
            <a:noFill/>
          </a:ln>
        </p:spPr>
      </p:pic>
      <p:grpSp>
        <p:nvGrpSpPr>
          <p:cNvPr id="17" name="Group 16">
            <a:extLst>
              <a:ext uri="{FF2B5EF4-FFF2-40B4-BE49-F238E27FC236}">
                <a16:creationId xmlns:a16="http://schemas.microsoft.com/office/drawing/2014/main" id="{A36F2E17-EB0E-42D9-AB2D-AB940214860C}"/>
              </a:ext>
            </a:extLst>
          </p:cNvPr>
          <p:cNvGrpSpPr/>
          <p:nvPr userDrawn="1"/>
        </p:nvGrpSpPr>
        <p:grpSpPr>
          <a:xfrm>
            <a:off x="896645" y="6456451"/>
            <a:ext cx="1391319" cy="307777"/>
            <a:chOff x="719403" y="6464167"/>
            <a:chExt cx="1391319" cy="307777"/>
          </a:xfrm>
        </p:grpSpPr>
        <p:sp>
          <p:nvSpPr>
            <p:cNvPr id="18" name="TextBox 17">
              <a:extLst>
                <a:ext uri="{FF2B5EF4-FFF2-40B4-BE49-F238E27FC236}">
                  <a16:creationId xmlns:a16="http://schemas.microsoft.com/office/drawing/2014/main" id="{50E4301C-751B-466C-8AF6-17873FEB9622}"/>
                </a:ext>
              </a:extLst>
            </p:cNvPr>
            <p:cNvSpPr txBox="1"/>
            <p:nvPr/>
          </p:nvSpPr>
          <p:spPr>
            <a:xfrm>
              <a:off x="951430" y="6464167"/>
              <a:ext cx="1159292" cy="307777"/>
            </a:xfrm>
            <a:prstGeom prst="rect">
              <a:avLst/>
            </a:prstGeom>
            <a:noFill/>
          </p:spPr>
          <p:txBody>
            <a:bodyPr wrap="none" rtlCol="0">
              <a:spAutoFit/>
            </a:bodyPr>
            <a:lstStyle/>
            <a:p>
              <a:pPr marL="0" indent="0" algn="l">
                <a:spcBef>
                  <a:spcPts val="0"/>
                </a:spcBef>
                <a:buNone/>
              </a:pPr>
              <a:r>
                <a:rPr lang="en-US" sz="1400">
                  <a:solidFill>
                    <a:schemeClr val="tx2"/>
                  </a:solidFill>
                  <a:latin typeface="+mn-lt"/>
                  <a:ea typeface="Tahoma" panose="020B0604030504040204" pitchFamily="34" charset="0"/>
                  <a:cs typeface="Tahoma" panose="020B0604030504040204" pitchFamily="34" charset="0"/>
                </a:rPr>
                <a:t>arcblue.com</a:t>
              </a:r>
            </a:p>
          </p:txBody>
        </p:sp>
        <p:pic>
          <p:nvPicPr>
            <p:cNvPr id="19" name="Graphic 18">
              <a:extLst>
                <a:ext uri="{FF2B5EF4-FFF2-40B4-BE49-F238E27FC236}">
                  <a16:creationId xmlns:a16="http://schemas.microsoft.com/office/drawing/2014/main" id="{8BABB4A1-2F7E-4448-802A-F67DF9A161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9403" y="6514127"/>
              <a:ext cx="196772" cy="196772"/>
            </a:xfrm>
            <a:prstGeom prst="rect">
              <a:avLst/>
            </a:prstGeom>
          </p:spPr>
        </p:pic>
      </p:grpSp>
      <p:grpSp>
        <p:nvGrpSpPr>
          <p:cNvPr id="32" name="Group 31">
            <a:extLst>
              <a:ext uri="{FF2B5EF4-FFF2-40B4-BE49-F238E27FC236}">
                <a16:creationId xmlns:a16="http://schemas.microsoft.com/office/drawing/2014/main" id="{3C0E4FEE-A96C-46D4-A728-C20EE6AAEC6C}"/>
              </a:ext>
            </a:extLst>
          </p:cNvPr>
          <p:cNvGrpSpPr/>
          <p:nvPr userDrawn="1"/>
        </p:nvGrpSpPr>
        <p:grpSpPr>
          <a:xfrm>
            <a:off x="4980212" y="6445413"/>
            <a:ext cx="1905693" cy="307777"/>
            <a:chOff x="5023170" y="6464167"/>
            <a:chExt cx="1905693" cy="307777"/>
          </a:xfrm>
        </p:grpSpPr>
        <p:sp>
          <p:nvSpPr>
            <p:cNvPr id="33" name="TextBox 32">
              <a:extLst>
                <a:ext uri="{FF2B5EF4-FFF2-40B4-BE49-F238E27FC236}">
                  <a16:creationId xmlns:a16="http://schemas.microsoft.com/office/drawing/2014/main" id="{64C715F6-AF5E-4E8F-925A-720A5A20701F}"/>
                </a:ext>
              </a:extLst>
            </p:cNvPr>
            <p:cNvSpPr txBox="1"/>
            <p:nvPr/>
          </p:nvSpPr>
          <p:spPr>
            <a:xfrm>
              <a:off x="5248595" y="6464167"/>
              <a:ext cx="1680268" cy="307777"/>
            </a:xfrm>
            <a:prstGeom prst="rect">
              <a:avLst/>
            </a:prstGeom>
            <a:noFill/>
          </p:spPr>
          <p:txBody>
            <a:bodyPr wrap="none" rtlCol="0">
              <a:spAutoFit/>
            </a:bodyPr>
            <a:lstStyle/>
            <a:p>
              <a:pPr marL="0" indent="0" algn="l">
                <a:spcBef>
                  <a:spcPts val="0"/>
                </a:spcBef>
                <a:buNone/>
              </a:pPr>
              <a:r>
                <a:rPr lang="en-US" sz="1400">
                  <a:solidFill>
                    <a:schemeClr val="tx2"/>
                  </a:solidFill>
                  <a:latin typeface="+mn-lt"/>
                  <a:ea typeface="Tahoma" panose="020B0604030504040204" pitchFamily="34" charset="0"/>
                  <a:cs typeface="Tahoma" panose="020B0604030504040204" pitchFamily="34" charset="0"/>
                </a:rPr>
                <a:t>info@arcblue.com</a:t>
              </a:r>
            </a:p>
          </p:txBody>
        </p:sp>
        <p:pic>
          <p:nvPicPr>
            <p:cNvPr id="34" name="Graphic 33">
              <a:extLst>
                <a:ext uri="{FF2B5EF4-FFF2-40B4-BE49-F238E27FC236}">
                  <a16:creationId xmlns:a16="http://schemas.microsoft.com/office/drawing/2014/main" id="{6D52B50A-3D35-4688-A70E-57C327FFC6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23170" y="6539083"/>
              <a:ext cx="212725" cy="171816"/>
            </a:xfrm>
            <a:prstGeom prst="rect">
              <a:avLst/>
            </a:prstGeom>
          </p:spPr>
        </p:pic>
      </p:grpSp>
      <p:grpSp>
        <p:nvGrpSpPr>
          <p:cNvPr id="35" name="Group 34">
            <a:extLst>
              <a:ext uri="{FF2B5EF4-FFF2-40B4-BE49-F238E27FC236}">
                <a16:creationId xmlns:a16="http://schemas.microsoft.com/office/drawing/2014/main" id="{ACDFCB5B-327E-4A83-85F2-ED90F1A8EF13}"/>
              </a:ext>
            </a:extLst>
          </p:cNvPr>
          <p:cNvGrpSpPr/>
          <p:nvPr userDrawn="1"/>
        </p:nvGrpSpPr>
        <p:grpSpPr>
          <a:xfrm>
            <a:off x="9517239" y="6456451"/>
            <a:ext cx="1954597" cy="307777"/>
            <a:chOff x="9960027" y="6471861"/>
            <a:chExt cx="1954597" cy="307777"/>
          </a:xfrm>
        </p:grpSpPr>
        <p:sp>
          <p:nvSpPr>
            <p:cNvPr id="36" name="TextBox 35">
              <a:extLst>
                <a:ext uri="{FF2B5EF4-FFF2-40B4-BE49-F238E27FC236}">
                  <a16:creationId xmlns:a16="http://schemas.microsoft.com/office/drawing/2014/main" id="{027D578B-0FFB-43D2-9B9B-E53365FD14B6}"/>
                </a:ext>
              </a:extLst>
            </p:cNvPr>
            <p:cNvSpPr txBox="1"/>
            <p:nvPr/>
          </p:nvSpPr>
          <p:spPr>
            <a:xfrm>
              <a:off x="10162221" y="6471861"/>
              <a:ext cx="1752403" cy="307777"/>
            </a:xfrm>
            <a:prstGeom prst="rect">
              <a:avLst/>
            </a:prstGeom>
            <a:noFill/>
          </p:spPr>
          <p:txBody>
            <a:bodyPr wrap="none" rtlCol="0">
              <a:spAutoFit/>
            </a:bodyPr>
            <a:lstStyle/>
            <a:p>
              <a:pPr marL="0" indent="0" algn="l">
                <a:spcBef>
                  <a:spcPts val="0"/>
                </a:spcBef>
                <a:buNone/>
              </a:pPr>
              <a:r>
                <a:rPr lang="en-US" sz="1400">
                  <a:solidFill>
                    <a:schemeClr val="tx2"/>
                  </a:solidFill>
                  <a:latin typeface="+mn-lt"/>
                  <a:ea typeface="Tahoma" panose="020B0604030504040204" pitchFamily="34" charset="0"/>
                  <a:cs typeface="Tahoma" panose="020B0604030504040204" pitchFamily="34" charset="0"/>
                </a:rPr>
                <a:t>+ 61 (3) 8400 4220</a:t>
              </a:r>
            </a:p>
          </p:txBody>
        </p:sp>
        <p:pic>
          <p:nvPicPr>
            <p:cNvPr id="37" name="Graphic 36">
              <a:extLst>
                <a:ext uri="{FF2B5EF4-FFF2-40B4-BE49-F238E27FC236}">
                  <a16:creationId xmlns:a16="http://schemas.microsoft.com/office/drawing/2014/main" id="{8B367F79-75B0-432E-9960-0D7E45AB6FDF}"/>
                </a:ext>
              </a:extLst>
            </p:cNvPr>
            <p:cNvPicPr>
              <a:picLocks noChangeAspect="1"/>
            </p:cNvPicPr>
            <p:nvPr/>
          </p:nvPicPr>
          <p:blipFill>
            <a:blip r:embed="rId9" cstate="hq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960027" y="6515973"/>
              <a:ext cx="202194" cy="202194"/>
            </a:xfrm>
            <a:prstGeom prst="rect">
              <a:avLst/>
            </a:prstGeom>
          </p:spPr>
        </p:pic>
      </p:grpSp>
      <p:sp>
        <p:nvSpPr>
          <p:cNvPr id="22" name="TextBox 21">
            <a:extLst>
              <a:ext uri="{FF2B5EF4-FFF2-40B4-BE49-F238E27FC236}">
                <a16:creationId xmlns:a16="http://schemas.microsoft.com/office/drawing/2014/main" id="{978193AF-7D52-488E-B1E4-B9B8889BC25E}"/>
              </a:ext>
            </a:extLst>
          </p:cNvPr>
          <p:cNvSpPr txBox="1"/>
          <p:nvPr userDrawn="1"/>
        </p:nvSpPr>
        <p:spPr>
          <a:xfrm>
            <a:off x="908695" y="6109020"/>
            <a:ext cx="8555855" cy="21544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r>
              <a:rPr lang="en-GB" sz="800" i="0">
                <a:solidFill>
                  <a:schemeClr val="bg1"/>
                </a:solidFill>
                <a:latin typeface="+mj-lt"/>
                <a:ea typeface="Tahoma" panose="020B0604030504040204" pitchFamily="34" charset="0"/>
                <a:cs typeface="Tahoma" panose="020B0604030504040204" pitchFamily="34" charset="0"/>
              </a:rPr>
              <a:t>ArcBlue  ©  </a:t>
            </a:r>
            <a:r>
              <a:rPr lang="en-AU" sz="800">
                <a:solidFill>
                  <a:schemeClr val="bg1"/>
                </a:solidFill>
                <a:latin typeface="+mn-lt"/>
              </a:rPr>
              <a:t>This information is confidential and was prepared by ArcBlue solely for the use of our client; it is not to be relied on by any 3rd party without ArcBlue's prior written consent</a:t>
            </a:r>
          </a:p>
        </p:txBody>
      </p:sp>
      <p:sp>
        <p:nvSpPr>
          <p:cNvPr id="5" name="Draft">
            <a:extLst>
              <a:ext uri="{FF2B5EF4-FFF2-40B4-BE49-F238E27FC236}">
                <a16:creationId xmlns:a16="http://schemas.microsoft.com/office/drawing/2014/main" id="{5BD09534-2C8B-4613-8B6E-D9BAA0BDC119}"/>
              </a:ext>
            </a:extLst>
          </p:cNvPr>
          <p:cNvSpPr txBox="1"/>
          <p:nvPr userDrawn="1"/>
        </p:nvSpPr>
        <p:spPr bwMode="gray">
          <a:xfrm>
            <a:off x="995031" y="5877213"/>
            <a:ext cx="884858" cy="246221"/>
          </a:xfrm>
          <a:prstGeom prst="rect">
            <a:avLst/>
          </a:prstGeom>
          <a:noFill/>
        </p:spPr>
        <p:txBody>
          <a:bodyPr vert="horz" wrap="none" lIns="0" tIns="0" rIns="0" bIns="0" rtlCol="0">
            <a:spAutoFit/>
          </a:bodyPr>
          <a:lstStyle/>
          <a:p>
            <a:pPr marL="0" indent="0">
              <a:spcBef>
                <a:spcPts val="1200"/>
              </a:spcBef>
              <a:spcAft>
                <a:spcPts val="0"/>
              </a:spcAft>
              <a:buNone/>
            </a:pPr>
            <a:r>
              <a:rPr lang="en-US" sz="1600" b="1" kern="1200" cap="all" spc="300">
                <a:solidFill>
                  <a:schemeClr val="bg1"/>
                </a:solidFill>
              </a:rPr>
              <a:t>Draft</a:t>
            </a:r>
          </a:p>
        </p:txBody>
      </p:sp>
    </p:spTree>
    <p:custDataLst>
      <p:tags r:id="rId1"/>
    </p:custDataLst>
    <p:extLst>
      <p:ext uri="{BB962C8B-B14F-4D97-AF65-F5344CB8AC3E}">
        <p14:creationId xmlns:p14="http://schemas.microsoft.com/office/powerpoint/2010/main" val="30520849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7FFF29D-C9D7-CCC1-EC9F-04B70389F44B}"/>
              </a:ext>
            </a:extLst>
          </p:cNvPr>
          <p:cNvPicPr>
            <a:picLocks noChangeAspect="1"/>
          </p:cNvPicPr>
          <p:nvPr userDrawn="1"/>
        </p:nvPicPr>
        <p:blipFill rotWithShape="1">
          <a:blip r:embed="rId3"/>
          <a:srcRect t="35885" b="6897"/>
          <a:stretch/>
        </p:blipFill>
        <p:spPr>
          <a:xfrm>
            <a:off x="1" y="2430378"/>
            <a:ext cx="12192000" cy="3924000"/>
          </a:xfrm>
          <a:prstGeom prst="rect">
            <a:avLst/>
          </a:prstGeom>
        </p:spPr>
      </p:pic>
      <p:sp>
        <p:nvSpPr>
          <p:cNvPr id="20" name="Google Shape;17;p13">
            <a:extLst>
              <a:ext uri="{FF2B5EF4-FFF2-40B4-BE49-F238E27FC236}">
                <a16:creationId xmlns:a16="http://schemas.microsoft.com/office/drawing/2014/main" id="{3BE8D2F8-0E04-4D23-9577-D853CE8DC5C2}"/>
              </a:ext>
            </a:extLst>
          </p:cNvPr>
          <p:cNvSpPr>
            <a:spLocks/>
          </p:cNvSpPr>
          <p:nvPr userDrawn="1"/>
        </p:nvSpPr>
        <p:spPr>
          <a:xfrm>
            <a:off x="0" y="2438400"/>
            <a:ext cx="12192000" cy="3897561"/>
          </a:xfrm>
          <a:prstGeom prst="rect">
            <a:avLst/>
          </a:prstGeom>
          <a:gradFill>
            <a:gsLst>
              <a:gs pos="0">
                <a:schemeClr val="dk2">
                  <a:alpha val="25000"/>
                </a:schemeClr>
              </a:gs>
              <a:gs pos="50000">
                <a:schemeClr val="dk2">
                  <a:alpha val="36000"/>
                </a:schemeClr>
              </a:gs>
              <a:gs pos="100000">
                <a:schemeClr val="accent1">
                  <a:lumMod val="75000"/>
                  <a:alpha val="39000"/>
                </a:schemeClr>
              </a:gs>
            </a:gsLst>
            <a:lin ang="0" scaled="0"/>
          </a:gradFill>
          <a:ln>
            <a:noFill/>
          </a:ln>
        </p:spPr>
        <p:txBody>
          <a:bodyPr spcFirstLastPara="1" wrap="square" lIns="91425" tIns="45700" rIns="91425" bIns="45700" anchor="ctr" anchorCtr="0">
            <a:noAutofit/>
          </a:bodyPr>
          <a:lstStyle/>
          <a:p>
            <a:pPr marL="0" lvl="0" indent="0" algn="ctr">
              <a:buNone/>
            </a:pPr>
            <a:endParaRPr sz="1800">
              <a:solidFill>
                <a:schemeClr val="lt1"/>
              </a:solidFill>
              <a:latin typeface="Arial" panose="020B0604020202020204" pitchFamily="34" charset="0"/>
              <a:ea typeface="Tahoma"/>
              <a:cs typeface="Arial" panose="020B0604020202020204" pitchFamily="34" charset="0"/>
              <a:sym typeface="Tahoma"/>
            </a:endParaRPr>
          </a:p>
        </p:txBody>
      </p:sp>
      <p:sp>
        <p:nvSpPr>
          <p:cNvPr id="2" name="Title 1">
            <a:extLst>
              <a:ext uri="{FF2B5EF4-FFF2-40B4-BE49-F238E27FC236}">
                <a16:creationId xmlns:a16="http://schemas.microsoft.com/office/drawing/2014/main" id="{24529B3C-AAD9-44E2-AF4A-918173D64B73}"/>
              </a:ext>
            </a:extLst>
          </p:cNvPr>
          <p:cNvSpPr>
            <a:spLocks noGrp="1"/>
          </p:cNvSpPr>
          <p:nvPr>
            <p:ph type="ctrTitle"/>
          </p:nvPr>
        </p:nvSpPr>
        <p:spPr>
          <a:xfrm>
            <a:off x="896645" y="3023991"/>
            <a:ext cx="7701254" cy="1281679"/>
          </a:xfrm>
        </p:spPr>
        <p:txBody>
          <a:bodyPr anchor="t">
            <a:normAutofit/>
          </a:bodyPr>
          <a:lstStyle>
            <a:lvl1pPr algn="l">
              <a:defRPr sz="3200" b="1">
                <a:solidFill>
                  <a:schemeClr val="bg1"/>
                </a:solidFill>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2FA79107-4059-48DD-81D9-567813DE6D6F}"/>
              </a:ext>
            </a:extLst>
          </p:cNvPr>
          <p:cNvSpPr>
            <a:spLocks noGrp="1"/>
          </p:cNvSpPr>
          <p:nvPr>
            <p:ph type="subTitle" idx="1"/>
          </p:nvPr>
        </p:nvSpPr>
        <p:spPr>
          <a:xfrm>
            <a:off x="896644" y="4386671"/>
            <a:ext cx="7701255"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21" name="Google Shape;27;p13">
            <a:extLst>
              <a:ext uri="{FF2B5EF4-FFF2-40B4-BE49-F238E27FC236}">
                <a16:creationId xmlns:a16="http://schemas.microsoft.com/office/drawing/2014/main" id="{B6A07E7D-9E49-4E8D-926F-1C3C9E61D0C7}"/>
              </a:ext>
            </a:extLst>
          </p:cNvPr>
          <p:cNvPicPr preferRelativeResize="0"/>
          <p:nvPr userDrawn="1"/>
        </p:nvPicPr>
        <p:blipFill rotWithShape="1">
          <a:blip r:embed="rId4"/>
          <a:srcRect/>
          <a:stretch/>
        </p:blipFill>
        <p:spPr>
          <a:xfrm>
            <a:off x="7544121" y="532329"/>
            <a:ext cx="3952461" cy="1296414"/>
          </a:xfrm>
          <a:prstGeom prst="rect">
            <a:avLst/>
          </a:prstGeom>
          <a:noFill/>
          <a:ln>
            <a:noFill/>
          </a:ln>
        </p:spPr>
      </p:pic>
      <p:sp>
        <p:nvSpPr>
          <p:cNvPr id="4" name="Rectangle 3">
            <a:extLst>
              <a:ext uri="{FF2B5EF4-FFF2-40B4-BE49-F238E27FC236}">
                <a16:creationId xmlns:a16="http://schemas.microsoft.com/office/drawing/2014/main" id="{D2EAB002-D81E-446A-905E-368E8DB6C008}"/>
              </a:ext>
            </a:extLst>
          </p:cNvPr>
          <p:cNvSpPr/>
          <p:nvPr userDrawn="1"/>
        </p:nvSpPr>
        <p:spPr>
          <a:xfrm>
            <a:off x="0" y="6335961"/>
            <a:ext cx="12192000" cy="522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1" name="Google Shape;26;p13">
            <a:extLst>
              <a:ext uri="{FF2B5EF4-FFF2-40B4-BE49-F238E27FC236}">
                <a16:creationId xmlns:a16="http://schemas.microsoft.com/office/drawing/2014/main" id="{AB1F9330-92A2-4CBA-BFD2-968A213038AA}"/>
              </a:ext>
            </a:extLst>
          </p:cNvPr>
          <p:cNvPicPr preferRelativeResize="0"/>
          <p:nvPr userDrawn="1"/>
        </p:nvPicPr>
        <p:blipFill rotWithShape="1">
          <a:blip r:embed="rId5">
            <a:alphaModFix amt="10000"/>
          </a:blip>
          <a:srcRect l="8146" t="43417" b="2"/>
          <a:stretch/>
        </p:blipFill>
        <p:spPr>
          <a:xfrm>
            <a:off x="-5855" y="-8571"/>
            <a:ext cx="3881169" cy="2390344"/>
          </a:xfrm>
          <a:prstGeom prst="rect">
            <a:avLst/>
          </a:prstGeom>
          <a:noFill/>
          <a:ln>
            <a:noFill/>
          </a:ln>
        </p:spPr>
      </p:pic>
      <p:grpSp>
        <p:nvGrpSpPr>
          <p:cNvPr id="17" name="Group 16">
            <a:extLst>
              <a:ext uri="{FF2B5EF4-FFF2-40B4-BE49-F238E27FC236}">
                <a16:creationId xmlns:a16="http://schemas.microsoft.com/office/drawing/2014/main" id="{A36F2E17-EB0E-42D9-AB2D-AB940214860C}"/>
              </a:ext>
            </a:extLst>
          </p:cNvPr>
          <p:cNvGrpSpPr/>
          <p:nvPr userDrawn="1"/>
        </p:nvGrpSpPr>
        <p:grpSpPr>
          <a:xfrm>
            <a:off x="896645" y="6456451"/>
            <a:ext cx="1391319" cy="307777"/>
            <a:chOff x="719403" y="6464167"/>
            <a:chExt cx="1391319" cy="307777"/>
          </a:xfrm>
        </p:grpSpPr>
        <p:sp>
          <p:nvSpPr>
            <p:cNvPr id="18" name="TextBox 17">
              <a:extLst>
                <a:ext uri="{FF2B5EF4-FFF2-40B4-BE49-F238E27FC236}">
                  <a16:creationId xmlns:a16="http://schemas.microsoft.com/office/drawing/2014/main" id="{50E4301C-751B-466C-8AF6-17873FEB9622}"/>
                </a:ext>
              </a:extLst>
            </p:cNvPr>
            <p:cNvSpPr txBox="1"/>
            <p:nvPr/>
          </p:nvSpPr>
          <p:spPr>
            <a:xfrm>
              <a:off x="951430" y="6464167"/>
              <a:ext cx="1159292" cy="307777"/>
            </a:xfrm>
            <a:prstGeom prst="rect">
              <a:avLst/>
            </a:prstGeom>
            <a:noFill/>
          </p:spPr>
          <p:txBody>
            <a:bodyPr wrap="none" rtlCol="0">
              <a:spAutoFit/>
            </a:bodyPr>
            <a:lstStyle/>
            <a:p>
              <a:pPr marL="0" indent="0" algn="l">
                <a:spcBef>
                  <a:spcPts val="0"/>
                </a:spcBef>
                <a:buNone/>
              </a:pPr>
              <a:r>
                <a:rPr lang="en-US" sz="1400">
                  <a:solidFill>
                    <a:schemeClr val="tx2"/>
                  </a:solidFill>
                  <a:latin typeface="+mn-lt"/>
                  <a:ea typeface="Tahoma" panose="020B0604030504040204" pitchFamily="34" charset="0"/>
                  <a:cs typeface="Tahoma" panose="020B0604030504040204" pitchFamily="34" charset="0"/>
                </a:rPr>
                <a:t>arcblue.com</a:t>
              </a:r>
            </a:p>
          </p:txBody>
        </p:sp>
        <p:pic>
          <p:nvPicPr>
            <p:cNvPr id="19" name="Graphic 18">
              <a:extLst>
                <a:ext uri="{FF2B5EF4-FFF2-40B4-BE49-F238E27FC236}">
                  <a16:creationId xmlns:a16="http://schemas.microsoft.com/office/drawing/2014/main" id="{8BABB4A1-2F7E-4448-802A-F67DF9A161F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9403" y="6514127"/>
              <a:ext cx="196772" cy="196772"/>
            </a:xfrm>
            <a:prstGeom prst="rect">
              <a:avLst/>
            </a:prstGeom>
          </p:spPr>
        </p:pic>
      </p:grpSp>
      <p:grpSp>
        <p:nvGrpSpPr>
          <p:cNvPr id="32" name="Group 31">
            <a:extLst>
              <a:ext uri="{FF2B5EF4-FFF2-40B4-BE49-F238E27FC236}">
                <a16:creationId xmlns:a16="http://schemas.microsoft.com/office/drawing/2014/main" id="{3C0E4FEE-A96C-46D4-A728-C20EE6AAEC6C}"/>
              </a:ext>
            </a:extLst>
          </p:cNvPr>
          <p:cNvGrpSpPr/>
          <p:nvPr userDrawn="1"/>
        </p:nvGrpSpPr>
        <p:grpSpPr>
          <a:xfrm>
            <a:off x="4980212" y="6445413"/>
            <a:ext cx="1905693" cy="307777"/>
            <a:chOff x="5023170" y="6464167"/>
            <a:chExt cx="1905693" cy="307777"/>
          </a:xfrm>
        </p:grpSpPr>
        <p:sp>
          <p:nvSpPr>
            <p:cNvPr id="33" name="TextBox 32">
              <a:extLst>
                <a:ext uri="{FF2B5EF4-FFF2-40B4-BE49-F238E27FC236}">
                  <a16:creationId xmlns:a16="http://schemas.microsoft.com/office/drawing/2014/main" id="{64C715F6-AF5E-4E8F-925A-720A5A20701F}"/>
                </a:ext>
              </a:extLst>
            </p:cNvPr>
            <p:cNvSpPr txBox="1"/>
            <p:nvPr/>
          </p:nvSpPr>
          <p:spPr>
            <a:xfrm>
              <a:off x="5248595" y="6464167"/>
              <a:ext cx="1680268" cy="307777"/>
            </a:xfrm>
            <a:prstGeom prst="rect">
              <a:avLst/>
            </a:prstGeom>
            <a:noFill/>
          </p:spPr>
          <p:txBody>
            <a:bodyPr wrap="none" rtlCol="0">
              <a:spAutoFit/>
            </a:bodyPr>
            <a:lstStyle/>
            <a:p>
              <a:pPr marL="0" indent="0" algn="l">
                <a:spcBef>
                  <a:spcPts val="0"/>
                </a:spcBef>
                <a:buNone/>
              </a:pPr>
              <a:r>
                <a:rPr lang="en-US" sz="1400">
                  <a:solidFill>
                    <a:schemeClr val="tx2"/>
                  </a:solidFill>
                  <a:latin typeface="+mn-lt"/>
                  <a:ea typeface="Tahoma" panose="020B0604030504040204" pitchFamily="34" charset="0"/>
                  <a:cs typeface="Tahoma" panose="020B0604030504040204" pitchFamily="34" charset="0"/>
                </a:rPr>
                <a:t>info@arcblue.com</a:t>
              </a:r>
            </a:p>
          </p:txBody>
        </p:sp>
        <p:pic>
          <p:nvPicPr>
            <p:cNvPr id="34" name="Graphic 33">
              <a:extLst>
                <a:ext uri="{FF2B5EF4-FFF2-40B4-BE49-F238E27FC236}">
                  <a16:creationId xmlns:a16="http://schemas.microsoft.com/office/drawing/2014/main" id="{6D52B50A-3D35-4688-A70E-57C327FFC6F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23170" y="6539083"/>
              <a:ext cx="212725" cy="171816"/>
            </a:xfrm>
            <a:prstGeom prst="rect">
              <a:avLst/>
            </a:prstGeom>
          </p:spPr>
        </p:pic>
      </p:grpSp>
      <p:grpSp>
        <p:nvGrpSpPr>
          <p:cNvPr id="35" name="Group 34">
            <a:extLst>
              <a:ext uri="{FF2B5EF4-FFF2-40B4-BE49-F238E27FC236}">
                <a16:creationId xmlns:a16="http://schemas.microsoft.com/office/drawing/2014/main" id="{ACDFCB5B-327E-4A83-85F2-ED90F1A8EF13}"/>
              </a:ext>
            </a:extLst>
          </p:cNvPr>
          <p:cNvGrpSpPr/>
          <p:nvPr userDrawn="1"/>
        </p:nvGrpSpPr>
        <p:grpSpPr>
          <a:xfrm>
            <a:off x="9517239" y="6456451"/>
            <a:ext cx="1954597" cy="307777"/>
            <a:chOff x="9960027" y="6471861"/>
            <a:chExt cx="1954597" cy="307777"/>
          </a:xfrm>
        </p:grpSpPr>
        <p:sp>
          <p:nvSpPr>
            <p:cNvPr id="36" name="TextBox 35">
              <a:extLst>
                <a:ext uri="{FF2B5EF4-FFF2-40B4-BE49-F238E27FC236}">
                  <a16:creationId xmlns:a16="http://schemas.microsoft.com/office/drawing/2014/main" id="{027D578B-0FFB-43D2-9B9B-E53365FD14B6}"/>
                </a:ext>
              </a:extLst>
            </p:cNvPr>
            <p:cNvSpPr txBox="1"/>
            <p:nvPr/>
          </p:nvSpPr>
          <p:spPr>
            <a:xfrm>
              <a:off x="10162221" y="6471861"/>
              <a:ext cx="1752403" cy="307777"/>
            </a:xfrm>
            <a:prstGeom prst="rect">
              <a:avLst/>
            </a:prstGeom>
            <a:noFill/>
          </p:spPr>
          <p:txBody>
            <a:bodyPr wrap="none" rtlCol="0">
              <a:spAutoFit/>
            </a:bodyPr>
            <a:lstStyle/>
            <a:p>
              <a:pPr marL="0" indent="0" algn="l">
                <a:spcBef>
                  <a:spcPts val="0"/>
                </a:spcBef>
                <a:buNone/>
              </a:pPr>
              <a:r>
                <a:rPr lang="en-US" sz="1400">
                  <a:solidFill>
                    <a:schemeClr val="tx2"/>
                  </a:solidFill>
                  <a:latin typeface="+mn-lt"/>
                  <a:ea typeface="Tahoma" panose="020B0604030504040204" pitchFamily="34" charset="0"/>
                  <a:cs typeface="Tahoma" panose="020B0604030504040204" pitchFamily="34" charset="0"/>
                </a:rPr>
                <a:t>+ 61 (3) 8400 4220</a:t>
              </a:r>
            </a:p>
          </p:txBody>
        </p:sp>
        <p:pic>
          <p:nvPicPr>
            <p:cNvPr id="37" name="Graphic 36">
              <a:extLst>
                <a:ext uri="{FF2B5EF4-FFF2-40B4-BE49-F238E27FC236}">
                  <a16:creationId xmlns:a16="http://schemas.microsoft.com/office/drawing/2014/main" id="{8B367F79-75B0-432E-9960-0D7E45AB6FDF}"/>
                </a:ext>
              </a:extLst>
            </p:cNvPr>
            <p:cNvPicPr>
              <a:picLocks noChangeAspect="1"/>
            </p:cNvPicPr>
            <p:nvPr/>
          </p:nvPicPr>
          <p:blipFill>
            <a:blip r:embed="rId10" cstate="hq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960027" y="6515973"/>
              <a:ext cx="202194" cy="202194"/>
            </a:xfrm>
            <a:prstGeom prst="rect">
              <a:avLst/>
            </a:prstGeom>
          </p:spPr>
        </p:pic>
      </p:grpSp>
      <p:sp>
        <p:nvSpPr>
          <p:cNvPr id="22" name="TextBox 21">
            <a:extLst>
              <a:ext uri="{FF2B5EF4-FFF2-40B4-BE49-F238E27FC236}">
                <a16:creationId xmlns:a16="http://schemas.microsoft.com/office/drawing/2014/main" id="{978193AF-7D52-488E-B1E4-B9B8889BC25E}"/>
              </a:ext>
            </a:extLst>
          </p:cNvPr>
          <p:cNvSpPr txBox="1"/>
          <p:nvPr userDrawn="1"/>
        </p:nvSpPr>
        <p:spPr>
          <a:xfrm>
            <a:off x="908695" y="6109020"/>
            <a:ext cx="8555855" cy="21544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r>
              <a:rPr lang="en-GB" sz="800" i="0" err="1">
                <a:solidFill>
                  <a:schemeClr val="bg1"/>
                </a:solidFill>
                <a:latin typeface="+mj-lt"/>
                <a:ea typeface="Tahoma" panose="020B0604030504040204" pitchFamily="34" charset="0"/>
                <a:cs typeface="Tahoma" panose="020B0604030504040204" pitchFamily="34" charset="0"/>
              </a:rPr>
              <a:t>ArcBlue</a:t>
            </a:r>
            <a:r>
              <a:rPr lang="en-GB" sz="800" i="0">
                <a:solidFill>
                  <a:schemeClr val="bg1"/>
                </a:solidFill>
                <a:latin typeface="+mj-lt"/>
                <a:ea typeface="Tahoma" panose="020B0604030504040204" pitchFamily="34" charset="0"/>
                <a:cs typeface="Tahoma" panose="020B0604030504040204" pitchFamily="34" charset="0"/>
              </a:rPr>
              <a:t>  ©  </a:t>
            </a:r>
            <a:r>
              <a:rPr lang="en-AU" sz="800">
                <a:solidFill>
                  <a:schemeClr val="bg1"/>
                </a:solidFill>
                <a:latin typeface="+mn-lt"/>
              </a:rPr>
              <a:t>This information is confidential and was prepared by </a:t>
            </a:r>
            <a:r>
              <a:rPr lang="en-AU" sz="800" err="1">
                <a:solidFill>
                  <a:schemeClr val="bg1"/>
                </a:solidFill>
                <a:latin typeface="+mn-lt"/>
              </a:rPr>
              <a:t>ArcBlue</a:t>
            </a:r>
            <a:r>
              <a:rPr lang="en-AU" sz="800">
                <a:solidFill>
                  <a:schemeClr val="bg1"/>
                </a:solidFill>
                <a:latin typeface="+mn-lt"/>
              </a:rPr>
              <a:t> solely for the use of our client; it is not to be relied on by any 3rd party without </a:t>
            </a:r>
            <a:r>
              <a:rPr lang="en-AU" sz="800" err="1">
                <a:solidFill>
                  <a:schemeClr val="bg1"/>
                </a:solidFill>
                <a:latin typeface="+mn-lt"/>
              </a:rPr>
              <a:t>ArcBlue's</a:t>
            </a:r>
            <a:r>
              <a:rPr lang="en-AU" sz="800">
                <a:solidFill>
                  <a:schemeClr val="bg1"/>
                </a:solidFill>
                <a:latin typeface="+mn-lt"/>
              </a:rPr>
              <a:t> prior written consent</a:t>
            </a:r>
          </a:p>
        </p:txBody>
      </p:sp>
      <p:sp>
        <p:nvSpPr>
          <p:cNvPr id="5" name="Draft">
            <a:extLst>
              <a:ext uri="{FF2B5EF4-FFF2-40B4-BE49-F238E27FC236}">
                <a16:creationId xmlns:a16="http://schemas.microsoft.com/office/drawing/2014/main" id="{5BD09534-2C8B-4613-8B6E-D9BAA0BDC119}"/>
              </a:ext>
            </a:extLst>
          </p:cNvPr>
          <p:cNvSpPr txBox="1"/>
          <p:nvPr userDrawn="1"/>
        </p:nvSpPr>
        <p:spPr bwMode="gray">
          <a:xfrm>
            <a:off x="995031" y="5877213"/>
            <a:ext cx="1986121" cy="246221"/>
          </a:xfrm>
          <a:prstGeom prst="rect">
            <a:avLst/>
          </a:prstGeom>
          <a:noFill/>
        </p:spPr>
        <p:txBody>
          <a:bodyPr vert="horz" wrap="none" lIns="0" tIns="0" rIns="0" bIns="0" rtlCol="0">
            <a:spAutoFit/>
          </a:bodyPr>
          <a:lstStyle/>
          <a:p>
            <a:pPr marL="0" indent="0">
              <a:spcBef>
                <a:spcPts val="1200"/>
              </a:spcBef>
              <a:spcAft>
                <a:spcPts val="0"/>
              </a:spcAft>
              <a:buNone/>
            </a:pPr>
            <a:r>
              <a:rPr lang="en-US" sz="1600" b="1" kern="1200" cap="all" spc="300">
                <a:solidFill>
                  <a:schemeClr val="bg1"/>
                </a:solidFill>
              </a:rPr>
              <a:t>CONFIDENTIAL</a:t>
            </a:r>
          </a:p>
        </p:txBody>
      </p:sp>
    </p:spTree>
    <p:custDataLst>
      <p:tags r:id="rId1"/>
    </p:custDataLst>
    <p:extLst>
      <p:ext uri="{BB962C8B-B14F-4D97-AF65-F5344CB8AC3E}">
        <p14:creationId xmlns:p14="http://schemas.microsoft.com/office/powerpoint/2010/main" val="19014914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54B44-6D7D-4298-A681-EF9BA614589A}"/>
              </a:ext>
            </a:extLst>
          </p:cNvPr>
          <p:cNvSpPr>
            <a:spLocks noGrp="1"/>
          </p:cNvSpPr>
          <p:nvPr>
            <p:ph type="title"/>
          </p:nvPr>
        </p:nvSpPr>
        <p:spPr/>
        <p:txBody>
          <a:bodyPr>
            <a:noAutofit/>
          </a:bodyPr>
          <a:lstStyle/>
          <a:p>
            <a:r>
              <a:rPr lang="en-US"/>
              <a:t>Click to edit Master title style</a:t>
            </a:r>
            <a:endParaRPr lang="en-AU"/>
          </a:p>
        </p:txBody>
      </p:sp>
      <p:cxnSp>
        <p:nvCxnSpPr>
          <p:cNvPr id="6" name="TitleSeparatorLine">
            <a:extLst>
              <a:ext uri="{FF2B5EF4-FFF2-40B4-BE49-F238E27FC236}">
                <a16:creationId xmlns:a16="http://schemas.microsoft.com/office/drawing/2014/main" id="{A03A112D-AD46-42AA-9913-FB6831A94D5E}"/>
              </a:ext>
            </a:extLst>
          </p:cNvPr>
          <p:cNvCxnSpPr/>
          <p:nvPr userDrawn="1"/>
        </p:nvCxnSpPr>
        <p:spPr>
          <a:xfrm>
            <a:off x="0" y="873125"/>
            <a:ext cx="11857037" cy="0"/>
          </a:xfrm>
          <a:prstGeom prst="line">
            <a:avLst/>
          </a:prstGeom>
          <a:ln w="19050" cap="flat">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22902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6F4083-3626-4CD4-9CBA-CC1CBDF4B497}"/>
              </a:ext>
            </a:extLst>
          </p:cNvPr>
          <p:cNvSpPr/>
          <p:nvPr userDrawn="1"/>
        </p:nvSpPr>
        <p:spPr>
          <a:xfrm>
            <a:off x="0" y="-25400"/>
            <a:ext cx="12192000" cy="65659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itle 7"/>
          <p:cNvSpPr>
            <a:spLocks noGrp="1"/>
          </p:cNvSpPr>
          <p:nvPr>
            <p:ph type="title"/>
          </p:nvPr>
        </p:nvSpPr>
        <p:spPr>
          <a:xfrm>
            <a:off x="778933" y="805021"/>
            <a:ext cx="8204200" cy="884081"/>
          </a:xfrm>
        </p:spPr>
        <p:txBody>
          <a:bodyPr/>
          <a:lstStyle>
            <a:lvl1pPr>
              <a:defRPr sz="2700">
                <a:solidFill>
                  <a:schemeClr val="bg1"/>
                </a:solidFill>
              </a:defRPr>
            </a:lvl1pPr>
          </a:lstStyle>
          <a:p>
            <a:r>
              <a:rPr lang="en-US" dirty="0"/>
              <a:t>Click to edit Master title style</a:t>
            </a:r>
            <a:endParaRPr lang="en-GB" dirty="0"/>
          </a:p>
        </p:txBody>
      </p:sp>
      <p:sp>
        <p:nvSpPr>
          <p:cNvPr id="7" name="Text Placeholder 6">
            <a:extLst>
              <a:ext uri="{FF2B5EF4-FFF2-40B4-BE49-F238E27FC236}">
                <a16:creationId xmlns:a16="http://schemas.microsoft.com/office/drawing/2014/main" id="{0E64D29A-2239-47E3-93F4-29601A0FB94B}"/>
              </a:ext>
            </a:extLst>
          </p:cNvPr>
          <p:cNvSpPr>
            <a:spLocks noGrp="1"/>
          </p:cNvSpPr>
          <p:nvPr>
            <p:ph type="body" sz="quarter" idx="10"/>
          </p:nvPr>
        </p:nvSpPr>
        <p:spPr>
          <a:xfrm>
            <a:off x="778933" y="1963582"/>
            <a:ext cx="8204200" cy="3352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14" name="Picture 13">
            <a:extLst>
              <a:ext uri="{FF2B5EF4-FFF2-40B4-BE49-F238E27FC236}">
                <a16:creationId xmlns:a16="http://schemas.microsoft.com/office/drawing/2014/main" id="{05AFEF02-3170-4F32-8A09-F953E8FF8FC7}"/>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49693"/>
          <a:stretch/>
        </p:blipFill>
        <p:spPr>
          <a:xfrm>
            <a:off x="-10821" y="3307123"/>
            <a:ext cx="1772717" cy="3517697"/>
          </a:xfrm>
          <a:prstGeom prst="rect">
            <a:avLst/>
          </a:prstGeom>
        </p:spPr>
      </p:pic>
    </p:spTree>
    <p:custDataLst>
      <p:tags r:id="rId1"/>
    </p:custDataLst>
    <p:extLst>
      <p:ext uri="{BB962C8B-B14F-4D97-AF65-F5344CB8AC3E}">
        <p14:creationId xmlns:p14="http://schemas.microsoft.com/office/powerpoint/2010/main" val="497388567"/>
      </p:ext>
    </p:extLst>
  </p:cSld>
  <p:clrMapOvr>
    <a:masterClrMapping/>
  </p:clrMapOvr>
  <p:transition>
    <p:pull/>
  </p:transition>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4" name="Google Shape;17;p13">
            <a:extLst>
              <a:ext uri="{FF2B5EF4-FFF2-40B4-BE49-F238E27FC236}">
                <a16:creationId xmlns:a16="http://schemas.microsoft.com/office/drawing/2014/main" id="{688E005E-3F5C-4625-B4C0-3D6EF5B7F38E}"/>
              </a:ext>
            </a:extLst>
          </p:cNvPr>
          <p:cNvSpPr>
            <a:spLocks/>
          </p:cNvSpPr>
          <p:nvPr userDrawn="1"/>
        </p:nvSpPr>
        <p:spPr>
          <a:xfrm>
            <a:off x="0" y="0"/>
            <a:ext cx="12192000" cy="2527300"/>
          </a:xfrm>
          <a:prstGeom prst="rect">
            <a:avLst/>
          </a:prstGeom>
          <a:gradFill>
            <a:gsLst>
              <a:gs pos="0">
                <a:schemeClr val="tx2"/>
              </a:gs>
              <a:gs pos="50000">
                <a:schemeClr val="tx2"/>
              </a:gs>
              <a:gs pos="100000">
                <a:schemeClr val="accent1">
                  <a:lumMod val="75000"/>
                </a:schemeClr>
              </a:gs>
            </a:gsLst>
            <a:lin ang="0" scaled="0"/>
          </a:gradFill>
          <a:ln>
            <a:noFill/>
          </a:ln>
        </p:spPr>
        <p:txBody>
          <a:bodyPr spcFirstLastPara="1" wrap="square" lIns="91425" tIns="45700" rIns="91425" bIns="45700" anchor="ctr" anchorCtr="0">
            <a:noAutofit/>
          </a:bodyPr>
          <a:lstStyle/>
          <a:p>
            <a:pPr marL="0" lvl="0" indent="0" algn="ctr">
              <a:buNone/>
            </a:pPr>
            <a:endParaRPr sz="1800">
              <a:solidFill>
                <a:schemeClr val="lt1"/>
              </a:solidFill>
              <a:latin typeface="Arial" panose="020B0604020202020204" pitchFamily="34" charset="0"/>
              <a:ea typeface="Tahoma"/>
              <a:cs typeface="Arial" panose="020B0604020202020204" pitchFamily="34" charset="0"/>
              <a:sym typeface="Tahoma"/>
            </a:endParaRPr>
          </a:p>
        </p:txBody>
      </p:sp>
      <p:pic>
        <p:nvPicPr>
          <p:cNvPr id="5" name="Picture 16">
            <a:extLst>
              <a:ext uri="{FF2B5EF4-FFF2-40B4-BE49-F238E27FC236}">
                <a16:creationId xmlns:a16="http://schemas.microsoft.com/office/drawing/2014/main" id="{8A35F980-DF5A-4A9B-B683-B83D8F9D64B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035232" y="291088"/>
            <a:ext cx="2670993" cy="1077540"/>
          </a:xfrm>
          <a:prstGeom prst="rect">
            <a:avLst/>
          </a:prstGeom>
        </p:spPr>
      </p:pic>
    </p:spTree>
    <p:custDataLst>
      <p:tags r:id="rId1"/>
    </p:custDataLst>
    <p:extLst>
      <p:ext uri="{BB962C8B-B14F-4D97-AF65-F5344CB8AC3E}">
        <p14:creationId xmlns:p14="http://schemas.microsoft.com/office/powerpoint/2010/main" val="6288423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54B44-6D7D-4298-A681-EF9BA614589A}"/>
              </a:ext>
            </a:extLst>
          </p:cNvPr>
          <p:cNvSpPr>
            <a:spLocks noGrp="1"/>
          </p:cNvSpPr>
          <p:nvPr>
            <p:ph type="title"/>
          </p:nvPr>
        </p:nvSpPr>
        <p:spPr/>
        <p:txBody>
          <a:bodyPr>
            <a:noAutofit/>
          </a:bodyPr>
          <a:lstStyle/>
          <a:p>
            <a:r>
              <a:rPr lang="en-US"/>
              <a:t>Click to edit Master title style</a:t>
            </a:r>
            <a:endParaRPr lang="en-AU"/>
          </a:p>
        </p:txBody>
      </p:sp>
      <p:cxnSp>
        <p:nvCxnSpPr>
          <p:cNvPr id="6" name="TitleSeparatorLine">
            <a:extLst>
              <a:ext uri="{FF2B5EF4-FFF2-40B4-BE49-F238E27FC236}">
                <a16:creationId xmlns:a16="http://schemas.microsoft.com/office/drawing/2014/main" id="{A03A112D-AD46-42AA-9913-FB6831A94D5E}"/>
              </a:ext>
            </a:extLst>
          </p:cNvPr>
          <p:cNvCxnSpPr/>
          <p:nvPr userDrawn="1"/>
        </p:nvCxnSpPr>
        <p:spPr>
          <a:xfrm>
            <a:off x="0" y="873125"/>
            <a:ext cx="11857037" cy="0"/>
          </a:xfrm>
          <a:prstGeom prst="line">
            <a:avLst/>
          </a:prstGeom>
          <a:ln w="19050" cap="flat">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CC01982-7FB3-968D-B11F-3C5C86DCA498}"/>
              </a:ext>
            </a:extLst>
          </p:cNvPr>
          <p:cNvSpPr/>
          <p:nvPr userDrawn="1"/>
        </p:nvSpPr>
        <p:spPr bwMode="gray">
          <a:xfrm>
            <a:off x="0" y="0"/>
            <a:ext cx="12192000" cy="12954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spTree>
    <p:custDataLst>
      <p:tags r:id="rId1"/>
    </p:custDataLst>
    <p:extLst>
      <p:ext uri="{BB962C8B-B14F-4D97-AF65-F5344CB8AC3E}">
        <p14:creationId xmlns:p14="http://schemas.microsoft.com/office/powerpoint/2010/main" val="4270770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0B676F-354C-262B-9F98-00132CBF1162}"/>
              </a:ext>
            </a:extLst>
          </p:cNvPr>
          <p:cNvSpPr/>
          <p:nvPr userDrawn="1"/>
        </p:nvSpPr>
        <p:spPr bwMode="gray">
          <a:xfrm>
            <a:off x="-1" y="6571591"/>
            <a:ext cx="9649097" cy="28640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sp>
        <p:nvSpPr>
          <p:cNvPr id="5" name="Title 1">
            <a:extLst>
              <a:ext uri="{FF2B5EF4-FFF2-40B4-BE49-F238E27FC236}">
                <a16:creationId xmlns:a16="http://schemas.microsoft.com/office/drawing/2014/main" id="{72DE9F54-A454-ECAA-C3D7-605ECA2DA8C1}"/>
              </a:ext>
            </a:extLst>
          </p:cNvPr>
          <p:cNvSpPr>
            <a:spLocks noGrp="1"/>
          </p:cNvSpPr>
          <p:nvPr>
            <p:ph type="title"/>
          </p:nvPr>
        </p:nvSpPr>
        <p:spPr>
          <a:xfrm>
            <a:off x="355107" y="1"/>
            <a:ext cx="6731493" cy="798989"/>
          </a:xfrm>
        </p:spPr>
        <p:txBody>
          <a:bodyPr>
            <a:noAutofit/>
          </a:bodyPr>
          <a:lstStyle/>
          <a:p>
            <a:r>
              <a:rPr lang="en-US"/>
              <a:t>Click to edit Master title style</a:t>
            </a:r>
            <a:endParaRPr lang="en-AU"/>
          </a:p>
        </p:txBody>
      </p:sp>
      <p:cxnSp>
        <p:nvCxnSpPr>
          <p:cNvPr id="7" name="TitleSeparatorLine">
            <a:extLst>
              <a:ext uri="{FF2B5EF4-FFF2-40B4-BE49-F238E27FC236}">
                <a16:creationId xmlns:a16="http://schemas.microsoft.com/office/drawing/2014/main" id="{4CF13205-BFD4-40C0-2C7F-3ABFA496863D}"/>
              </a:ext>
            </a:extLst>
          </p:cNvPr>
          <p:cNvCxnSpPr>
            <a:cxnSpLocks/>
          </p:cNvCxnSpPr>
          <p:nvPr userDrawn="1"/>
        </p:nvCxnSpPr>
        <p:spPr>
          <a:xfrm>
            <a:off x="0" y="873125"/>
            <a:ext cx="7748337" cy="0"/>
          </a:xfrm>
          <a:prstGeom prst="line">
            <a:avLst/>
          </a:prstGeom>
          <a:ln w="19050" cap="flat">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8" name="Google Shape;133;p29">
            <a:extLst>
              <a:ext uri="{FF2B5EF4-FFF2-40B4-BE49-F238E27FC236}">
                <a16:creationId xmlns:a16="http://schemas.microsoft.com/office/drawing/2014/main" id="{CB45A158-2F06-D7E9-C5B4-56F01F75CCBC}"/>
              </a:ext>
            </a:extLst>
          </p:cNvPr>
          <p:cNvSpPr>
            <a:spLocks/>
          </p:cNvSpPr>
          <p:nvPr userDrawn="1"/>
        </p:nvSpPr>
        <p:spPr>
          <a:xfrm>
            <a:off x="7931950" y="1"/>
            <a:ext cx="4260051" cy="6857999"/>
          </a:xfrm>
          <a:prstGeom prst="rect">
            <a:avLst/>
          </a:prstGeom>
          <a:gradFill>
            <a:gsLst>
              <a:gs pos="50000">
                <a:schemeClr val="dk2"/>
              </a:gs>
              <a:gs pos="100000">
                <a:schemeClr val="accent1">
                  <a:lumMod val="75000"/>
                </a:schemeClr>
              </a:gs>
            </a:gsLst>
            <a:lin ang="0" scaled="0"/>
          </a:gradFill>
          <a:ln>
            <a:noFill/>
          </a:ln>
        </p:spPr>
        <p:txBody>
          <a:bodyPr spcFirstLastPara="1" wrap="square" lIns="91425" tIns="45700" rIns="91425" bIns="45700" anchor="ctr" anchorCtr="0">
            <a:noAutofit/>
          </a:bodyPr>
          <a:lstStyle/>
          <a:p>
            <a:pPr marL="0" lvl="0" indent="0" algn="ctr">
              <a:buNone/>
            </a:pPr>
            <a:endParaRPr sz="1800">
              <a:solidFill>
                <a:schemeClr val="lt1"/>
              </a:solidFill>
              <a:latin typeface="Arial" panose="020B0604020202020204" pitchFamily="34" charset="0"/>
              <a:ea typeface="Tahoma"/>
              <a:cs typeface="Arial" panose="020B0604020202020204" pitchFamily="34" charset="0"/>
              <a:sym typeface="Century Gothic"/>
            </a:endParaRPr>
          </a:p>
        </p:txBody>
      </p:sp>
      <p:sp>
        <p:nvSpPr>
          <p:cNvPr id="9" name="Slide Number Placeholder 3">
            <a:extLst>
              <a:ext uri="{FF2B5EF4-FFF2-40B4-BE49-F238E27FC236}">
                <a16:creationId xmlns:a16="http://schemas.microsoft.com/office/drawing/2014/main" id="{7C71D0A0-1040-5AA9-F85F-88C18E396466}"/>
              </a:ext>
            </a:extLst>
          </p:cNvPr>
          <p:cNvSpPr txBox="1">
            <a:spLocks/>
          </p:cNvSpPr>
          <p:nvPr userDrawn="1"/>
        </p:nvSpPr>
        <p:spPr bwMode="auto">
          <a:xfrm>
            <a:off x="10942493" y="6614304"/>
            <a:ext cx="447772" cy="215443"/>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AU"/>
            </a:defPPr>
            <a:lvl1pPr algn="r" rtl="0" eaLnBrk="1" fontAlgn="base" hangingPunct="1">
              <a:spcBef>
                <a:spcPct val="20000"/>
              </a:spcBef>
              <a:spcAft>
                <a:spcPct val="0"/>
              </a:spcAft>
              <a:buFont typeface="Wingdings 3" panose="05040102010807070707" pitchFamily="18" charset="2"/>
              <a:buChar char="}"/>
              <a:defRPr sz="2400" kern="1200">
                <a:solidFill>
                  <a:srgbClr val="595959"/>
                </a:solidFill>
                <a:latin typeface="Century Gothic" panose="020B0502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595959"/>
                </a:solidFill>
                <a:latin typeface="Century Gothic" panose="020B0502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595959"/>
                </a:solidFill>
                <a:latin typeface="Century Gothic" panose="020B0502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har char="–"/>
              <a:defRPr sz="2400" kern="1200">
                <a:solidFill>
                  <a:srgbClr val="595959"/>
                </a:solidFill>
                <a:latin typeface="Century Gothic" panose="020B0502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har char="»"/>
              <a:defRPr sz="2000" kern="1200">
                <a:solidFill>
                  <a:schemeClr val="tx1"/>
                </a:solidFill>
                <a:latin typeface="Futura Bk BT"/>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Futura Bk BT"/>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Futura Bk BT"/>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Futura Bk BT"/>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Futura Bk BT"/>
                <a:ea typeface="+mn-ea"/>
                <a:cs typeface="Arial" panose="020B0604020202020204" pitchFamily="34" charset="0"/>
              </a:defRPr>
            </a:lvl9pPr>
          </a:lstStyle>
          <a:p>
            <a:pPr algn="r">
              <a:spcBef>
                <a:spcPct val="0"/>
              </a:spcBef>
              <a:buFontTx/>
              <a:buNone/>
            </a:pPr>
            <a:fld id="{4F7FF596-A233-4158-A15C-9903C0DF9D05}" type="slidenum">
              <a:rPr lang="en-AU" altLang="en-US" sz="800" smtClean="0">
                <a:solidFill>
                  <a:schemeClr val="bg1"/>
                </a:solidFill>
                <a:latin typeface="+mj-lt"/>
                <a:cs typeface="Tahoma" panose="020B0604030504040204" pitchFamily="34" charset="0"/>
              </a:rPr>
              <a:pPr algn="r">
                <a:spcBef>
                  <a:spcPct val="0"/>
                </a:spcBef>
                <a:buFontTx/>
                <a:buNone/>
              </a:pPr>
              <a:t>‹#›</a:t>
            </a:fld>
            <a:endParaRPr lang="en-AU" altLang="en-US" sz="800">
              <a:solidFill>
                <a:schemeClr val="bg1"/>
              </a:solidFill>
              <a:latin typeface="+mj-lt"/>
              <a:cs typeface="Tahoma" panose="020B0604030504040204" pitchFamily="34" charset="0"/>
            </a:endParaRPr>
          </a:p>
        </p:txBody>
      </p:sp>
      <p:sp>
        <p:nvSpPr>
          <p:cNvPr id="10" name="Line 17">
            <a:extLst>
              <a:ext uri="{FF2B5EF4-FFF2-40B4-BE49-F238E27FC236}">
                <a16:creationId xmlns:a16="http://schemas.microsoft.com/office/drawing/2014/main" id="{4A927BF5-B9ED-60A8-A100-C6508623BEB6}"/>
              </a:ext>
            </a:extLst>
          </p:cNvPr>
          <p:cNvSpPr>
            <a:spLocks noChangeShapeType="1"/>
          </p:cNvSpPr>
          <p:nvPr userDrawn="1"/>
        </p:nvSpPr>
        <p:spPr bwMode="auto">
          <a:xfrm>
            <a:off x="8181975" y="6592947"/>
            <a:ext cx="3181349" cy="0"/>
          </a:xfrm>
          <a:prstGeom prst="line">
            <a:avLst/>
          </a:prstGeom>
          <a:noFill/>
          <a:ln w="6350">
            <a:solidFill>
              <a:schemeClr val="bg2"/>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defRPr/>
            </a:pPr>
            <a:endParaRPr lang="en-AU" sz="18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16">
            <a:extLst>
              <a:ext uri="{FF2B5EF4-FFF2-40B4-BE49-F238E27FC236}">
                <a16:creationId xmlns:a16="http://schemas.microsoft.com/office/drawing/2014/main" id="{E99573DE-BD2A-493E-D8EB-682FF5DA44B9}"/>
              </a:ext>
            </a:extLst>
          </p:cNvPr>
          <p:cNvPicPr>
            <a:picLocks noChangeAspect="1"/>
          </p:cNvPicPr>
          <p:nvPr userDrawn="1"/>
        </p:nvPicPr>
        <p:blipFill>
          <a:blip r:embed="rId3"/>
          <a:srcRect/>
          <a:stretch/>
        </p:blipFill>
        <p:spPr>
          <a:xfrm>
            <a:off x="11578758" y="6333066"/>
            <a:ext cx="375155" cy="375155"/>
          </a:xfrm>
          <a:prstGeom prst="rect">
            <a:avLst/>
          </a:prstGeom>
        </p:spPr>
      </p:pic>
      <p:cxnSp>
        <p:nvCxnSpPr>
          <p:cNvPr id="12" name="FooterSeparatorLine">
            <a:extLst>
              <a:ext uri="{FF2B5EF4-FFF2-40B4-BE49-F238E27FC236}">
                <a16:creationId xmlns:a16="http://schemas.microsoft.com/office/drawing/2014/main" id="{D29A0F03-B2C0-D263-FEB7-8A2318438682}"/>
              </a:ext>
            </a:extLst>
          </p:cNvPr>
          <p:cNvCxnSpPr>
            <a:cxnSpLocks/>
          </p:cNvCxnSpPr>
          <p:nvPr userDrawn="1"/>
        </p:nvCxnSpPr>
        <p:spPr>
          <a:xfrm>
            <a:off x="0" y="6598800"/>
            <a:ext cx="7748337" cy="0"/>
          </a:xfrm>
          <a:prstGeom prst="line">
            <a:avLst/>
          </a:prstGeom>
          <a:ln w="9525" cap="flat">
            <a:solidFill>
              <a:schemeClr val="bg2"/>
            </a:solidFill>
            <a:miter lim="800000"/>
            <a:tailEnd type="none" w="med"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651981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ast Page Logo">
    <p:spTree>
      <p:nvGrpSpPr>
        <p:cNvPr id="1" name=""/>
        <p:cNvGrpSpPr/>
        <p:nvPr/>
      </p:nvGrpSpPr>
      <p:grpSpPr>
        <a:xfrm>
          <a:off x="0" y="0"/>
          <a:ext cx="0" cy="0"/>
          <a:chOff x="0" y="0"/>
          <a:chExt cx="0" cy="0"/>
        </a:xfrm>
      </p:grpSpPr>
      <p:sp>
        <p:nvSpPr>
          <p:cNvPr id="12" name="Google Shape;17;p13">
            <a:extLst>
              <a:ext uri="{FF2B5EF4-FFF2-40B4-BE49-F238E27FC236}">
                <a16:creationId xmlns:a16="http://schemas.microsoft.com/office/drawing/2014/main" id="{6F263C90-8D19-4307-AA8E-5D61679894E2}"/>
              </a:ext>
            </a:extLst>
          </p:cNvPr>
          <p:cNvSpPr>
            <a:spLocks/>
          </p:cNvSpPr>
          <p:nvPr userDrawn="1"/>
        </p:nvSpPr>
        <p:spPr>
          <a:xfrm>
            <a:off x="0" y="0"/>
            <a:ext cx="12192000" cy="4851400"/>
          </a:xfrm>
          <a:prstGeom prst="rect">
            <a:avLst/>
          </a:prstGeom>
          <a:gradFill>
            <a:gsLst>
              <a:gs pos="0">
                <a:schemeClr val="tx2"/>
              </a:gs>
              <a:gs pos="50000">
                <a:schemeClr val="tx2"/>
              </a:gs>
              <a:gs pos="100000">
                <a:schemeClr val="accent1">
                  <a:lumMod val="75000"/>
                </a:schemeClr>
              </a:gs>
            </a:gsLst>
            <a:lin ang="0" scaled="0"/>
          </a:gradFill>
          <a:ln>
            <a:noFill/>
          </a:ln>
        </p:spPr>
        <p:txBody>
          <a:bodyPr spcFirstLastPara="1" wrap="square" lIns="91425" tIns="45700" rIns="91425" bIns="45700" anchor="ctr" anchorCtr="0">
            <a:noAutofit/>
          </a:bodyPr>
          <a:lstStyle/>
          <a:p>
            <a:pPr marL="0" lvl="0" indent="0" algn="ctr">
              <a:buNone/>
            </a:pPr>
            <a:endParaRPr sz="1800">
              <a:solidFill>
                <a:schemeClr val="lt1"/>
              </a:solidFill>
              <a:latin typeface="Arial" panose="020B0604020202020204" pitchFamily="34" charset="0"/>
              <a:ea typeface="Tahoma"/>
              <a:cs typeface="Arial" panose="020B0604020202020204" pitchFamily="34" charset="0"/>
              <a:sym typeface="Tahoma"/>
            </a:endParaRPr>
          </a:p>
        </p:txBody>
      </p:sp>
      <p:sp>
        <p:nvSpPr>
          <p:cNvPr id="2" name="Title 1">
            <a:extLst>
              <a:ext uri="{FF2B5EF4-FFF2-40B4-BE49-F238E27FC236}">
                <a16:creationId xmlns:a16="http://schemas.microsoft.com/office/drawing/2014/main" id="{24529B3C-AAD9-44E2-AF4A-918173D64B73}"/>
              </a:ext>
            </a:extLst>
          </p:cNvPr>
          <p:cNvSpPr>
            <a:spLocks noGrp="1"/>
          </p:cNvSpPr>
          <p:nvPr>
            <p:ph type="ctrTitle"/>
          </p:nvPr>
        </p:nvSpPr>
        <p:spPr>
          <a:xfrm>
            <a:off x="672201" y="5187848"/>
            <a:ext cx="9144000" cy="1398895"/>
          </a:xfrm>
        </p:spPr>
        <p:txBody>
          <a:bodyPr anchor="t">
            <a:normAutofit/>
          </a:bodyPr>
          <a:lstStyle>
            <a:lvl1pPr algn="l">
              <a:defRPr sz="3200" b="0">
                <a:solidFill>
                  <a:schemeClr val="tx2"/>
                </a:solidFill>
              </a:defRPr>
            </a:lvl1pPr>
          </a:lstStyle>
          <a:p>
            <a:r>
              <a:rPr lang="en-US"/>
              <a:t>Click to edit Master title style</a:t>
            </a:r>
            <a:endParaRPr lang="en-AU"/>
          </a:p>
        </p:txBody>
      </p:sp>
      <p:pic>
        <p:nvPicPr>
          <p:cNvPr id="13" name="Google Shape;44;p16">
            <a:extLst>
              <a:ext uri="{FF2B5EF4-FFF2-40B4-BE49-F238E27FC236}">
                <a16:creationId xmlns:a16="http://schemas.microsoft.com/office/drawing/2014/main" id="{6CC95F2C-C460-4CF8-8949-DF2CBE2C7975}"/>
              </a:ext>
            </a:extLst>
          </p:cNvPr>
          <p:cNvPicPr preferRelativeResize="0"/>
          <p:nvPr userDrawn="1"/>
        </p:nvPicPr>
        <p:blipFill rotWithShape="1">
          <a:blip r:embed="rId3"/>
          <a:srcRect l="49692"/>
          <a:stretch/>
        </p:blipFill>
        <p:spPr>
          <a:xfrm>
            <a:off x="-10821" y="1670151"/>
            <a:ext cx="1772717" cy="3517697"/>
          </a:xfrm>
          <a:prstGeom prst="rect">
            <a:avLst/>
          </a:prstGeom>
          <a:noFill/>
          <a:ln>
            <a:noFill/>
          </a:ln>
        </p:spPr>
      </p:pic>
      <p:pic>
        <p:nvPicPr>
          <p:cNvPr id="8" name="Google Shape;49;p17">
            <a:extLst>
              <a:ext uri="{FF2B5EF4-FFF2-40B4-BE49-F238E27FC236}">
                <a16:creationId xmlns:a16="http://schemas.microsoft.com/office/drawing/2014/main" id="{C8962D91-BACA-450C-ABD3-DF5AD4AF061E}"/>
              </a:ext>
            </a:extLst>
          </p:cNvPr>
          <p:cNvPicPr preferRelativeResize="0"/>
          <p:nvPr userDrawn="1"/>
        </p:nvPicPr>
        <p:blipFill rotWithShape="1">
          <a:blip r:embed="rId4"/>
          <a:srcRect/>
          <a:stretch/>
        </p:blipFill>
        <p:spPr>
          <a:xfrm>
            <a:off x="9816201" y="271257"/>
            <a:ext cx="2073627" cy="680153"/>
          </a:xfrm>
          <a:prstGeom prst="rect">
            <a:avLst/>
          </a:prstGeom>
          <a:noFill/>
          <a:ln>
            <a:noFill/>
          </a:ln>
        </p:spPr>
      </p:pic>
    </p:spTree>
    <p:custDataLst>
      <p:tags r:id="rId1"/>
    </p:custDataLst>
    <p:extLst>
      <p:ext uri="{BB962C8B-B14F-4D97-AF65-F5344CB8AC3E}">
        <p14:creationId xmlns:p14="http://schemas.microsoft.com/office/powerpoint/2010/main" val="40970858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0853955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Google Shape;17;p13">
            <a:extLst>
              <a:ext uri="{FF2B5EF4-FFF2-40B4-BE49-F238E27FC236}">
                <a16:creationId xmlns:a16="http://schemas.microsoft.com/office/drawing/2014/main" id="{6B8CE67E-46DC-00AB-A392-6C4EDA688078}"/>
              </a:ext>
            </a:extLst>
          </p:cNvPr>
          <p:cNvSpPr>
            <a:spLocks/>
          </p:cNvSpPr>
          <p:nvPr userDrawn="1"/>
        </p:nvSpPr>
        <p:spPr>
          <a:xfrm>
            <a:off x="0" y="0"/>
            <a:ext cx="12192000" cy="6858000"/>
          </a:xfrm>
          <a:prstGeom prst="rect">
            <a:avLst/>
          </a:prstGeom>
          <a:gradFill>
            <a:gsLst>
              <a:gs pos="0">
                <a:schemeClr val="dk2"/>
              </a:gs>
              <a:gs pos="50000">
                <a:schemeClr val="dk2"/>
              </a:gs>
              <a:gs pos="100000">
                <a:schemeClr val="accent1">
                  <a:lumMod val="75000"/>
                </a:scheme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uFillTx/>
              <a:latin typeface="Arial" panose="020B0604020202020204" pitchFamily="34" charset="0"/>
              <a:ea typeface="Tahoma"/>
              <a:cs typeface="Arial" panose="020B0604020202020204" pitchFamily="34" charset="0"/>
              <a:sym typeface="Tahoma"/>
            </a:endParaRPr>
          </a:p>
        </p:txBody>
      </p:sp>
      <p:pic>
        <p:nvPicPr>
          <p:cNvPr id="4" name="Google Shape;44;p16">
            <a:extLst>
              <a:ext uri="{FF2B5EF4-FFF2-40B4-BE49-F238E27FC236}">
                <a16:creationId xmlns:a16="http://schemas.microsoft.com/office/drawing/2014/main" id="{D7E37FD5-416B-9E3F-95AC-8D0DA6D67FE7}"/>
              </a:ext>
            </a:extLst>
          </p:cNvPr>
          <p:cNvPicPr preferRelativeResize="0"/>
          <p:nvPr userDrawn="1"/>
        </p:nvPicPr>
        <p:blipFill rotWithShape="1">
          <a:blip r:embed="rId3" cstate="print">
            <a:extLst>
              <a:ext uri="{28A0092B-C50C-407E-A947-70E740481C1C}">
                <a14:useLocalDpi xmlns:a14="http://schemas.microsoft.com/office/drawing/2010/main"/>
              </a:ext>
            </a:extLst>
          </a:blip>
          <a:srcRect l="49692"/>
          <a:stretch/>
        </p:blipFill>
        <p:spPr>
          <a:xfrm>
            <a:off x="0" y="3340303"/>
            <a:ext cx="1772717" cy="3517697"/>
          </a:xfrm>
          <a:prstGeom prst="rect">
            <a:avLst/>
          </a:prstGeom>
          <a:noFill/>
          <a:ln>
            <a:noFill/>
          </a:ln>
        </p:spPr>
      </p:pic>
    </p:spTree>
    <p:custDataLst>
      <p:tags r:id="rId1"/>
    </p:custDataLst>
    <p:extLst>
      <p:ext uri="{BB962C8B-B14F-4D97-AF65-F5344CB8AC3E}">
        <p14:creationId xmlns:p14="http://schemas.microsoft.com/office/powerpoint/2010/main" val="18343230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Google Shape;17;p13">
            <a:extLst>
              <a:ext uri="{FF2B5EF4-FFF2-40B4-BE49-F238E27FC236}">
                <a16:creationId xmlns:a16="http://schemas.microsoft.com/office/drawing/2014/main" id="{6B8CE67E-46DC-00AB-A392-6C4EDA688078}"/>
              </a:ext>
            </a:extLst>
          </p:cNvPr>
          <p:cNvSpPr>
            <a:spLocks/>
          </p:cNvSpPr>
          <p:nvPr userDrawn="1"/>
        </p:nvSpPr>
        <p:spPr>
          <a:xfrm>
            <a:off x="-10821" y="0"/>
            <a:ext cx="12192000" cy="6858000"/>
          </a:xfrm>
          <a:prstGeom prst="rect">
            <a:avLst/>
          </a:prstGeom>
          <a:gradFill>
            <a:gsLst>
              <a:gs pos="0">
                <a:schemeClr val="dk2"/>
              </a:gs>
              <a:gs pos="50000">
                <a:schemeClr val="dk2"/>
              </a:gs>
              <a:gs pos="100000">
                <a:schemeClr val="accent1">
                  <a:lumMod val="75000"/>
                </a:scheme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uFillTx/>
              <a:latin typeface="Arial" panose="020B0604020202020204" pitchFamily="34" charset="0"/>
              <a:ea typeface="Tahoma"/>
              <a:cs typeface="Arial" panose="020B0604020202020204" pitchFamily="34" charset="0"/>
              <a:sym typeface="Tahoma"/>
            </a:endParaRPr>
          </a:p>
        </p:txBody>
      </p:sp>
      <p:pic>
        <p:nvPicPr>
          <p:cNvPr id="4" name="Google Shape;44;p16">
            <a:extLst>
              <a:ext uri="{FF2B5EF4-FFF2-40B4-BE49-F238E27FC236}">
                <a16:creationId xmlns:a16="http://schemas.microsoft.com/office/drawing/2014/main" id="{D7E37FD5-416B-9E3F-95AC-8D0DA6D67FE7}"/>
              </a:ext>
            </a:extLst>
          </p:cNvPr>
          <p:cNvPicPr preferRelativeResize="0"/>
          <p:nvPr userDrawn="1"/>
        </p:nvPicPr>
        <p:blipFill rotWithShape="1">
          <a:blip r:embed="rId3" cstate="print">
            <a:extLst>
              <a:ext uri="{28A0092B-C50C-407E-A947-70E740481C1C}">
                <a14:useLocalDpi xmlns:a14="http://schemas.microsoft.com/office/drawing/2010/main"/>
              </a:ext>
            </a:extLst>
          </a:blip>
          <a:srcRect l="49692"/>
          <a:stretch/>
        </p:blipFill>
        <p:spPr>
          <a:xfrm>
            <a:off x="-10821" y="3307121"/>
            <a:ext cx="1772717" cy="3517697"/>
          </a:xfrm>
          <a:prstGeom prst="rect">
            <a:avLst/>
          </a:prstGeom>
          <a:noFill/>
          <a:ln>
            <a:noFill/>
          </a:ln>
        </p:spPr>
      </p:pic>
      <p:sp>
        <p:nvSpPr>
          <p:cNvPr id="5" name="Title 1">
            <a:extLst>
              <a:ext uri="{FF2B5EF4-FFF2-40B4-BE49-F238E27FC236}">
                <a16:creationId xmlns:a16="http://schemas.microsoft.com/office/drawing/2014/main" id="{3F89959B-9E09-FD43-5406-2C19D04CB488}"/>
              </a:ext>
            </a:extLst>
          </p:cNvPr>
          <p:cNvSpPr>
            <a:spLocks noGrp="1"/>
          </p:cNvSpPr>
          <p:nvPr>
            <p:ph type="title"/>
          </p:nvPr>
        </p:nvSpPr>
        <p:spPr>
          <a:xfrm>
            <a:off x="355107" y="1"/>
            <a:ext cx="11481786" cy="798989"/>
          </a:xfrm>
        </p:spPr>
        <p:txBody>
          <a:bodyPr>
            <a:noAutofit/>
          </a:bodyPr>
          <a:lstStyle>
            <a:lvl1pPr>
              <a:defRPr>
                <a:solidFill>
                  <a:schemeClr val="bg1"/>
                </a:solidFill>
              </a:defRPr>
            </a:lvl1pPr>
          </a:lstStyle>
          <a:p>
            <a:r>
              <a:rPr lang="en-US"/>
              <a:t>Click to edit Master title style</a:t>
            </a:r>
            <a:endParaRPr lang="en-AU"/>
          </a:p>
        </p:txBody>
      </p:sp>
      <p:cxnSp>
        <p:nvCxnSpPr>
          <p:cNvPr id="6" name="TitleSeparatorLine">
            <a:extLst>
              <a:ext uri="{FF2B5EF4-FFF2-40B4-BE49-F238E27FC236}">
                <a16:creationId xmlns:a16="http://schemas.microsoft.com/office/drawing/2014/main" id="{A869DF1B-48B8-9C6F-0941-867C9A82A36D}"/>
              </a:ext>
            </a:extLst>
          </p:cNvPr>
          <p:cNvCxnSpPr/>
          <p:nvPr userDrawn="1"/>
        </p:nvCxnSpPr>
        <p:spPr>
          <a:xfrm>
            <a:off x="0" y="873125"/>
            <a:ext cx="11857037" cy="0"/>
          </a:xfrm>
          <a:prstGeom prst="line">
            <a:avLst/>
          </a:prstGeom>
          <a:ln w="19050"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7" name="FooterSeparatorLine">
            <a:extLst>
              <a:ext uri="{FF2B5EF4-FFF2-40B4-BE49-F238E27FC236}">
                <a16:creationId xmlns:a16="http://schemas.microsoft.com/office/drawing/2014/main" id="{5EBC2A7C-4489-4178-CF67-B24584155BB5}"/>
              </a:ext>
            </a:extLst>
          </p:cNvPr>
          <p:cNvCxnSpPr>
            <a:cxnSpLocks/>
          </p:cNvCxnSpPr>
          <p:nvPr userDrawn="1"/>
        </p:nvCxnSpPr>
        <p:spPr>
          <a:xfrm>
            <a:off x="0" y="6598800"/>
            <a:ext cx="11372295" cy="0"/>
          </a:xfrm>
          <a:prstGeom prst="line">
            <a:avLst/>
          </a:prstGeom>
          <a:ln w="9525" cap="flat">
            <a:solidFill>
              <a:schemeClr val="bg2"/>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14C300B-D3EE-72DE-E9C5-D6F68E1021AA}"/>
              </a:ext>
            </a:extLst>
          </p:cNvPr>
          <p:cNvSpPr txBox="1"/>
          <p:nvPr userDrawn="1"/>
        </p:nvSpPr>
        <p:spPr>
          <a:xfrm>
            <a:off x="240285" y="6622631"/>
            <a:ext cx="8555855" cy="21544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r>
              <a:rPr lang="en-GB" sz="800" i="0">
                <a:solidFill>
                  <a:schemeClr val="bg1"/>
                </a:solidFill>
                <a:latin typeface="+mj-lt"/>
                <a:ea typeface="Tahoma" panose="020B0604030504040204" pitchFamily="34" charset="0"/>
                <a:cs typeface="Tahoma" panose="020B0604030504040204" pitchFamily="34" charset="0"/>
              </a:rPr>
              <a:t>ArcBlue  ©  </a:t>
            </a:r>
            <a:r>
              <a:rPr lang="en-AU" sz="800">
                <a:solidFill>
                  <a:schemeClr val="bg1"/>
                </a:solidFill>
                <a:latin typeface="+mn-lt"/>
              </a:rPr>
              <a:t>This information is confidential and was prepared by ArcBlue solely for the use of our client; it is not to be relied on by any 3rd party without ArcBlue's prior written consent</a:t>
            </a:r>
          </a:p>
        </p:txBody>
      </p:sp>
      <p:pic>
        <p:nvPicPr>
          <p:cNvPr id="10" name="Picture 16">
            <a:extLst>
              <a:ext uri="{FF2B5EF4-FFF2-40B4-BE49-F238E27FC236}">
                <a16:creationId xmlns:a16="http://schemas.microsoft.com/office/drawing/2014/main" id="{957B2F38-F4A5-61D1-12FB-7D70EB9FDC8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1514793" y="6335531"/>
            <a:ext cx="372893" cy="372893"/>
          </a:xfrm>
          <a:prstGeom prst="rect">
            <a:avLst/>
          </a:prstGeom>
        </p:spPr>
      </p:pic>
    </p:spTree>
    <p:custDataLst>
      <p:tags r:id="rId1"/>
    </p:custDataLst>
    <p:extLst>
      <p:ext uri="{BB962C8B-B14F-4D97-AF65-F5344CB8AC3E}">
        <p14:creationId xmlns:p14="http://schemas.microsoft.com/office/powerpoint/2010/main" val="32365666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Google Shape;17;p13">
            <a:extLst>
              <a:ext uri="{FF2B5EF4-FFF2-40B4-BE49-F238E27FC236}">
                <a16:creationId xmlns:a16="http://schemas.microsoft.com/office/drawing/2014/main" id="{6B8CE67E-46DC-00AB-A392-6C4EDA688078}"/>
              </a:ext>
            </a:extLst>
          </p:cNvPr>
          <p:cNvSpPr>
            <a:spLocks/>
          </p:cNvSpPr>
          <p:nvPr userDrawn="1"/>
        </p:nvSpPr>
        <p:spPr>
          <a:xfrm>
            <a:off x="-10821" y="4800602"/>
            <a:ext cx="12192000" cy="2057398"/>
          </a:xfrm>
          <a:prstGeom prst="rect">
            <a:avLst/>
          </a:prstGeom>
          <a:gradFill>
            <a:gsLst>
              <a:gs pos="0">
                <a:schemeClr val="dk2"/>
              </a:gs>
              <a:gs pos="50000">
                <a:schemeClr val="dk2"/>
              </a:gs>
              <a:gs pos="100000">
                <a:schemeClr val="accent1">
                  <a:lumMod val="75000"/>
                </a:scheme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uFillTx/>
              <a:latin typeface="Arial" panose="020B0604020202020204" pitchFamily="34" charset="0"/>
              <a:ea typeface="Tahoma"/>
              <a:cs typeface="Arial" panose="020B0604020202020204" pitchFamily="34" charset="0"/>
              <a:sym typeface="Tahoma"/>
            </a:endParaRPr>
          </a:p>
        </p:txBody>
      </p:sp>
      <p:sp>
        <p:nvSpPr>
          <p:cNvPr id="5" name="Title 1">
            <a:extLst>
              <a:ext uri="{FF2B5EF4-FFF2-40B4-BE49-F238E27FC236}">
                <a16:creationId xmlns:a16="http://schemas.microsoft.com/office/drawing/2014/main" id="{3F89959B-9E09-FD43-5406-2C19D04CB488}"/>
              </a:ext>
            </a:extLst>
          </p:cNvPr>
          <p:cNvSpPr>
            <a:spLocks noGrp="1"/>
          </p:cNvSpPr>
          <p:nvPr>
            <p:ph type="title"/>
          </p:nvPr>
        </p:nvSpPr>
        <p:spPr>
          <a:xfrm>
            <a:off x="405900" y="3852037"/>
            <a:ext cx="7318374" cy="798989"/>
          </a:xfrm>
        </p:spPr>
        <p:txBody>
          <a:bodyPr>
            <a:noAutofit/>
          </a:bodyPr>
          <a:lstStyle>
            <a:lvl1pPr>
              <a:defRPr>
                <a:solidFill>
                  <a:schemeClr val="tx2"/>
                </a:solidFill>
              </a:defRPr>
            </a:lvl1pPr>
          </a:lstStyle>
          <a:p>
            <a:r>
              <a:rPr lang="en-US"/>
              <a:t>Click to edit Master title style</a:t>
            </a:r>
            <a:endParaRPr lang="en-AU"/>
          </a:p>
        </p:txBody>
      </p:sp>
      <p:cxnSp>
        <p:nvCxnSpPr>
          <p:cNvPr id="7" name="FooterSeparatorLine">
            <a:extLst>
              <a:ext uri="{FF2B5EF4-FFF2-40B4-BE49-F238E27FC236}">
                <a16:creationId xmlns:a16="http://schemas.microsoft.com/office/drawing/2014/main" id="{5EBC2A7C-4489-4178-CF67-B24584155BB5}"/>
              </a:ext>
            </a:extLst>
          </p:cNvPr>
          <p:cNvCxnSpPr>
            <a:cxnSpLocks/>
          </p:cNvCxnSpPr>
          <p:nvPr userDrawn="1"/>
        </p:nvCxnSpPr>
        <p:spPr>
          <a:xfrm>
            <a:off x="0" y="6598800"/>
            <a:ext cx="11372295" cy="0"/>
          </a:xfrm>
          <a:prstGeom prst="line">
            <a:avLst/>
          </a:prstGeom>
          <a:ln w="9525" cap="flat">
            <a:solidFill>
              <a:schemeClr val="bg2"/>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14C300B-D3EE-72DE-E9C5-D6F68E1021AA}"/>
              </a:ext>
            </a:extLst>
          </p:cNvPr>
          <p:cNvSpPr txBox="1"/>
          <p:nvPr userDrawn="1"/>
        </p:nvSpPr>
        <p:spPr>
          <a:xfrm>
            <a:off x="240285" y="6622631"/>
            <a:ext cx="8555855" cy="21544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r>
              <a:rPr lang="en-GB" sz="800" i="0">
                <a:solidFill>
                  <a:schemeClr val="bg1"/>
                </a:solidFill>
                <a:latin typeface="+mj-lt"/>
                <a:ea typeface="Tahoma" panose="020B0604030504040204" pitchFamily="34" charset="0"/>
                <a:cs typeface="Tahoma" panose="020B0604030504040204" pitchFamily="34" charset="0"/>
              </a:rPr>
              <a:t>ArcBlue  ©  </a:t>
            </a:r>
            <a:r>
              <a:rPr lang="en-AU" sz="800">
                <a:solidFill>
                  <a:schemeClr val="bg1"/>
                </a:solidFill>
                <a:latin typeface="+mn-lt"/>
              </a:rPr>
              <a:t>This information is confidential and was prepared by ArcBlue solely for the use of our client; it is not to be relied on by any 3rd party without ArcBlue's prior written consent</a:t>
            </a:r>
          </a:p>
        </p:txBody>
      </p:sp>
      <p:sp>
        <p:nvSpPr>
          <p:cNvPr id="9" name="TextBox 8">
            <a:extLst>
              <a:ext uri="{FF2B5EF4-FFF2-40B4-BE49-F238E27FC236}">
                <a16:creationId xmlns:a16="http://schemas.microsoft.com/office/drawing/2014/main" id="{2C6D3716-BA5B-7D81-8B12-01FB1004E13E}"/>
              </a:ext>
            </a:extLst>
          </p:cNvPr>
          <p:cNvSpPr txBox="1"/>
          <p:nvPr userDrawn="1"/>
        </p:nvSpPr>
        <p:spPr bwMode="gray">
          <a:xfrm>
            <a:off x="10902518" y="6622631"/>
            <a:ext cx="469777" cy="218620"/>
          </a:xfrm>
          <a:prstGeom prst="rect">
            <a:avLst/>
          </a:prstGeom>
        </p:spPr>
        <p:txBody>
          <a:bodyPr vert="horz" lIns="91440" tIns="45720" rIns="91440" bIns="45720" rtlCol="0" anchor="ctr"/>
          <a:lstStyle>
            <a:defPPr>
              <a:defRPr lang="en-US"/>
            </a:defPPr>
            <a:lvl1pPr marL="0" indent="0" algn="r">
              <a:spcBef>
                <a:spcPts val="0"/>
              </a:spcBef>
              <a:buFontTx/>
              <a:buNone/>
              <a:defRPr sz="800">
                <a:solidFill>
                  <a:schemeClr val="tx2"/>
                </a:solidFill>
              </a:defRPr>
            </a:lvl1pPr>
          </a:lstStyle>
          <a:p>
            <a:pPr lvl="0"/>
            <a:fld id="{7A43169B-F71D-445C-AF07-E52E22F2C1B2}" type="slidenum">
              <a:rPr lang="en-US" smtClean="0">
                <a:solidFill>
                  <a:schemeClr val="bg1"/>
                </a:solidFill>
              </a:rPr>
              <a:pPr lvl="0"/>
              <a:t>‹#›</a:t>
            </a:fld>
            <a:endParaRPr lang="en-US" err="1">
              <a:solidFill>
                <a:schemeClr val="bg1"/>
              </a:solidFill>
            </a:endParaRPr>
          </a:p>
        </p:txBody>
      </p:sp>
      <p:pic>
        <p:nvPicPr>
          <p:cNvPr id="10" name="Picture 16">
            <a:extLst>
              <a:ext uri="{FF2B5EF4-FFF2-40B4-BE49-F238E27FC236}">
                <a16:creationId xmlns:a16="http://schemas.microsoft.com/office/drawing/2014/main" id="{957B2F38-F4A5-61D1-12FB-7D70EB9FDC8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514793" y="6335531"/>
            <a:ext cx="372893" cy="372893"/>
          </a:xfrm>
          <a:prstGeom prst="rect">
            <a:avLst/>
          </a:prstGeom>
        </p:spPr>
      </p:pic>
    </p:spTree>
    <p:custDataLst>
      <p:tags r:id="rId1"/>
    </p:custDataLst>
    <p:extLst>
      <p:ext uri="{BB962C8B-B14F-4D97-AF65-F5344CB8AC3E}">
        <p14:creationId xmlns:p14="http://schemas.microsoft.com/office/powerpoint/2010/main" val="150981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6F4083-3626-4CD4-9CBA-CC1CBDF4B497}"/>
              </a:ext>
            </a:extLst>
          </p:cNvPr>
          <p:cNvSpPr/>
          <p:nvPr userDrawn="1"/>
        </p:nvSpPr>
        <p:spPr>
          <a:xfrm>
            <a:off x="0" y="-25400"/>
            <a:ext cx="12192000" cy="6565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itle 7"/>
          <p:cNvSpPr>
            <a:spLocks noGrp="1"/>
          </p:cNvSpPr>
          <p:nvPr>
            <p:ph type="title"/>
          </p:nvPr>
        </p:nvSpPr>
        <p:spPr>
          <a:xfrm>
            <a:off x="778933" y="805021"/>
            <a:ext cx="8204200" cy="884081"/>
          </a:xfrm>
        </p:spPr>
        <p:txBody>
          <a:bodyPr/>
          <a:lstStyle>
            <a:lvl1pPr>
              <a:defRPr sz="2700">
                <a:solidFill>
                  <a:schemeClr val="bg1"/>
                </a:solidFill>
              </a:defRPr>
            </a:lvl1pPr>
          </a:lstStyle>
          <a:p>
            <a:r>
              <a:rPr lang="en-US" dirty="0"/>
              <a:t>Click to edit Master title style</a:t>
            </a:r>
            <a:endParaRPr lang="en-GB" dirty="0"/>
          </a:p>
        </p:txBody>
      </p:sp>
      <p:sp>
        <p:nvSpPr>
          <p:cNvPr id="7" name="Text Placeholder 6">
            <a:extLst>
              <a:ext uri="{FF2B5EF4-FFF2-40B4-BE49-F238E27FC236}">
                <a16:creationId xmlns:a16="http://schemas.microsoft.com/office/drawing/2014/main" id="{0E64D29A-2239-47E3-93F4-29601A0FB94B}"/>
              </a:ext>
            </a:extLst>
          </p:cNvPr>
          <p:cNvSpPr>
            <a:spLocks noGrp="1"/>
          </p:cNvSpPr>
          <p:nvPr>
            <p:ph type="body" sz="quarter" idx="10"/>
          </p:nvPr>
        </p:nvSpPr>
        <p:spPr>
          <a:xfrm>
            <a:off x="778933" y="1963582"/>
            <a:ext cx="8204200" cy="3352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14" name="Picture 13">
            <a:extLst>
              <a:ext uri="{FF2B5EF4-FFF2-40B4-BE49-F238E27FC236}">
                <a16:creationId xmlns:a16="http://schemas.microsoft.com/office/drawing/2014/main" id="{5175F5BF-8FBC-4FB0-9CFC-D3C85BBE0C09}"/>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49693"/>
          <a:stretch/>
        </p:blipFill>
        <p:spPr>
          <a:xfrm>
            <a:off x="-10821" y="3307123"/>
            <a:ext cx="1772717" cy="3517697"/>
          </a:xfrm>
          <a:prstGeom prst="rect">
            <a:avLst/>
          </a:prstGeom>
        </p:spPr>
      </p:pic>
    </p:spTree>
    <p:custDataLst>
      <p:tags r:id="rId1"/>
    </p:custDataLst>
    <p:extLst>
      <p:ext uri="{BB962C8B-B14F-4D97-AF65-F5344CB8AC3E}">
        <p14:creationId xmlns:p14="http://schemas.microsoft.com/office/powerpoint/2010/main" val="618025148"/>
      </p:ext>
    </p:extLst>
  </p:cSld>
  <p:clrMapOvr>
    <a:masterClrMapping/>
  </p:clrMapOvr>
  <p:transition>
    <p:pull/>
  </p:transition>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50E1CC-499A-4E22-80B9-6B009A5B3EA1}"/>
              </a:ext>
            </a:extLst>
          </p:cNvPr>
          <p:cNvSpPr/>
          <p:nvPr userDrawn="1"/>
        </p:nvSpPr>
        <p:spPr>
          <a:xfrm>
            <a:off x="0" y="-25400"/>
            <a:ext cx="12192000" cy="49117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itle 7"/>
          <p:cNvSpPr>
            <a:spLocks noGrp="1"/>
          </p:cNvSpPr>
          <p:nvPr>
            <p:ph type="title"/>
          </p:nvPr>
        </p:nvSpPr>
        <p:spPr>
          <a:xfrm>
            <a:off x="609600" y="5351619"/>
            <a:ext cx="7315200" cy="568800"/>
          </a:xfrm>
        </p:spPr>
        <p:txBody>
          <a:bodyPr/>
          <a:lstStyle>
            <a:lvl1pPr>
              <a:defRPr>
                <a:solidFill>
                  <a:schemeClr val="accent1"/>
                </a:solidFill>
              </a:defRPr>
            </a:lvl1pPr>
          </a:lstStyle>
          <a:p>
            <a:r>
              <a:rPr lang="en-US" dirty="0"/>
              <a:t>Click to edit Master title style</a:t>
            </a:r>
            <a:endParaRPr lang="en-GB" dirty="0"/>
          </a:p>
        </p:txBody>
      </p:sp>
      <p:pic>
        <p:nvPicPr>
          <p:cNvPr id="5" name="Picture 4">
            <a:extLst>
              <a:ext uri="{FF2B5EF4-FFF2-40B4-BE49-F238E27FC236}">
                <a16:creationId xmlns:a16="http://schemas.microsoft.com/office/drawing/2014/main" id="{466FC057-CD5B-446A-A5EC-CADD2100F9C8}"/>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49693"/>
          <a:stretch/>
        </p:blipFill>
        <p:spPr>
          <a:xfrm>
            <a:off x="-10821" y="1368630"/>
            <a:ext cx="1772717" cy="3517697"/>
          </a:xfrm>
          <a:prstGeom prst="rect">
            <a:avLst/>
          </a:prstGeom>
        </p:spPr>
      </p:pic>
      <p:pic>
        <p:nvPicPr>
          <p:cNvPr id="9" name="Picture 8" descr="A picture containing text, clipart, vector graphics&#10;&#10;Description automatically generated">
            <a:extLst>
              <a:ext uri="{FF2B5EF4-FFF2-40B4-BE49-F238E27FC236}">
                <a16:creationId xmlns:a16="http://schemas.microsoft.com/office/drawing/2014/main" id="{0737EEE2-F4AF-4111-8524-0DF6BAAB89C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54968" y="154338"/>
            <a:ext cx="2587854" cy="1044000"/>
          </a:xfrm>
          <a:prstGeom prst="rect">
            <a:avLst/>
          </a:prstGeom>
        </p:spPr>
      </p:pic>
    </p:spTree>
    <p:custDataLst>
      <p:tags r:id="rId1"/>
    </p:custDataLst>
    <p:extLst>
      <p:ext uri="{BB962C8B-B14F-4D97-AF65-F5344CB8AC3E}">
        <p14:creationId xmlns:p14="http://schemas.microsoft.com/office/powerpoint/2010/main" val="4210208831"/>
      </p:ext>
    </p:extLst>
  </p:cSld>
  <p:clrMapOvr>
    <a:masterClrMapping/>
  </p:clrMapOvr>
  <p:transition>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50E1CC-499A-4E22-80B9-6B009A5B3EA1}"/>
              </a:ext>
            </a:extLst>
          </p:cNvPr>
          <p:cNvSpPr/>
          <p:nvPr userDrawn="1"/>
        </p:nvSpPr>
        <p:spPr>
          <a:xfrm>
            <a:off x="0" y="-25400"/>
            <a:ext cx="12192000" cy="49117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itle 7"/>
          <p:cNvSpPr>
            <a:spLocks noGrp="1"/>
          </p:cNvSpPr>
          <p:nvPr>
            <p:ph type="title"/>
          </p:nvPr>
        </p:nvSpPr>
        <p:spPr>
          <a:xfrm>
            <a:off x="609600" y="5351619"/>
            <a:ext cx="7315200" cy="568800"/>
          </a:xfrm>
        </p:spPr>
        <p:txBody>
          <a:bodyPr/>
          <a:lstStyle>
            <a:lvl1pPr>
              <a:defRPr>
                <a:solidFill>
                  <a:schemeClr val="accent1"/>
                </a:solidFill>
              </a:defRPr>
            </a:lvl1pPr>
          </a:lstStyle>
          <a:p>
            <a:r>
              <a:rPr lang="en-US" dirty="0"/>
              <a:t>Click to edit Master title style</a:t>
            </a:r>
            <a:endParaRPr lang="en-GB" dirty="0"/>
          </a:p>
        </p:txBody>
      </p:sp>
      <p:pic>
        <p:nvPicPr>
          <p:cNvPr id="5" name="Picture 4">
            <a:extLst>
              <a:ext uri="{FF2B5EF4-FFF2-40B4-BE49-F238E27FC236}">
                <a16:creationId xmlns:a16="http://schemas.microsoft.com/office/drawing/2014/main" id="{852651C0-3D53-4A48-9B9C-29915A8F98E9}"/>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49693"/>
          <a:stretch/>
        </p:blipFill>
        <p:spPr>
          <a:xfrm>
            <a:off x="-10821" y="1368630"/>
            <a:ext cx="1772717" cy="3517697"/>
          </a:xfrm>
          <a:prstGeom prst="rect">
            <a:avLst/>
          </a:prstGeom>
        </p:spPr>
      </p:pic>
      <p:pic>
        <p:nvPicPr>
          <p:cNvPr id="9" name="Picture 8" descr="A picture containing text, clipart, vector graphics&#10;&#10;Description automatically generated">
            <a:extLst>
              <a:ext uri="{FF2B5EF4-FFF2-40B4-BE49-F238E27FC236}">
                <a16:creationId xmlns:a16="http://schemas.microsoft.com/office/drawing/2014/main" id="{0161FF50-5925-4ED5-B95E-2D95BED8250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54968" y="154338"/>
            <a:ext cx="2587854" cy="1044000"/>
          </a:xfrm>
          <a:prstGeom prst="rect">
            <a:avLst/>
          </a:prstGeom>
        </p:spPr>
      </p:pic>
    </p:spTree>
    <p:custDataLst>
      <p:tags r:id="rId1"/>
    </p:custDataLst>
    <p:extLst>
      <p:ext uri="{BB962C8B-B14F-4D97-AF65-F5344CB8AC3E}">
        <p14:creationId xmlns:p14="http://schemas.microsoft.com/office/powerpoint/2010/main" val="3195661887"/>
      </p:ext>
    </p:extLst>
  </p:cSld>
  <p:clrMapOvr>
    <a:masterClrMapping/>
  </p:clrMapOvr>
  <p:transition>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C85199-A525-4EBE-AE6B-F62466E3F6ED}"/>
              </a:ext>
            </a:extLst>
          </p:cNvPr>
          <p:cNvSpPr/>
          <p:nvPr userDrawn="1"/>
        </p:nvSpPr>
        <p:spPr>
          <a:xfrm>
            <a:off x="3149600" y="0"/>
            <a:ext cx="9144000" cy="6858000"/>
          </a:xfrm>
          <a:prstGeom prst="rect">
            <a:avLst/>
          </a:prstGeom>
          <a:gradFill flip="none" rotWithShape="1">
            <a:gsLst>
              <a:gs pos="0">
                <a:schemeClr val="bg1">
                  <a:lumMod val="95000"/>
                </a:schemeClr>
              </a:gs>
              <a:gs pos="100000">
                <a:schemeClr val="bg1">
                  <a:lumMod val="85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69ABDBAF-B7DA-4E40-AE8A-006FB06EE470}"/>
              </a:ext>
            </a:extLst>
          </p:cNvPr>
          <p:cNvSpPr/>
          <p:nvPr userDrawn="1"/>
        </p:nvSpPr>
        <p:spPr>
          <a:xfrm>
            <a:off x="0" y="0"/>
            <a:ext cx="32512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C281BDE3-B4A0-40BC-80CD-30C3C3451262}"/>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49693"/>
          <a:stretch/>
        </p:blipFill>
        <p:spPr>
          <a:xfrm>
            <a:off x="-10821" y="3307123"/>
            <a:ext cx="1772717" cy="3517697"/>
          </a:xfrm>
          <a:prstGeom prst="rect">
            <a:avLst/>
          </a:prstGeom>
        </p:spPr>
      </p:pic>
      <p:sp>
        <p:nvSpPr>
          <p:cNvPr id="2" name="Title 1"/>
          <p:cNvSpPr>
            <a:spLocks noGrp="1"/>
          </p:cNvSpPr>
          <p:nvPr>
            <p:ph type="title"/>
          </p:nvPr>
        </p:nvSpPr>
        <p:spPr>
          <a:xfrm>
            <a:off x="304801" y="3532785"/>
            <a:ext cx="2598057" cy="569912"/>
          </a:xfrm>
        </p:spPr>
        <p:txBody>
          <a:bodyPr/>
          <a:lstStyle>
            <a:lvl1pPr>
              <a:defRPr lang="en-GB" sz="2400" dirty="0">
                <a:solidFill>
                  <a:schemeClr val="bg1"/>
                </a:solidFill>
                <a:latin typeface="Arial" panose="020B0604020202020204" pitchFamily="34" charset="0"/>
                <a:ea typeface="+mj-ea"/>
                <a:cs typeface="+mj-cs"/>
              </a:defRPr>
            </a:lvl1pPr>
          </a:lstStyle>
          <a:p>
            <a:r>
              <a:rPr lang="en-US" dirty="0"/>
              <a:t>Click to edit Master title style</a:t>
            </a:r>
            <a:endParaRPr lang="en-GB" dirty="0"/>
          </a:p>
        </p:txBody>
      </p:sp>
      <p:sp>
        <p:nvSpPr>
          <p:cNvPr id="3" name="Content Placeholder 2"/>
          <p:cNvSpPr>
            <a:spLocks noGrp="1"/>
          </p:cNvSpPr>
          <p:nvPr>
            <p:ph idx="1"/>
          </p:nvPr>
        </p:nvSpPr>
        <p:spPr>
          <a:xfrm>
            <a:off x="3672114" y="571512"/>
            <a:ext cx="8171749" cy="5480943"/>
          </a:xfrm>
        </p:spPr>
        <p:txBody>
          <a:bodyPr/>
          <a:lstStyle>
            <a:lvl1pPr>
              <a:defRPr sz="2100">
                <a:solidFill>
                  <a:schemeClr val="tx1"/>
                </a:solidFill>
              </a:defRPr>
            </a:lvl1pPr>
            <a:lvl2pPr>
              <a:defRPr sz="2100">
                <a:solidFill>
                  <a:schemeClr val="tx1"/>
                </a:solidFill>
              </a:defRPr>
            </a:lvl2pPr>
            <a:lvl3pPr>
              <a:defRPr sz="2100">
                <a:solidFill>
                  <a:schemeClr val="tx1"/>
                </a:solidFill>
              </a:defRPr>
            </a:lvl3pPr>
            <a:lvl4pPr>
              <a:defRPr sz="2100">
                <a:solidFill>
                  <a:schemeClr val="tx1"/>
                </a:solidFill>
              </a:defRPr>
            </a:lvl4pPr>
            <a:lvl5pPr>
              <a:defRPr sz="1800">
                <a:solidFill>
                  <a:schemeClr val="tx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3">
            <a:extLst>
              <a:ext uri="{FF2B5EF4-FFF2-40B4-BE49-F238E27FC236}">
                <a16:creationId xmlns:a16="http://schemas.microsoft.com/office/drawing/2014/main" id="{B3F28728-87A5-4910-BA3A-B6D22AD9B6CF}"/>
              </a:ext>
            </a:extLst>
          </p:cNvPr>
          <p:cNvSpPr txBox="1">
            <a:spLocks/>
          </p:cNvSpPr>
          <p:nvPr userDrawn="1"/>
        </p:nvSpPr>
        <p:spPr bwMode="auto">
          <a:xfrm>
            <a:off x="11591854" y="6571576"/>
            <a:ext cx="335829" cy="21544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AU"/>
            </a:defPPr>
            <a:lvl1pPr algn="r" rtl="0" eaLnBrk="1" fontAlgn="base" hangingPunct="1">
              <a:spcBef>
                <a:spcPct val="20000"/>
              </a:spcBef>
              <a:spcAft>
                <a:spcPct val="0"/>
              </a:spcAft>
              <a:buFont typeface="Wingdings 3" panose="05040102010807070707" pitchFamily="18" charset="2"/>
              <a:buChar char="}"/>
              <a:defRPr sz="2400" kern="1200">
                <a:solidFill>
                  <a:srgbClr val="595959"/>
                </a:solidFill>
                <a:latin typeface="Century Gothic" panose="020B0502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595959"/>
                </a:solidFill>
                <a:latin typeface="Century Gothic" panose="020B0502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595959"/>
                </a:solidFill>
                <a:latin typeface="Century Gothic" panose="020B0502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har char="–"/>
              <a:defRPr sz="2400" kern="1200">
                <a:solidFill>
                  <a:srgbClr val="595959"/>
                </a:solidFill>
                <a:latin typeface="Century Gothic" panose="020B0502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har char="»"/>
              <a:defRPr sz="2000" kern="1200">
                <a:solidFill>
                  <a:schemeClr val="tx1"/>
                </a:solidFill>
                <a:latin typeface="Futura Bk BT"/>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Futura Bk BT"/>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Futura Bk BT"/>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Futura Bk BT"/>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Futura Bk BT"/>
                <a:ea typeface="+mn-ea"/>
                <a:cs typeface="Arial" panose="020B0604020202020204" pitchFamily="34" charset="0"/>
              </a:defRPr>
            </a:lvl9pPr>
          </a:lstStyle>
          <a:p>
            <a:pPr marL="0" marR="0" lvl="0" indent="0" algn="r" defTabSz="342900" rtl="0" eaLnBrk="1" fontAlgn="base" latinLnBrk="0" hangingPunct="1">
              <a:lnSpc>
                <a:spcPct val="100000"/>
              </a:lnSpc>
              <a:spcBef>
                <a:spcPct val="0"/>
              </a:spcBef>
              <a:spcAft>
                <a:spcPct val="0"/>
              </a:spcAft>
              <a:buClrTx/>
              <a:buSzTx/>
              <a:buFontTx/>
              <a:buNone/>
              <a:tabLst/>
              <a:defRPr/>
            </a:pPr>
            <a:fld id="{4F7FF596-A233-4158-A15C-9903C0DF9D05}" type="slidenum">
              <a:rPr kumimoji="0" lang="en-AU" altLang="en-US" sz="600" b="0" i="0" u="none" strike="noStrike" kern="1200" cap="none" spc="0" normalizeH="0" baseline="0" noProof="0" smtClean="0">
                <a:ln>
                  <a:noFill/>
                </a:ln>
                <a:solidFill>
                  <a:srgbClr val="002458"/>
                </a:solidFill>
                <a:effectLst/>
                <a:uLnTx/>
                <a:uFillTx/>
                <a:latin typeface="Century Gothic" panose="020B0502020202020204" pitchFamily="34" charset="0"/>
                <a:ea typeface="+mn-ea"/>
                <a:cs typeface="Arial" panose="020B0604020202020204" pitchFamily="34" charset="0"/>
              </a:rPr>
              <a:pPr marL="0" marR="0" lvl="0" indent="0" algn="r" defTabSz="342900" rtl="0" eaLnBrk="1" fontAlgn="base" latinLnBrk="0" hangingPunct="1">
                <a:lnSpc>
                  <a:spcPct val="100000"/>
                </a:lnSpc>
                <a:spcBef>
                  <a:spcPct val="0"/>
                </a:spcBef>
                <a:spcAft>
                  <a:spcPct val="0"/>
                </a:spcAft>
                <a:buClrTx/>
                <a:buSzTx/>
                <a:buFontTx/>
                <a:buNone/>
                <a:tabLst/>
                <a:defRPr/>
              </a:pPr>
              <a:t>‹#›</a:t>
            </a:fld>
            <a:endParaRPr kumimoji="0" lang="en-AU" altLang="en-US" sz="600" b="0" i="0" u="none" strike="noStrike" kern="1200" cap="none" spc="0" normalizeH="0" baseline="0" noProof="0" dirty="0">
              <a:ln>
                <a:noFill/>
              </a:ln>
              <a:solidFill>
                <a:srgbClr val="002458"/>
              </a:solidFill>
              <a:effectLst/>
              <a:uLnTx/>
              <a:uFillTx/>
              <a:latin typeface="Century Gothic" panose="020B0502020202020204" pitchFamily="34" charset="0"/>
              <a:ea typeface="+mn-ea"/>
              <a:cs typeface="Arial" panose="020B0604020202020204" pitchFamily="34" charset="0"/>
            </a:endParaRPr>
          </a:p>
        </p:txBody>
      </p:sp>
      <p:sp>
        <p:nvSpPr>
          <p:cNvPr id="9" name="Line 17">
            <a:extLst>
              <a:ext uri="{FF2B5EF4-FFF2-40B4-BE49-F238E27FC236}">
                <a16:creationId xmlns:a16="http://schemas.microsoft.com/office/drawing/2014/main" id="{F534742F-3620-403A-8496-B9C3D81527BC}"/>
              </a:ext>
            </a:extLst>
          </p:cNvPr>
          <p:cNvSpPr>
            <a:spLocks noChangeShapeType="1"/>
          </p:cNvSpPr>
          <p:nvPr userDrawn="1"/>
        </p:nvSpPr>
        <p:spPr bwMode="auto">
          <a:xfrm>
            <a:off x="3672115" y="6521978"/>
            <a:ext cx="8171749" cy="0"/>
          </a:xfrm>
          <a:prstGeom prst="line">
            <a:avLst/>
          </a:prstGeom>
          <a:noFill/>
          <a:ln w="6350">
            <a:solidFill>
              <a:schemeClr val="tx2"/>
            </a:solidFill>
            <a:round/>
            <a:headEnd/>
            <a:tailEnd/>
          </a:ln>
          <a:extLst>
            <a:ext uri="{909E8E84-426E-40DD-AFC4-6F175D3DCCD1}">
              <a14:hiddenFill xmlns:a14="http://schemas.microsoft.com/office/drawing/2010/main">
                <a:noFill/>
              </a14:hiddenFill>
            </a:ext>
          </a:extLst>
        </p:spPr>
        <p:txBody>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AU" sz="135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0" name="Text Box 19">
            <a:extLst>
              <a:ext uri="{FF2B5EF4-FFF2-40B4-BE49-F238E27FC236}">
                <a16:creationId xmlns:a16="http://schemas.microsoft.com/office/drawing/2014/main" id="{A6A864D0-5A99-40B8-85F1-2D64276A3DC8}"/>
              </a:ext>
            </a:extLst>
          </p:cNvPr>
          <p:cNvSpPr txBox="1">
            <a:spLocks noChangeArrowheads="1"/>
          </p:cNvSpPr>
          <p:nvPr userDrawn="1"/>
        </p:nvSpPr>
        <p:spPr bwMode="auto">
          <a:xfrm>
            <a:off x="9418454" y="6571573"/>
            <a:ext cx="217833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342900" rtl="0" eaLnBrk="1" fontAlgn="base" latinLnBrk="0" hangingPunct="1">
              <a:lnSpc>
                <a:spcPct val="100000"/>
              </a:lnSpc>
              <a:spcBef>
                <a:spcPct val="0"/>
              </a:spcBef>
              <a:spcAft>
                <a:spcPct val="0"/>
              </a:spcAft>
              <a:buClrTx/>
              <a:buSzTx/>
              <a:buFontTx/>
              <a:buNone/>
              <a:tabLst/>
              <a:defRPr/>
            </a:pPr>
            <a:r>
              <a:rPr kumimoji="0" lang="en-GB" sz="600" b="0" i="0" u="none" strike="noStrike" kern="1200" cap="none" spc="0" normalizeH="0" baseline="0" noProof="0" dirty="0">
                <a:ln>
                  <a:noFill/>
                </a:ln>
                <a:solidFill>
                  <a:srgbClr val="002458"/>
                </a:solidFill>
                <a:effectLst/>
                <a:uLnTx/>
                <a:uFillTx/>
                <a:latin typeface="Arial" panose="020B0604020202020204" pitchFamily="34" charset="0"/>
                <a:ea typeface="+mn-ea"/>
                <a:cs typeface="Arial" charset="0"/>
              </a:rPr>
              <a:t>© </a:t>
            </a:r>
            <a:r>
              <a:rPr kumimoji="0" lang="en-GB" sz="600" b="0" i="0" u="none" strike="noStrike" kern="1200" cap="none" spc="0" normalizeH="0" baseline="0" noProof="0" dirty="0" err="1">
                <a:ln>
                  <a:noFill/>
                </a:ln>
                <a:solidFill>
                  <a:srgbClr val="002458"/>
                </a:solidFill>
                <a:effectLst/>
                <a:uLnTx/>
                <a:uFillTx/>
                <a:latin typeface="Arial" panose="020B0604020202020204" pitchFamily="34" charset="0"/>
                <a:ea typeface="+mn-ea"/>
                <a:cs typeface="Arial" charset="0"/>
              </a:rPr>
              <a:t>ArcBlue</a:t>
            </a:r>
            <a:r>
              <a:rPr kumimoji="0" lang="en-GB" sz="600" b="0" i="0" u="none" strike="noStrike" kern="1200" cap="none" spc="0" normalizeH="0" baseline="0" noProof="0" dirty="0">
                <a:ln>
                  <a:noFill/>
                </a:ln>
                <a:solidFill>
                  <a:srgbClr val="002458"/>
                </a:solidFill>
                <a:effectLst/>
                <a:uLnTx/>
                <a:uFillTx/>
                <a:latin typeface="Arial" panose="020B0604020202020204" pitchFamily="34" charset="0"/>
                <a:ea typeface="+mn-ea"/>
                <a:cs typeface="Arial" charset="0"/>
              </a:rPr>
              <a:t> Consulting</a:t>
            </a:r>
            <a:endParaRPr kumimoji="0" lang="en-AU" sz="600" b="0" i="0" u="none" strike="noStrike" kern="1200" cap="none" spc="0" normalizeH="0" baseline="0" noProof="0" dirty="0">
              <a:ln>
                <a:noFill/>
              </a:ln>
              <a:solidFill>
                <a:srgbClr val="002458"/>
              </a:solidFill>
              <a:effectLst/>
              <a:uLnTx/>
              <a:uFillTx/>
              <a:latin typeface="Arial" panose="020B0604020202020204" pitchFamily="34" charset="0"/>
              <a:ea typeface="+mn-ea"/>
              <a:cs typeface="Arial" charset="0"/>
            </a:endParaRPr>
          </a:p>
        </p:txBody>
      </p:sp>
      <p:sp>
        <p:nvSpPr>
          <p:cNvPr id="11" name="Oval 10">
            <a:extLst>
              <a:ext uri="{FF2B5EF4-FFF2-40B4-BE49-F238E27FC236}">
                <a16:creationId xmlns:a16="http://schemas.microsoft.com/office/drawing/2014/main" id="{2D29E81B-6A38-4CD1-B58B-47EEBE6CB30E}"/>
              </a:ext>
            </a:extLst>
          </p:cNvPr>
          <p:cNvSpPr/>
          <p:nvPr userDrawn="1"/>
        </p:nvSpPr>
        <p:spPr>
          <a:xfrm>
            <a:off x="11591333" y="6661295"/>
            <a:ext cx="36000" cy="36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3801154056"/>
      </p:ext>
    </p:extLst>
  </p:cSld>
  <p:clrMapOvr>
    <a:masterClrMapping/>
  </p:clrMapOvr>
  <p:transition>
    <p:pull/>
  </p:transition>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19.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2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ags" Target="../tags/tag37.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ags" Target="../tags/tag4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13"/>
          <p:cNvSpPr>
            <a:spLocks noGrp="1" noChangeArrowheads="1"/>
          </p:cNvSpPr>
          <p:nvPr>
            <p:ph type="title"/>
          </p:nvPr>
        </p:nvSpPr>
        <p:spPr bwMode="auto">
          <a:xfrm>
            <a:off x="490760" y="308179"/>
            <a:ext cx="73152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Rectangle 14"/>
          <p:cNvSpPr>
            <a:spLocks noGrp="1" noChangeArrowheads="1"/>
          </p:cNvSpPr>
          <p:nvPr>
            <p:ph type="body" idx="1"/>
          </p:nvPr>
        </p:nvSpPr>
        <p:spPr bwMode="auto">
          <a:xfrm>
            <a:off x="490761" y="1340768"/>
            <a:ext cx="11087999"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p:txBody>
      </p:sp>
      <p:sp>
        <p:nvSpPr>
          <p:cNvPr id="2053" name="Line 17"/>
          <p:cNvSpPr>
            <a:spLocks noChangeShapeType="1"/>
          </p:cNvSpPr>
          <p:nvPr/>
        </p:nvSpPr>
        <p:spPr bwMode="auto">
          <a:xfrm>
            <a:off x="490760" y="6521978"/>
            <a:ext cx="11088000" cy="0"/>
          </a:xfrm>
          <a:prstGeom prst="line">
            <a:avLst/>
          </a:prstGeom>
          <a:noFill/>
          <a:ln w="6350">
            <a:solidFill>
              <a:schemeClr val="tx2"/>
            </a:solidFill>
            <a:round/>
            <a:headEnd/>
            <a:tailEnd/>
          </a:ln>
          <a:extLst>
            <a:ext uri="{909E8E84-426E-40DD-AFC4-6F175D3DCCD1}">
              <a14:hiddenFill xmlns:a14="http://schemas.microsoft.com/office/drawing/2010/main">
                <a:noFill/>
              </a14:hiddenFill>
            </a:ext>
          </a:extLst>
        </p:spPr>
        <p:txBody>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AU" sz="135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3" name="Text Box 19">
            <a:extLst>
              <a:ext uri="{FF2B5EF4-FFF2-40B4-BE49-F238E27FC236}">
                <a16:creationId xmlns:a16="http://schemas.microsoft.com/office/drawing/2014/main" id="{C5472E89-F89B-4332-84EF-0E64125706E7}"/>
              </a:ext>
            </a:extLst>
          </p:cNvPr>
          <p:cNvSpPr txBox="1">
            <a:spLocks noChangeArrowheads="1"/>
          </p:cNvSpPr>
          <p:nvPr userDrawn="1"/>
        </p:nvSpPr>
        <p:spPr bwMode="auto">
          <a:xfrm>
            <a:off x="482928" y="6571573"/>
            <a:ext cx="29044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342900" rtl="0" eaLnBrk="1" fontAlgn="base" latinLnBrk="0" hangingPunct="1">
              <a:lnSpc>
                <a:spcPct val="100000"/>
              </a:lnSpc>
              <a:spcBef>
                <a:spcPct val="0"/>
              </a:spcBef>
              <a:spcAft>
                <a:spcPct val="0"/>
              </a:spcAft>
              <a:buClrTx/>
              <a:buSzTx/>
              <a:buFontTx/>
              <a:buNone/>
              <a:tabLst/>
              <a:defRPr/>
            </a:pPr>
            <a:r>
              <a:rPr kumimoji="0" lang="en-GB" sz="600" b="0" i="0" u="none" strike="noStrike" kern="1200" cap="none" spc="0" normalizeH="0" baseline="0" noProof="0" dirty="0">
                <a:ln>
                  <a:noFill/>
                </a:ln>
                <a:solidFill>
                  <a:srgbClr val="002458"/>
                </a:solidFill>
                <a:effectLst/>
                <a:uLnTx/>
                <a:uFillTx/>
                <a:latin typeface="Arial" panose="020B0604020202020204" pitchFamily="34" charset="0"/>
                <a:ea typeface="+mn-ea"/>
                <a:cs typeface="Arial" charset="0"/>
              </a:rPr>
              <a:t>Introduction to Contract Management</a:t>
            </a:r>
            <a:endParaRPr kumimoji="0" lang="en-AU" sz="600" b="0" i="0" u="none" strike="noStrike" kern="1200" cap="none" spc="0" normalizeH="0" baseline="0" noProof="0" dirty="0">
              <a:ln>
                <a:noFill/>
              </a:ln>
              <a:solidFill>
                <a:srgbClr val="002458"/>
              </a:solidFill>
              <a:effectLst/>
              <a:uLnTx/>
              <a:uFillTx/>
              <a:latin typeface="Arial" panose="020B0604020202020204" pitchFamily="34" charset="0"/>
              <a:ea typeface="+mn-ea"/>
              <a:cs typeface="Arial" charset="0"/>
            </a:endParaRPr>
          </a:p>
        </p:txBody>
      </p:sp>
      <p:sp>
        <p:nvSpPr>
          <p:cNvPr id="14" name="Slide Number Placeholder 3">
            <a:extLst>
              <a:ext uri="{FF2B5EF4-FFF2-40B4-BE49-F238E27FC236}">
                <a16:creationId xmlns:a16="http://schemas.microsoft.com/office/drawing/2014/main" id="{A554D239-67F3-4033-91E6-1B517A1E832C}"/>
              </a:ext>
            </a:extLst>
          </p:cNvPr>
          <p:cNvSpPr txBox="1">
            <a:spLocks/>
          </p:cNvSpPr>
          <p:nvPr userDrawn="1"/>
        </p:nvSpPr>
        <p:spPr bwMode="auto">
          <a:xfrm>
            <a:off x="11242747" y="6571577"/>
            <a:ext cx="447772" cy="21544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AU"/>
            </a:defPPr>
            <a:lvl1pPr algn="r" rtl="0" eaLnBrk="1" fontAlgn="base" hangingPunct="1">
              <a:spcBef>
                <a:spcPct val="20000"/>
              </a:spcBef>
              <a:spcAft>
                <a:spcPct val="0"/>
              </a:spcAft>
              <a:buFont typeface="Wingdings 3" panose="05040102010807070707" pitchFamily="18" charset="2"/>
              <a:buChar char="}"/>
              <a:defRPr sz="2400" kern="1200">
                <a:solidFill>
                  <a:srgbClr val="595959"/>
                </a:solidFill>
                <a:latin typeface="Century Gothic" panose="020B0502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595959"/>
                </a:solidFill>
                <a:latin typeface="Century Gothic" panose="020B0502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595959"/>
                </a:solidFill>
                <a:latin typeface="Century Gothic" panose="020B0502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har char="–"/>
              <a:defRPr sz="2400" kern="1200">
                <a:solidFill>
                  <a:srgbClr val="595959"/>
                </a:solidFill>
                <a:latin typeface="Century Gothic" panose="020B0502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har char="»"/>
              <a:defRPr sz="2000" kern="1200">
                <a:solidFill>
                  <a:schemeClr val="tx1"/>
                </a:solidFill>
                <a:latin typeface="Futura Bk BT"/>
                <a:ea typeface="+mn-ea"/>
                <a:cs typeface="Arial" panose="020B0604020202020204"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Futura Bk BT"/>
                <a:ea typeface="+mn-ea"/>
                <a:cs typeface="Arial" panose="020B0604020202020204"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Futura Bk BT"/>
                <a:ea typeface="+mn-ea"/>
                <a:cs typeface="Arial" panose="020B0604020202020204"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Futura Bk BT"/>
                <a:ea typeface="+mn-ea"/>
                <a:cs typeface="Arial" panose="020B0604020202020204"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Futura Bk BT"/>
                <a:ea typeface="+mn-ea"/>
                <a:cs typeface="Arial" panose="020B0604020202020204" pitchFamily="34" charset="0"/>
              </a:defRPr>
            </a:lvl9pPr>
          </a:lstStyle>
          <a:p>
            <a:pPr marL="0" marR="0" lvl="0" indent="0" algn="r" defTabSz="342900" rtl="0" eaLnBrk="1" fontAlgn="base" latinLnBrk="0" hangingPunct="1">
              <a:lnSpc>
                <a:spcPct val="100000"/>
              </a:lnSpc>
              <a:spcBef>
                <a:spcPct val="0"/>
              </a:spcBef>
              <a:spcAft>
                <a:spcPct val="0"/>
              </a:spcAft>
              <a:buClrTx/>
              <a:buSzTx/>
              <a:buFontTx/>
              <a:buNone/>
              <a:tabLst/>
              <a:defRPr/>
            </a:pPr>
            <a:fld id="{4F7FF596-A233-4158-A15C-9903C0DF9D05}" type="slidenum">
              <a:rPr kumimoji="0" lang="en-AU" altLang="en-US" sz="600" b="0" i="0" u="none" strike="noStrike" kern="1200" cap="none" spc="0" normalizeH="0" baseline="0" noProof="0" smtClean="0">
                <a:ln>
                  <a:noFill/>
                </a:ln>
                <a:solidFill>
                  <a:srgbClr val="002458"/>
                </a:solidFill>
                <a:effectLst/>
                <a:uLnTx/>
                <a:uFillTx/>
                <a:latin typeface="Century Gothic" panose="020B0502020202020204" pitchFamily="34" charset="0"/>
                <a:ea typeface="+mn-ea"/>
                <a:cs typeface="Arial" panose="020B0604020202020204" pitchFamily="34" charset="0"/>
              </a:rPr>
              <a:pPr marL="0" marR="0" lvl="0" indent="0" algn="r" defTabSz="342900" rtl="0" eaLnBrk="1" fontAlgn="base" latinLnBrk="0" hangingPunct="1">
                <a:lnSpc>
                  <a:spcPct val="100000"/>
                </a:lnSpc>
                <a:spcBef>
                  <a:spcPct val="0"/>
                </a:spcBef>
                <a:spcAft>
                  <a:spcPct val="0"/>
                </a:spcAft>
                <a:buClrTx/>
                <a:buSzTx/>
                <a:buFontTx/>
                <a:buNone/>
                <a:tabLst/>
                <a:defRPr/>
              </a:pPr>
              <a:t>‹#›</a:t>
            </a:fld>
            <a:endParaRPr kumimoji="0" lang="en-AU" altLang="en-US" sz="600" b="0" i="0" u="none" strike="noStrike" kern="1200" cap="none" spc="0" normalizeH="0" baseline="0" noProof="0" dirty="0">
              <a:ln>
                <a:noFill/>
              </a:ln>
              <a:solidFill>
                <a:srgbClr val="002458"/>
              </a:solidFill>
              <a:effectLst/>
              <a:uLnTx/>
              <a:uFillTx/>
              <a:latin typeface="Century Gothic" panose="020B0502020202020204" pitchFamily="34" charset="0"/>
              <a:ea typeface="+mn-ea"/>
              <a:cs typeface="Arial" panose="020B0604020202020204" pitchFamily="34" charset="0"/>
            </a:endParaRPr>
          </a:p>
        </p:txBody>
      </p:sp>
      <p:sp>
        <p:nvSpPr>
          <p:cNvPr id="15" name="Text Box 19">
            <a:extLst>
              <a:ext uri="{FF2B5EF4-FFF2-40B4-BE49-F238E27FC236}">
                <a16:creationId xmlns:a16="http://schemas.microsoft.com/office/drawing/2014/main" id="{9D357316-237D-4C4B-9BAD-DB470CD887DB}"/>
              </a:ext>
            </a:extLst>
          </p:cNvPr>
          <p:cNvSpPr txBox="1">
            <a:spLocks noChangeArrowheads="1"/>
          </p:cNvSpPr>
          <p:nvPr userDrawn="1"/>
        </p:nvSpPr>
        <p:spPr bwMode="auto">
          <a:xfrm>
            <a:off x="8344883" y="6571573"/>
            <a:ext cx="29044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342900" rtl="0" eaLnBrk="1" fontAlgn="base" latinLnBrk="0" hangingPunct="1">
              <a:lnSpc>
                <a:spcPct val="100000"/>
              </a:lnSpc>
              <a:spcBef>
                <a:spcPct val="0"/>
              </a:spcBef>
              <a:spcAft>
                <a:spcPct val="0"/>
              </a:spcAft>
              <a:buClrTx/>
              <a:buSzTx/>
              <a:buFontTx/>
              <a:buNone/>
              <a:tabLst/>
              <a:defRPr/>
            </a:pPr>
            <a:r>
              <a:rPr kumimoji="0" lang="en-GB" sz="600" b="0" i="0" u="none" strike="noStrike" kern="1200" cap="none" spc="0" normalizeH="0" baseline="0" noProof="0" dirty="0">
                <a:ln>
                  <a:noFill/>
                </a:ln>
                <a:solidFill>
                  <a:srgbClr val="002458"/>
                </a:solidFill>
                <a:effectLst/>
                <a:uLnTx/>
                <a:uFillTx/>
                <a:latin typeface="Arial" panose="020B0604020202020204" pitchFamily="34" charset="0"/>
                <a:ea typeface="+mn-ea"/>
                <a:cs typeface="Arial" charset="0"/>
              </a:rPr>
              <a:t>© </a:t>
            </a:r>
            <a:r>
              <a:rPr kumimoji="0" lang="en-GB" sz="600" b="0" i="0" u="none" strike="noStrike" kern="1200" cap="none" spc="0" normalizeH="0" baseline="0" noProof="0" dirty="0" err="1">
                <a:ln>
                  <a:noFill/>
                </a:ln>
                <a:solidFill>
                  <a:srgbClr val="002458"/>
                </a:solidFill>
                <a:effectLst/>
                <a:uLnTx/>
                <a:uFillTx/>
                <a:latin typeface="Arial" panose="020B0604020202020204" pitchFamily="34" charset="0"/>
                <a:ea typeface="+mn-ea"/>
                <a:cs typeface="Arial" charset="0"/>
              </a:rPr>
              <a:t>ArcBlue</a:t>
            </a:r>
            <a:r>
              <a:rPr kumimoji="0" lang="en-GB" sz="600" b="0" i="0" u="none" strike="noStrike" kern="1200" cap="none" spc="0" normalizeH="0" baseline="0" noProof="0" dirty="0">
                <a:ln>
                  <a:noFill/>
                </a:ln>
                <a:solidFill>
                  <a:srgbClr val="002458"/>
                </a:solidFill>
                <a:effectLst/>
                <a:uLnTx/>
                <a:uFillTx/>
                <a:latin typeface="Arial" panose="020B0604020202020204" pitchFamily="34" charset="0"/>
                <a:ea typeface="+mn-ea"/>
                <a:cs typeface="Arial" charset="0"/>
              </a:rPr>
              <a:t> Consulting</a:t>
            </a:r>
            <a:endParaRPr kumimoji="0" lang="en-AU" sz="600" b="0" i="0" u="none" strike="noStrike" kern="1200" cap="none" spc="0" normalizeH="0" baseline="0" noProof="0" dirty="0">
              <a:ln>
                <a:noFill/>
              </a:ln>
              <a:solidFill>
                <a:srgbClr val="002458"/>
              </a:solidFill>
              <a:effectLst/>
              <a:uLnTx/>
              <a:uFillTx/>
              <a:latin typeface="Arial" panose="020B0604020202020204" pitchFamily="34" charset="0"/>
              <a:ea typeface="+mn-ea"/>
              <a:cs typeface="Arial" charset="0"/>
            </a:endParaRPr>
          </a:p>
        </p:txBody>
      </p:sp>
      <p:sp>
        <p:nvSpPr>
          <p:cNvPr id="18" name="Oval 17">
            <a:extLst>
              <a:ext uri="{FF2B5EF4-FFF2-40B4-BE49-F238E27FC236}">
                <a16:creationId xmlns:a16="http://schemas.microsoft.com/office/drawing/2014/main" id="{72C33BAF-8EC9-489F-AC86-78DDD993A490}"/>
              </a:ext>
            </a:extLst>
          </p:cNvPr>
          <p:cNvSpPr/>
          <p:nvPr userDrawn="1"/>
        </p:nvSpPr>
        <p:spPr>
          <a:xfrm>
            <a:off x="11299203" y="6661295"/>
            <a:ext cx="36000" cy="36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3" name="Picture 2" descr="Logo&#10;&#10;Description automatically generated">
            <a:extLst>
              <a:ext uri="{FF2B5EF4-FFF2-40B4-BE49-F238E27FC236}">
                <a16:creationId xmlns:a16="http://schemas.microsoft.com/office/drawing/2014/main" id="{EFBA49A4-47FA-4FB8-875F-D6ECC3D29A4D}"/>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9027889" y="67394"/>
            <a:ext cx="2970523" cy="1188000"/>
          </a:xfrm>
          <a:prstGeom prst="rect">
            <a:avLst/>
          </a:prstGeom>
        </p:spPr>
      </p:pic>
    </p:spTree>
    <p:custDataLst>
      <p:tags r:id="rId24"/>
    </p:custDataLst>
    <p:extLst>
      <p:ext uri="{BB962C8B-B14F-4D97-AF65-F5344CB8AC3E}">
        <p14:creationId xmlns:p14="http://schemas.microsoft.com/office/powerpoint/2010/main" val="2078196583"/>
      </p:ext>
    </p:extLst>
  </p:cSld>
  <p:clrMap bg1="lt1" tx1="dk1" bg2="lt2" tx2="dk2" accent1="accent1" accent2="accent2" accent3="accent3" accent4="accent4" accent5="accent5" accent6="accent6" hlink="hlink" folHlink="folHlink"/>
  <p:sldLayoutIdLst>
    <p:sldLayoutId id="2147485139" r:id="rId1"/>
    <p:sldLayoutId id="2147485138" r:id="rId2"/>
    <p:sldLayoutId id="2147485060" r:id="rId3"/>
    <p:sldLayoutId id="2147485061" r:id="rId4"/>
    <p:sldLayoutId id="2147485062" r:id="rId5"/>
    <p:sldLayoutId id="2147485063" r:id="rId6"/>
    <p:sldLayoutId id="2147485064" r:id="rId7"/>
    <p:sldLayoutId id="2147485065" r:id="rId8"/>
    <p:sldLayoutId id="2147485066" r:id="rId9"/>
    <p:sldLayoutId id="2147485067" r:id="rId10"/>
    <p:sldLayoutId id="2147485068" r:id="rId11"/>
    <p:sldLayoutId id="2147485069" r:id="rId12"/>
    <p:sldLayoutId id="2147485070" r:id="rId13"/>
    <p:sldLayoutId id="2147485071" r:id="rId14"/>
    <p:sldLayoutId id="2147485072" r:id="rId15"/>
    <p:sldLayoutId id="2147485090" r:id="rId16"/>
    <p:sldLayoutId id="2147485091" r:id="rId17"/>
    <p:sldLayoutId id="2147485121" r:id="rId18"/>
    <p:sldLayoutId id="2147485122" r:id="rId19"/>
    <p:sldLayoutId id="2147485123" r:id="rId20"/>
    <p:sldLayoutId id="2147485124" r:id="rId21"/>
    <p:sldLayoutId id="2147485137" r:id="rId22"/>
  </p:sldLayoutIdLst>
  <p:transition>
    <p:pull/>
  </p:transition>
  <p:txStyles>
    <p:titleStyle>
      <a:lvl1pPr algn="l" rtl="0" eaLnBrk="1" fontAlgn="base" hangingPunct="1">
        <a:spcBef>
          <a:spcPct val="0"/>
        </a:spcBef>
        <a:spcAft>
          <a:spcPct val="0"/>
        </a:spcAft>
        <a:defRPr lang="en-US" altLang="en-US" sz="2400" dirty="0">
          <a:solidFill>
            <a:schemeClr val="accent1"/>
          </a:solidFill>
          <a:latin typeface="Arial" panose="020B0604020202020204" pitchFamily="34" charset="0"/>
          <a:ea typeface="+mj-ea"/>
          <a:cs typeface="+mj-cs"/>
        </a:defRPr>
      </a:lvl1pPr>
      <a:lvl2pPr algn="l" rtl="0" eaLnBrk="1" fontAlgn="base" hangingPunct="1">
        <a:spcBef>
          <a:spcPct val="0"/>
        </a:spcBef>
        <a:spcAft>
          <a:spcPct val="0"/>
        </a:spcAft>
        <a:defRPr sz="2100">
          <a:solidFill>
            <a:srgbClr val="244486"/>
          </a:solidFill>
          <a:latin typeface="Calibri" pitchFamily="34" charset="0"/>
        </a:defRPr>
      </a:lvl2pPr>
      <a:lvl3pPr algn="l" rtl="0" eaLnBrk="1" fontAlgn="base" hangingPunct="1">
        <a:spcBef>
          <a:spcPct val="0"/>
        </a:spcBef>
        <a:spcAft>
          <a:spcPct val="0"/>
        </a:spcAft>
        <a:defRPr sz="2100">
          <a:solidFill>
            <a:srgbClr val="244486"/>
          </a:solidFill>
          <a:latin typeface="Calibri" pitchFamily="34" charset="0"/>
        </a:defRPr>
      </a:lvl3pPr>
      <a:lvl4pPr algn="l" rtl="0" eaLnBrk="1" fontAlgn="base" hangingPunct="1">
        <a:spcBef>
          <a:spcPct val="0"/>
        </a:spcBef>
        <a:spcAft>
          <a:spcPct val="0"/>
        </a:spcAft>
        <a:defRPr sz="2100">
          <a:solidFill>
            <a:srgbClr val="244486"/>
          </a:solidFill>
          <a:latin typeface="Calibri" pitchFamily="34" charset="0"/>
        </a:defRPr>
      </a:lvl4pPr>
      <a:lvl5pPr algn="l" rtl="0" eaLnBrk="1" fontAlgn="base" hangingPunct="1">
        <a:spcBef>
          <a:spcPct val="0"/>
        </a:spcBef>
        <a:spcAft>
          <a:spcPct val="0"/>
        </a:spcAft>
        <a:defRPr sz="2100">
          <a:solidFill>
            <a:srgbClr val="244486"/>
          </a:solidFill>
          <a:latin typeface="Calibri" pitchFamily="34" charset="0"/>
        </a:defRPr>
      </a:lvl5pPr>
      <a:lvl6pPr marL="342900" algn="l" rtl="0" eaLnBrk="1" fontAlgn="base" hangingPunct="1">
        <a:spcBef>
          <a:spcPct val="0"/>
        </a:spcBef>
        <a:spcAft>
          <a:spcPct val="0"/>
        </a:spcAft>
        <a:defRPr sz="2100">
          <a:solidFill>
            <a:srgbClr val="00267F"/>
          </a:solidFill>
          <a:latin typeface="Futura Md BT" pitchFamily="34" charset="0"/>
        </a:defRPr>
      </a:lvl6pPr>
      <a:lvl7pPr marL="685800" algn="l" rtl="0" eaLnBrk="1" fontAlgn="base" hangingPunct="1">
        <a:spcBef>
          <a:spcPct val="0"/>
        </a:spcBef>
        <a:spcAft>
          <a:spcPct val="0"/>
        </a:spcAft>
        <a:defRPr sz="2100">
          <a:solidFill>
            <a:srgbClr val="00267F"/>
          </a:solidFill>
          <a:latin typeface="Futura Md BT" pitchFamily="34" charset="0"/>
        </a:defRPr>
      </a:lvl7pPr>
      <a:lvl8pPr marL="1028700" algn="l" rtl="0" eaLnBrk="1" fontAlgn="base" hangingPunct="1">
        <a:spcBef>
          <a:spcPct val="0"/>
        </a:spcBef>
        <a:spcAft>
          <a:spcPct val="0"/>
        </a:spcAft>
        <a:defRPr sz="2100">
          <a:solidFill>
            <a:srgbClr val="00267F"/>
          </a:solidFill>
          <a:latin typeface="Futura Md BT" pitchFamily="34" charset="0"/>
        </a:defRPr>
      </a:lvl8pPr>
      <a:lvl9pPr marL="1371600" algn="l" rtl="0" eaLnBrk="1" fontAlgn="base" hangingPunct="1">
        <a:spcBef>
          <a:spcPct val="0"/>
        </a:spcBef>
        <a:spcAft>
          <a:spcPct val="0"/>
        </a:spcAft>
        <a:defRPr sz="2100">
          <a:solidFill>
            <a:srgbClr val="00267F"/>
          </a:solidFill>
          <a:latin typeface="Futura Md BT" pitchFamily="34" charset="0"/>
        </a:defRPr>
      </a:lvl9pPr>
    </p:titleStyle>
    <p:bodyStyle>
      <a:lvl1pPr marL="257175" indent="-257175" algn="l" rtl="0" eaLnBrk="1" fontAlgn="base" hangingPunct="1">
        <a:spcBef>
          <a:spcPct val="20000"/>
        </a:spcBef>
        <a:spcAft>
          <a:spcPct val="0"/>
        </a:spcAft>
        <a:buFont typeface="Wingdings 3" pitchFamily="18" charset="2"/>
        <a:buChar char="}"/>
        <a:defRPr sz="1800">
          <a:solidFill>
            <a:schemeClr val="accent5"/>
          </a:solidFill>
          <a:latin typeface="Arial" panose="020B0604020202020204" pitchFamily="34" charset="0"/>
          <a:ea typeface="+mn-ea"/>
          <a:cs typeface="+mn-cs"/>
        </a:defRPr>
      </a:lvl1pPr>
      <a:lvl2pPr marL="557213" indent="-214313" algn="l" rtl="0" eaLnBrk="1" fontAlgn="base" hangingPunct="1">
        <a:spcBef>
          <a:spcPct val="20000"/>
        </a:spcBef>
        <a:spcAft>
          <a:spcPct val="0"/>
        </a:spcAft>
        <a:buFont typeface="Arial" pitchFamily="34" charset="0"/>
        <a:buChar char="•"/>
        <a:defRPr sz="1800">
          <a:solidFill>
            <a:srgbClr val="0077D4"/>
          </a:solidFill>
          <a:latin typeface="Arial" panose="020B0604020202020204" pitchFamily="34" charset="0"/>
        </a:defRPr>
      </a:lvl2pPr>
      <a:lvl3pPr marL="857250" indent="-171450" algn="l" rtl="0" eaLnBrk="1" fontAlgn="base" hangingPunct="1">
        <a:spcBef>
          <a:spcPct val="20000"/>
        </a:spcBef>
        <a:spcAft>
          <a:spcPct val="0"/>
        </a:spcAft>
        <a:buFont typeface="Wingdings" pitchFamily="2" charset="2"/>
        <a:buChar char="§"/>
        <a:defRPr sz="1800">
          <a:solidFill>
            <a:srgbClr val="00AF8A"/>
          </a:solidFill>
          <a:latin typeface="Arial" panose="020B0604020202020204" pitchFamily="34" charset="0"/>
        </a:defRPr>
      </a:lvl3pPr>
      <a:lvl4pPr marL="1200150" indent="-171450" algn="l" rtl="0" eaLnBrk="1" fontAlgn="base" hangingPunct="1">
        <a:spcBef>
          <a:spcPct val="20000"/>
        </a:spcBef>
        <a:spcAft>
          <a:spcPct val="0"/>
        </a:spcAft>
        <a:buChar char="–"/>
        <a:defRPr sz="1800">
          <a:solidFill>
            <a:srgbClr val="7030A0"/>
          </a:solidFill>
          <a:latin typeface="Arial" panose="020B0604020202020204" pitchFamily="34" charset="0"/>
        </a:defRPr>
      </a:lvl4pPr>
      <a:lvl5pPr marL="1543050" indent="-171450" algn="l" rtl="0" eaLnBrk="1" fontAlgn="base" hangingPunct="1">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61" userDrawn="1">
          <p15:clr>
            <a:srgbClr val="F26B43"/>
          </p15:clr>
        </p15:guide>
        <p15:guide id="2" orient="horz" pos="813" userDrawn="1">
          <p15:clr>
            <a:srgbClr val="F26B43"/>
          </p15:clr>
        </p15:guide>
        <p15:guide id="3" orient="horz" pos="4085" userDrawn="1">
          <p15:clr>
            <a:srgbClr val="F26B43"/>
          </p15:clr>
        </p15:guide>
        <p15:guide id="4" pos="309" userDrawn="1">
          <p15:clr>
            <a:srgbClr val="F26B43"/>
          </p15:clr>
        </p15:guide>
        <p15:guide id="5" pos="491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OfficeCode">
            <a:extLst>
              <a:ext uri="{FF2B5EF4-FFF2-40B4-BE49-F238E27FC236}">
                <a16:creationId xmlns:a16="http://schemas.microsoft.com/office/drawing/2014/main" id="{52766DDE-4921-47D3-A343-A4E6C3378A57}"/>
              </a:ext>
            </a:extLst>
          </p:cNvPr>
          <p:cNvSpPr txBox="1"/>
          <p:nvPr userDrawn="1"/>
        </p:nvSpPr>
        <p:spPr bwMode="gray">
          <a:xfrm>
            <a:off x="11741191" y="6377146"/>
            <a:ext cx="27252" cy="15389"/>
          </a:xfrm>
          <a:prstGeom prst="rect">
            <a:avLst/>
          </a:prstGeom>
          <a:noFill/>
        </p:spPr>
        <p:txBody>
          <a:bodyPr vert="horz" wrap="none" lIns="0" tIns="0" rIns="0" bIns="0" rtlCol="0">
            <a:spAutoFit/>
          </a:bodyPr>
          <a:lstStyle/>
          <a:p>
            <a:pPr marL="0" indent="0" algn="l" defTabSz="711200" rtl="0" eaLnBrk="1" latinLnBrk="0" hangingPunct="1">
              <a:spcBef>
                <a:spcPts val="1200"/>
              </a:spcBef>
              <a:buNone/>
            </a:pPr>
            <a:r>
              <a:rPr lang="en-US" sz="100">
                <a:latin typeface="+mn-lt"/>
              </a:rPr>
              <a:t>ARC</a:t>
            </a:r>
          </a:p>
        </p:txBody>
      </p:sp>
      <p:sp>
        <p:nvSpPr>
          <p:cNvPr id="2" name="Title Placeholder 1">
            <a:extLst>
              <a:ext uri="{FF2B5EF4-FFF2-40B4-BE49-F238E27FC236}">
                <a16:creationId xmlns:a16="http://schemas.microsoft.com/office/drawing/2014/main" id="{F9704D50-844F-43DE-807E-2800F00EF6EB}"/>
              </a:ext>
            </a:extLst>
          </p:cNvPr>
          <p:cNvSpPr>
            <a:spLocks noGrp="1"/>
          </p:cNvSpPr>
          <p:nvPr>
            <p:ph type="title"/>
          </p:nvPr>
        </p:nvSpPr>
        <p:spPr>
          <a:xfrm>
            <a:off x="355107" y="1"/>
            <a:ext cx="11481786" cy="798989"/>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F7D0A16-A765-4545-B56A-425D0AFE91AD}"/>
              </a:ext>
            </a:extLst>
          </p:cNvPr>
          <p:cNvSpPr>
            <a:spLocks noGrp="1"/>
          </p:cNvSpPr>
          <p:nvPr>
            <p:ph type="body" idx="1"/>
          </p:nvPr>
        </p:nvSpPr>
        <p:spPr>
          <a:xfrm>
            <a:off x="355107" y="1205593"/>
            <a:ext cx="1148178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8" name="FooterSeparatorLine">
            <a:extLst>
              <a:ext uri="{FF2B5EF4-FFF2-40B4-BE49-F238E27FC236}">
                <a16:creationId xmlns:a16="http://schemas.microsoft.com/office/drawing/2014/main" id="{4D9C3C5C-1181-4599-9F68-9DFC56AC363A}"/>
              </a:ext>
            </a:extLst>
          </p:cNvPr>
          <p:cNvCxnSpPr>
            <a:cxnSpLocks/>
          </p:cNvCxnSpPr>
          <p:nvPr userDrawn="1"/>
        </p:nvCxnSpPr>
        <p:spPr>
          <a:xfrm>
            <a:off x="0" y="6598800"/>
            <a:ext cx="11372295" cy="0"/>
          </a:xfrm>
          <a:prstGeom prst="line">
            <a:avLst/>
          </a:prstGeom>
          <a:ln w="9525" cap="flat">
            <a:solidFill>
              <a:schemeClr val="bg2"/>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14A8BF0-011B-4C66-8A25-337684F6C960}"/>
              </a:ext>
            </a:extLst>
          </p:cNvPr>
          <p:cNvSpPr txBox="1"/>
          <p:nvPr userDrawn="1"/>
        </p:nvSpPr>
        <p:spPr>
          <a:xfrm>
            <a:off x="240285" y="6622631"/>
            <a:ext cx="8555855" cy="21544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r>
              <a:rPr lang="en-GB" sz="800" i="0">
                <a:solidFill>
                  <a:schemeClr val="bg1">
                    <a:lumMod val="65000"/>
                  </a:schemeClr>
                </a:solidFill>
                <a:latin typeface="+mj-lt"/>
                <a:ea typeface="Tahoma" panose="020B0604030504040204" pitchFamily="34" charset="0"/>
                <a:cs typeface="Tahoma" panose="020B0604030504040204" pitchFamily="34" charset="0"/>
              </a:rPr>
              <a:t>ArcBlue  ©  </a:t>
            </a:r>
            <a:r>
              <a:rPr lang="en-AU" sz="800">
                <a:solidFill>
                  <a:schemeClr val="bg1">
                    <a:lumMod val="65000"/>
                  </a:schemeClr>
                </a:solidFill>
                <a:latin typeface="+mn-lt"/>
              </a:rPr>
              <a:t>This information is confidential and was prepared by ArcBlue solely for the use of our client; it is not to be relied on by any 3rd party without ArcBlue's prior written consent</a:t>
            </a:r>
          </a:p>
        </p:txBody>
      </p:sp>
      <p:pic>
        <p:nvPicPr>
          <p:cNvPr id="12" name="Picture 16">
            <a:extLst>
              <a:ext uri="{FF2B5EF4-FFF2-40B4-BE49-F238E27FC236}">
                <a16:creationId xmlns:a16="http://schemas.microsoft.com/office/drawing/2014/main" id="{21B7DD00-1D1F-45B5-9756-D1888E522AE7}"/>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p:blipFill>
        <p:spPr>
          <a:xfrm>
            <a:off x="11578758" y="6335531"/>
            <a:ext cx="372957" cy="372893"/>
          </a:xfrm>
          <a:prstGeom prst="rect">
            <a:avLst/>
          </a:prstGeom>
        </p:spPr>
      </p:pic>
      <p:sp>
        <p:nvSpPr>
          <p:cNvPr id="4" name="BtfpConfiguration" hidden="1">
            <a:extLst>
              <a:ext uri="{FF2B5EF4-FFF2-40B4-BE49-F238E27FC236}">
                <a16:creationId xmlns:a16="http://schemas.microsoft.com/office/drawing/2014/main" id="{7644EBCC-4EE8-4C9D-A641-7355214D506E}"/>
              </a:ext>
            </a:extLst>
          </p:cNvPr>
          <p:cNvSpPr txBox="1"/>
          <p:nvPr userDrawn="1"/>
        </p:nvSpPr>
        <p:spPr bwMode="gray">
          <a:xfrm>
            <a:off x="0" y="0"/>
            <a:ext cx="3876630" cy="13968815"/>
          </a:xfrm>
          <a:prstGeom prst="rect">
            <a:avLst/>
          </a:prstGeom>
          <a:noFill/>
        </p:spPr>
        <p:txBody>
          <a:bodyPr vert="horz" wrap="none" lIns="36000" tIns="36000" rIns="36000" bIns="36000" rtlCol="0">
            <a:spAutoFit/>
          </a:bodyPr>
          <a:lstStyle/>
          <a:p>
            <a:pPr marL="0" indent="0" algn="l" defTabSz="711200" rtl="0" eaLnBrk="1" latinLnBrk="0" hangingPunct="1">
              <a:spcBef>
                <a:spcPts val="1200"/>
              </a:spcBef>
              <a:buNone/>
            </a:pPr>
            <a:r>
              <a:rPr lang="en-US" sz="100">
                <a:solidFill>
                  <a:srgbClr val="FFFFFF">
                    <a:alpha val="0"/>
                  </a:srgbClr>
                </a:solidFill>
              </a:rPr>
              <a:t>&lt;btfp&gt;</a:t>
            </a:r>
          </a:p>
          <a:p>
            <a:pPr marL="0" indent="0" algn="l" defTabSz="711200" rtl="0" eaLnBrk="1" latinLnBrk="0" hangingPunct="1">
              <a:spcBef>
                <a:spcPts val="1200"/>
              </a:spcBef>
              <a:buNone/>
            </a:pPr>
            <a:r>
              <a:rPr lang="en-US" sz="100">
                <a:solidFill>
                  <a:srgbClr val="FFFFFF">
                    <a:alpha val="0"/>
                  </a:srgbClr>
                </a:solidFill>
              </a:rPr>
              <a:t>  &lt;!-- Created by AMER Creative Services_Office: BOS_29Apr22_CORE; Approved by Legal to use Bain's name in presentations. Multiple templates created for each region. Approved to use nonstandard naming convention. Nonblack font color in use. Divider slide used in place of LPL layout.        Instructions for the &lt;template&gt; tag:Keep "version" and "type" options unchanged.Set "name" option to the client name that should appear on the client color section. Set "pageSize" to the paper size you are setting this slide master up on. Valid values are: "widescreen" (which equals 16:9), "4_3", "a4" and "letter". Observe capitalization! --&gt;</a:t>
            </a:r>
          </a:p>
          <a:p>
            <a:pPr marL="0" indent="0" algn="l" defTabSz="711200" rtl="0" eaLnBrk="1" latinLnBrk="0" hangingPunct="1">
              <a:spcBef>
                <a:spcPts val="1200"/>
              </a:spcBef>
              <a:buNone/>
            </a:pPr>
            <a:r>
              <a:rPr lang="en-US" sz="100">
                <a:solidFill>
                  <a:srgbClr val="FFFFFF">
                    <a:alpha val="0"/>
                  </a:srgbClr>
                </a:solidFill>
              </a:rPr>
              <a:t>  &lt;template version="2.3.4" type="unbranded" name="AB_AUS" pageSize="widescreen"&gt;</a:t>
            </a:r>
          </a:p>
          <a:p>
            <a:pPr marL="0" indent="0" algn="l" defTabSz="711200" rtl="0" eaLnBrk="1" latinLnBrk="0" hangingPunct="1">
              <a:spcBef>
                <a:spcPts val="1200"/>
              </a:spcBef>
              <a:buNone/>
            </a:pPr>
            <a:r>
              <a:rPr lang="en-US" sz="100">
                <a:solidFill>
                  <a:srgbClr val="FFFFFF">
                    <a:alpha val="0"/>
                  </a:srgbClr>
                </a:solidFill>
              </a:rPr>
              <a:t>    &lt;!-- Instructions for &lt;settings&gt; tag:In each sub-tag set the hex code of the RGB color you wish to use for the standard elements when they are created on this slide master.If the value is missing or invalid, default colors will be used. --&gt;</a:t>
            </a:r>
          </a:p>
          <a:p>
            <a:pPr marL="0" indent="0" algn="l" defTabSz="711200" rtl="0" eaLnBrk="1" latinLnBrk="0" hangingPunct="1">
              <a:spcBef>
                <a:spcPts val="1200"/>
              </a:spcBef>
              <a:buNone/>
            </a:pPr>
            <a:r>
              <a:rPr lang="en-US" sz="100">
                <a:solidFill>
                  <a:srgbClr val="FFFFFF">
                    <a:alpha val="0"/>
                  </a:srgbClr>
                </a:solidFill>
              </a:rPr>
              <a:t>    &lt;settings&gt;</a:t>
            </a:r>
          </a:p>
          <a:p>
            <a:pPr marL="0" indent="0" algn="l" defTabSz="711200" rtl="0" eaLnBrk="1" latinLnBrk="0" hangingPunct="1">
              <a:spcBef>
                <a:spcPts val="1200"/>
              </a:spcBef>
              <a:buNone/>
            </a:pPr>
            <a:r>
              <a:rPr lang="en-US" sz="100">
                <a:solidFill>
                  <a:srgbClr val="FFFFFF">
                    <a:alpha val="0"/>
                  </a:srgbClr>
                </a:solidFill>
              </a:rPr>
              <a:t>      &lt;runningAgendaBackColorLeft&gt;#333333&lt;/runningAgendaBackColorLeft&gt;</a:t>
            </a:r>
          </a:p>
          <a:p>
            <a:pPr marL="0" indent="0" algn="l" defTabSz="711200" rtl="0" eaLnBrk="1" latinLnBrk="0" hangingPunct="1">
              <a:spcBef>
                <a:spcPts val="1200"/>
              </a:spcBef>
              <a:buNone/>
            </a:pPr>
            <a:r>
              <a:rPr lang="en-US" sz="100">
                <a:solidFill>
                  <a:srgbClr val="FFFFFF">
                    <a:alpha val="0"/>
                  </a:srgbClr>
                </a:solidFill>
              </a:rPr>
              <a:t>      &lt;runningAgendaBackColorRight&gt;#5C5C5C&lt;/runningAgendaBackColorRight&gt;</a:t>
            </a:r>
          </a:p>
          <a:p>
            <a:pPr marL="0" indent="0" algn="l" defTabSz="711200" rtl="0" eaLnBrk="1" latinLnBrk="0" hangingPunct="1">
              <a:spcBef>
                <a:spcPts val="1200"/>
              </a:spcBef>
              <a:buNone/>
            </a:pPr>
            <a:r>
              <a:rPr lang="en-US" sz="100">
                <a:solidFill>
                  <a:srgbClr val="FFFFFF">
                    <a:alpha val="0"/>
                  </a:srgbClr>
                </a:solidFill>
              </a:rPr>
              <a:t>      &lt;runningAgendaTextColorLeft&gt;#FFFFFF&lt;/runningAgendaTextColorLeft&gt;</a:t>
            </a:r>
          </a:p>
          <a:p>
            <a:pPr marL="0" indent="0" algn="l" defTabSz="711200" rtl="0" eaLnBrk="1" latinLnBrk="0" hangingPunct="1">
              <a:spcBef>
                <a:spcPts val="1200"/>
              </a:spcBef>
              <a:buNone/>
            </a:pPr>
            <a:r>
              <a:rPr lang="en-US" sz="100">
                <a:solidFill>
                  <a:srgbClr val="FFFFFF">
                    <a:alpha val="0"/>
                  </a:srgbClr>
                </a:solidFill>
              </a:rPr>
              <a:t>      &lt;runningAgendaTextColorRight&gt;#FFFFFF&lt;/runningAgendaTextColorRight&gt;</a:t>
            </a:r>
          </a:p>
          <a:p>
            <a:pPr marL="0" indent="0" algn="l" defTabSz="711200" rtl="0" eaLnBrk="1" latinLnBrk="0" hangingPunct="1">
              <a:spcBef>
                <a:spcPts val="1200"/>
              </a:spcBef>
              <a:buNone/>
            </a:pPr>
            <a:r>
              <a:rPr lang="en-US" sz="100">
                <a:solidFill>
                  <a:srgbClr val="FFFFFF">
                    <a:alpha val="0"/>
                  </a:srgbClr>
                </a:solidFill>
              </a:rPr>
              <a:t>      &lt;columnHeaderLineColor&gt;#080808&lt;/columnHeaderLineColor&gt;</a:t>
            </a:r>
          </a:p>
          <a:p>
            <a:pPr marL="0" indent="0" algn="l" defTabSz="711200" rtl="0" eaLnBrk="1" latinLnBrk="0" hangingPunct="1">
              <a:spcBef>
                <a:spcPts val="1200"/>
              </a:spcBef>
              <a:buNone/>
            </a:pPr>
            <a:r>
              <a:rPr lang="en-US" sz="100">
                <a:solidFill>
                  <a:srgbClr val="FFFFFF">
                    <a:alpha val="0"/>
                  </a:srgbClr>
                </a:solidFill>
              </a:rPr>
              <a:t>      &lt;columnHeaderTextColor&gt;#080808&lt;/columnHeaderTextColor&gt;</a:t>
            </a:r>
          </a:p>
          <a:p>
            <a:pPr marL="0" indent="0" algn="l" defTabSz="711200" rtl="0" eaLnBrk="1" latinLnBrk="0" hangingPunct="1">
              <a:spcBef>
                <a:spcPts val="1200"/>
              </a:spcBef>
              <a:buNone/>
            </a:pPr>
            <a:r>
              <a:rPr lang="en-US" sz="100">
                <a:solidFill>
                  <a:srgbClr val="FFFFFF">
                    <a:alpha val="0"/>
                  </a:srgbClr>
                </a:solidFill>
              </a:rPr>
              <a:t>      &lt;rowHeaderLineColor&gt;#080808&lt;/rowHeaderLineColor&gt;</a:t>
            </a:r>
          </a:p>
          <a:p>
            <a:pPr marL="0" indent="0" algn="l" defTabSz="711200" rtl="0" eaLnBrk="1" latinLnBrk="0" hangingPunct="1">
              <a:spcBef>
                <a:spcPts val="1200"/>
              </a:spcBef>
              <a:buNone/>
            </a:pPr>
            <a:r>
              <a:rPr lang="en-US" sz="100">
                <a:solidFill>
                  <a:srgbClr val="FFFFFF">
                    <a:alpha val="0"/>
                  </a:srgbClr>
                </a:solidFill>
              </a:rPr>
              <a:t>      &lt;rowHeaderTextColor&gt;#080808&lt;/rowHeaderTextColor&gt;</a:t>
            </a:r>
          </a:p>
          <a:p>
            <a:pPr marL="0" indent="0" algn="l" defTabSz="711200" rtl="0" eaLnBrk="1" latinLnBrk="0" hangingPunct="1">
              <a:spcBef>
                <a:spcPts val="1200"/>
              </a:spcBef>
              <a:buNone/>
            </a:pPr>
            <a:r>
              <a:rPr lang="en-US" sz="100">
                <a:solidFill>
                  <a:srgbClr val="FFFFFF">
                    <a:alpha val="0"/>
                  </a:srgbClr>
                </a:solidFill>
              </a:rPr>
              <a:t>      &lt;conclusionArrowLineColor&gt;#002458&lt;/conclusionArrowLineColor&gt;</a:t>
            </a:r>
          </a:p>
          <a:p>
            <a:pPr marL="0" indent="0" algn="l" defTabSz="711200" rtl="0" eaLnBrk="1" latinLnBrk="0" hangingPunct="1">
              <a:spcBef>
                <a:spcPts val="1200"/>
              </a:spcBef>
              <a:buNone/>
            </a:pPr>
            <a:r>
              <a:rPr lang="en-US" sz="100">
                <a:solidFill>
                  <a:srgbClr val="FFFFFF">
                    <a:alpha val="0"/>
                  </a:srgbClr>
                </a:solidFill>
              </a:rPr>
              <a:t>      &lt;conclusionArrowTextColor&gt;#002458&lt;/conclusionArrowTextColor&gt;</a:t>
            </a:r>
          </a:p>
          <a:p>
            <a:pPr marL="0" indent="0" algn="l" defTabSz="711200" rtl="0" eaLnBrk="1" latinLnBrk="0" hangingPunct="1">
              <a:spcBef>
                <a:spcPts val="1200"/>
              </a:spcBef>
              <a:buNone/>
            </a:pPr>
            <a:r>
              <a:rPr lang="en-US" sz="100">
                <a:solidFill>
                  <a:srgbClr val="FFFFFF">
                    <a:alpha val="0"/>
                  </a:srgbClr>
                </a:solidFill>
              </a:rPr>
              <a:t>      &lt;percentageCircleFullCircleColor&gt;#E7E6E6&lt;/percentageCircleFullCircleColor&gt;</a:t>
            </a:r>
          </a:p>
          <a:p>
            <a:pPr marL="0" indent="0" algn="l" defTabSz="711200" rtl="0" eaLnBrk="1" latinLnBrk="0" hangingPunct="1">
              <a:spcBef>
                <a:spcPts val="1200"/>
              </a:spcBef>
              <a:buNone/>
            </a:pPr>
            <a:r>
              <a:rPr lang="en-US" sz="100">
                <a:solidFill>
                  <a:srgbClr val="FFFFFF">
                    <a:alpha val="0"/>
                  </a:srgbClr>
                </a:solidFill>
              </a:rPr>
              <a:t>      &lt;percentageCircleTextHighlightColor&gt;#002458&lt;/percentageCircleTextHighlightColor&gt;</a:t>
            </a:r>
          </a:p>
          <a:p>
            <a:pPr marL="0" indent="0" algn="l" defTabSz="711200" rtl="0" eaLnBrk="1" latinLnBrk="0" hangingPunct="1">
              <a:spcBef>
                <a:spcPts val="1200"/>
              </a:spcBef>
              <a:buNone/>
            </a:pPr>
            <a:r>
              <a:rPr lang="en-US" sz="100">
                <a:solidFill>
                  <a:srgbClr val="FFFFFF">
                    <a:alpha val="0"/>
                  </a:srgbClr>
                </a:solidFill>
              </a:rPr>
              <a:t>      &lt;statusStickerColor&gt;#080808&lt;/statusStickerColor&gt;</a:t>
            </a:r>
          </a:p>
          <a:p>
            <a:pPr marL="0" indent="0" algn="l" defTabSz="711200" rtl="0" eaLnBrk="1" latinLnBrk="0" hangingPunct="1">
              <a:spcBef>
                <a:spcPts val="1200"/>
              </a:spcBef>
              <a:buNone/>
            </a:pPr>
            <a:r>
              <a:rPr lang="en-US" sz="100">
                <a:solidFill>
                  <a:srgbClr val="FFFFFF">
                    <a:alpha val="0"/>
                  </a:srgbClr>
                </a:solidFill>
              </a:rPr>
              <a:t>      &lt;calloutBackColor&gt;#FFFFFF&lt;/calloutBackColor&gt;</a:t>
            </a:r>
          </a:p>
          <a:p>
            <a:pPr marL="0" indent="0" algn="l" defTabSz="711200" rtl="0" eaLnBrk="1" latinLnBrk="0" hangingPunct="1">
              <a:spcBef>
                <a:spcPts val="1200"/>
              </a:spcBef>
              <a:buNone/>
            </a:pPr>
            <a:r>
              <a:rPr lang="en-US" sz="100">
                <a:solidFill>
                  <a:srgbClr val="FFFFFF">
                    <a:alpha val="0"/>
                  </a:srgbClr>
                </a:solidFill>
              </a:rPr>
              <a:t>      &lt;calloutTextLineColor&gt;#5C5C5C&lt;/calloutTextLineColor&gt;</a:t>
            </a:r>
          </a:p>
          <a:p>
            <a:pPr marL="0" indent="0" algn="l" defTabSz="711200" rtl="0" eaLnBrk="1" latinLnBrk="0" hangingPunct="1">
              <a:spcBef>
                <a:spcPts val="1200"/>
              </a:spcBef>
              <a:buNone/>
            </a:pPr>
            <a:r>
              <a:rPr lang="en-US" sz="100">
                <a:solidFill>
                  <a:srgbClr val="FFFFFF">
                    <a:alpha val="0"/>
                  </a:srgbClr>
                </a:solidFill>
              </a:rPr>
              <a:t>      &lt;numberBubbleBackColor&gt;#FFFFFF&lt;/numberBubbleBackColor&gt;</a:t>
            </a:r>
          </a:p>
          <a:p>
            <a:pPr marL="0" indent="0" algn="l" defTabSz="711200" rtl="0" eaLnBrk="1" latinLnBrk="0" hangingPunct="1">
              <a:spcBef>
                <a:spcPts val="1200"/>
              </a:spcBef>
              <a:buNone/>
            </a:pPr>
            <a:r>
              <a:rPr lang="en-US" sz="100">
                <a:solidFill>
                  <a:srgbClr val="FFFFFF">
                    <a:alpha val="0"/>
                  </a:srgbClr>
                </a:solidFill>
              </a:rPr>
              <a:t>      &lt;numberBubbleTextLineColor&gt;#002458&lt;/numberBubbleTextLineColor&gt;</a:t>
            </a:r>
          </a:p>
          <a:p>
            <a:pPr marL="0" indent="0" algn="l" defTabSz="711200" rtl="0" eaLnBrk="1" latinLnBrk="0" hangingPunct="1">
              <a:spcBef>
                <a:spcPts val="1200"/>
              </a:spcBef>
              <a:buNone/>
            </a:pPr>
            <a:r>
              <a:rPr lang="en-US" sz="100">
                <a:solidFill>
                  <a:srgbClr val="FFFFFF">
                    <a:alpha val="0"/>
                  </a:srgbClr>
                </a:solidFill>
              </a:rPr>
              <a:t>      &lt;valueChainTextLineColor&gt;#5C5C5C&lt;/valueChainTextLineColor&gt;</a:t>
            </a:r>
          </a:p>
          <a:p>
            <a:pPr marL="0" indent="0" algn="l" defTabSz="711200" rtl="0" eaLnBrk="1" latinLnBrk="0" hangingPunct="1">
              <a:spcBef>
                <a:spcPts val="1200"/>
              </a:spcBef>
              <a:buNone/>
            </a:pPr>
            <a:r>
              <a:rPr lang="en-US" sz="100">
                <a:solidFill>
                  <a:srgbClr val="FFFFFF">
                    <a:alpha val="0"/>
                  </a:srgbClr>
                </a:solidFill>
              </a:rPr>
              <a:t>      &lt;agendaHighlightColor&gt;#002458&lt;/agendaHighlightColor&gt;</a:t>
            </a:r>
          </a:p>
          <a:p>
            <a:pPr marL="0" indent="0" algn="l" defTabSz="711200" rtl="0" eaLnBrk="1" latinLnBrk="0" hangingPunct="1">
              <a:spcBef>
                <a:spcPts val="1200"/>
              </a:spcBef>
              <a:buNone/>
            </a:pPr>
            <a:r>
              <a:rPr lang="en-US" sz="100">
                <a:solidFill>
                  <a:srgbClr val="FFFFFF">
                    <a:alpha val="0"/>
                  </a:srgbClr>
                </a:solidFill>
              </a:rPr>
              <a:t>      &lt;sequenceArrowFillColor&gt;#002458&lt;/sequenceArrowFillColor&gt;</a:t>
            </a:r>
          </a:p>
          <a:p>
            <a:pPr marL="0" indent="0" algn="l" defTabSz="711200" rtl="0" eaLnBrk="1" latinLnBrk="0" hangingPunct="1">
              <a:spcBef>
                <a:spcPts val="1200"/>
              </a:spcBef>
              <a:buNone/>
            </a:pPr>
            <a:r>
              <a:rPr lang="en-US" sz="100">
                <a:solidFill>
                  <a:srgbClr val="FFFFFF">
                    <a:alpha val="0"/>
                  </a:srgbClr>
                </a:solidFill>
              </a:rPr>
              <a:t>      &lt;!-- The &lt;tableAccentNumber&gt; defines which table layout from the "Light Style 1" row should be applied for newly created tables. Valid values are 0, 1, 2, 3, 4, 5, and 6 - representing the layouts on the Table Layouts drop-down from left to right. The highlight colors used in those table layouts link to the Theme color palette, they cannot be specified here. --&gt;</a:t>
            </a:r>
          </a:p>
          <a:p>
            <a:pPr marL="0" indent="0" algn="l" defTabSz="711200" rtl="0" eaLnBrk="1" latinLnBrk="0" hangingPunct="1">
              <a:spcBef>
                <a:spcPts val="1200"/>
              </a:spcBef>
              <a:buNone/>
            </a:pPr>
            <a:r>
              <a:rPr lang="en-US" sz="100">
                <a:solidFill>
                  <a:srgbClr val="FFFFFF">
                    <a:alpha val="0"/>
                  </a:srgbClr>
                </a:solidFill>
              </a:rPr>
              <a:t>      &lt;tableAccentNumber&gt;0&lt;/tableAccentNumber&gt;</a:t>
            </a:r>
          </a:p>
          <a:p>
            <a:pPr marL="0" indent="0" algn="l" defTabSz="711200" rtl="0" eaLnBrk="1" latinLnBrk="0" hangingPunct="1">
              <a:spcBef>
                <a:spcPts val="1200"/>
              </a:spcBef>
              <a:buNone/>
            </a:pPr>
            <a:r>
              <a:rPr lang="en-US" sz="100">
                <a:solidFill>
                  <a:srgbClr val="FFFFFF">
                    <a:alpha val="0"/>
                  </a:srgbClr>
                </a:solidFill>
              </a:rPr>
              <a:t>      &lt;!-- The &lt;notesFontSize&gt; tag determines what font size should be applied to newly created notes/source boxes. Valid values are integer numbers. If the option is not present or not valid, the default is used. --&gt;</a:t>
            </a:r>
          </a:p>
          <a:p>
            <a:pPr marL="0" indent="0" algn="l" defTabSz="711200" rtl="0" eaLnBrk="1" latinLnBrk="0" hangingPunct="1">
              <a:spcBef>
                <a:spcPts val="1200"/>
              </a:spcBef>
              <a:buNone/>
            </a:pPr>
            <a:r>
              <a:rPr lang="en-US" sz="100">
                <a:solidFill>
                  <a:srgbClr val="FFFFFF">
                    <a:alpha val="0"/>
                  </a:srgbClr>
                </a:solidFill>
              </a:rPr>
              <a:t>      &lt;notesFontSize&gt;8&lt;/notesFontSize&gt;</a:t>
            </a:r>
          </a:p>
          <a:p>
            <a:pPr marL="0" indent="0" algn="l" defTabSz="711200" rtl="0" eaLnBrk="1" latinLnBrk="0" hangingPunct="1">
              <a:spcBef>
                <a:spcPts val="1200"/>
              </a:spcBef>
              <a:buNone/>
            </a:pPr>
            <a:r>
              <a:rPr lang="en-US" sz="100">
                <a:solidFill>
                  <a:srgbClr val="FFFFFF">
                    <a:alpha val="0"/>
                  </a:srgbClr>
                </a:solidFill>
              </a:rPr>
              <a:t>      &lt;notesTextColor&gt;#080808&lt;/notesTextColor&gt;</a:t>
            </a:r>
          </a:p>
          <a:p>
            <a:pPr marL="0" indent="0" algn="l" defTabSz="711200" rtl="0" eaLnBrk="1" latinLnBrk="0" hangingPunct="1">
              <a:spcBef>
                <a:spcPts val="1200"/>
              </a:spcBef>
              <a:buNone/>
            </a:pPr>
            <a:r>
              <a:rPr lang="en-US" sz="100">
                <a:solidFill>
                  <a:srgbClr val="FFFFFF">
                    <a:alpha val="0"/>
                  </a:srgbClr>
                </a:solidFill>
              </a:rPr>
              <a:t>      &lt;!-- The &lt;statusStickerRunningAgendaFontSize&gt; tag determines what font size should be applied to newly created status stickers and running agendas. Valid values are integer numbers. If the option is not present or not valid, the default is used. --&gt;</a:t>
            </a:r>
          </a:p>
          <a:p>
            <a:pPr marL="0" indent="0" algn="l" defTabSz="711200" rtl="0" eaLnBrk="1" latinLnBrk="0" hangingPunct="1">
              <a:spcBef>
                <a:spcPts val="1200"/>
              </a:spcBef>
              <a:buNone/>
            </a:pPr>
            <a:r>
              <a:rPr lang="en-US" sz="100">
                <a:solidFill>
                  <a:srgbClr val="FFFFFF">
                    <a:alpha val="0"/>
                  </a:srgbClr>
                </a:solidFill>
              </a:rPr>
              <a:t>      &lt;statusStickerRunningAgendaFontSize&gt;12&lt;/statusStickerRunningAgendaFontSize&gt;</a:t>
            </a:r>
          </a:p>
          <a:p>
            <a:pPr marL="0" indent="0" algn="l" defTabSz="711200" rtl="0" eaLnBrk="1" latinLnBrk="0" hangingPunct="1">
              <a:spcBef>
                <a:spcPts val="1200"/>
              </a:spcBef>
              <a:buNone/>
            </a:pPr>
            <a:r>
              <a:rPr lang="en-US" sz="100">
                <a:solidFill>
                  <a:srgbClr val="FFFFFF">
                    <a:alpha val="0"/>
                  </a:srgbClr>
                </a:solidFill>
              </a:rPr>
              <a:t>      &lt;!-- The &lt;columnSpacing&gt; tag determines the width of the spacing between columns in pt.Valid values are integer numbers, min. 28, max. 85 (~1-3cm). If the option is not present or not valid, the default is used. --&gt;</a:t>
            </a:r>
          </a:p>
          <a:p>
            <a:pPr marL="0" indent="0" algn="l" defTabSz="711200" rtl="0" eaLnBrk="1" latinLnBrk="0" hangingPunct="1">
              <a:spcBef>
                <a:spcPts val="1200"/>
              </a:spcBef>
              <a:buNone/>
            </a:pPr>
            <a:r>
              <a:rPr lang="en-US" sz="100">
                <a:solidFill>
                  <a:srgbClr val="FFFFFF">
                    <a:alpha val="0"/>
                  </a:srgbClr>
                </a:solidFill>
              </a:rPr>
              <a:t>      &lt;columnSpacing&gt;42&lt;/columnSpacing&gt;</a:t>
            </a:r>
          </a:p>
          <a:p>
            <a:pPr marL="0" indent="0" algn="l" defTabSz="711200" rtl="0" eaLnBrk="1" latinLnBrk="0" hangingPunct="1">
              <a:spcBef>
                <a:spcPts val="1200"/>
              </a:spcBef>
              <a:buNone/>
            </a:pPr>
            <a:r>
              <a:rPr lang="en-US" sz="100">
                <a:solidFill>
                  <a:srgbClr val="FFFFFF">
                    <a:alpha val="0"/>
                  </a:srgbClr>
                </a:solidFill>
              </a:rPr>
              <a:t>    &lt;/settings&gt;</a:t>
            </a:r>
          </a:p>
          <a:p>
            <a:pPr marL="0" indent="0" algn="l" defTabSz="711200" rtl="0" eaLnBrk="1" latinLnBrk="0" hangingPunct="1">
              <a:spcBef>
                <a:spcPts val="1200"/>
              </a:spcBef>
              <a:buNone/>
            </a:pPr>
            <a:r>
              <a:rPr lang="en-US" sz="100">
                <a:solidFill>
                  <a:srgbClr val="FFFFFF">
                    <a:alpha val="0"/>
                  </a:srgbClr>
                </a:solidFill>
              </a:rPr>
              <a:t>    &lt;!-- Instructions for &lt;colors&gt; tag:Use any number of &lt;color&gt;...&lt;/color&gt; lines. Each line creates a client color on the client color palette in the order they appear here.The client color hex code goes between the &lt;color&gt; and &lt;/color&gt; tags.The &lt;color&gt; tag may have the option "contrastingTextColor". If it is set to a valid RGB hex code then that color will be used for text if the user applies the client color to fill a shape. Hence, contrastingTextColor usually is white (#FFFFFF), black (#000000) or another dark color. --&gt;</a:t>
            </a:r>
          </a:p>
          <a:p>
            <a:pPr marL="0" indent="0" algn="l" defTabSz="711200" rtl="0" eaLnBrk="1" latinLnBrk="0" hangingPunct="1">
              <a:spcBef>
                <a:spcPts val="1200"/>
              </a:spcBef>
              <a:buNone/>
            </a:pPr>
            <a:r>
              <a:rPr lang="en-US" sz="100">
                <a:solidFill>
                  <a:srgbClr val="FFFFFF">
                    <a:alpha val="0"/>
                  </a:srgbClr>
                </a:solidFill>
              </a:rPr>
              <a:t>    &lt;colors&gt;</a:t>
            </a:r>
          </a:p>
          <a:p>
            <a:pPr marL="0" indent="0" algn="l" defTabSz="711200" rtl="0" eaLnBrk="1" latinLnBrk="0" hangingPunct="1">
              <a:spcBef>
                <a:spcPts val="1200"/>
              </a:spcBef>
              <a:buNone/>
            </a:pPr>
            <a:r>
              <a:rPr lang="en-US" sz="100">
                <a:solidFill>
                  <a:srgbClr val="FFFFFF">
                    <a:alpha val="0"/>
                  </a:srgbClr>
                </a:solidFill>
              </a:rPr>
              <a:t>      &lt;color contrastingTextColor="#FFFFFF"&gt;#002458&lt;/color&gt;</a:t>
            </a:r>
          </a:p>
          <a:p>
            <a:pPr marL="0" indent="0" algn="l" defTabSz="711200" rtl="0" eaLnBrk="1" latinLnBrk="0" hangingPunct="1">
              <a:spcBef>
                <a:spcPts val="1200"/>
              </a:spcBef>
              <a:buNone/>
            </a:pPr>
            <a:r>
              <a:rPr lang="en-US" sz="100">
                <a:solidFill>
                  <a:srgbClr val="FFFFFF">
                    <a:alpha val="0"/>
                  </a:srgbClr>
                </a:solidFill>
              </a:rPr>
              <a:t>      &lt;color contrastingTextColor="#FFFFFF"&gt;#256BB4&lt;/color&gt;</a:t>
            </a:r>
          </a:p>
          <a:p>
            <a:pPr marL="0" indent="0" algn="l" defTabSz="711200" rtl="0" eaLnBrk="1" latinLnBrk="0" hangingPunct="1">
              <a:spcBef>
                <a:spcPts val="1200"/>
              </a:spcBef>
              <a:buNone/>
            </a:pPr>
            <a:r>
              <a:rPr lang="en-US" sz="100">
                <a:solidFill>
                  <a:srgbClr val="FFFFFF">
                    <a:alpha val="0"/>
                  </a:srgbClr>
                </a:solidFill>
              </a:rPr>
              <a:t>      &lt;color contrastingTextColor="#FFFFFF"&gt;#00AAA6&lt;/color&gt;</a:t>
            </a:r>
          </a:p>
          <a:p>
            <a:pPr marL="0" indent="0" algn="l" defTabSz="711200" rtl="0" eaLnBrk="1" latinLnBrk="0" hangingPunct="1">
              <a:spcBef>
                <a:spcPts val="1200"/>
              </a:spcBef>
              <a:buNone/>
            </a:pPr>
            <a:r>
              <a:rPr lang="en-US" sz="100">
                <a:solidFill>
                  <a:srgbClr val="FFFFFF">
                    <a:alpha val="0"/>
                  </a:srgbClr>
                </a:solidFill>
              </a:rPr>
              <a:t>      &lt;color contrastingTextColor="#FFFFFF"&gt;#5C5C5C&lt;/color&gt;</a:t>
            </a:r>
          </a:p>
          <a:p>
            <a:pPr marL="0" indent="0" algn="l" defTabSz="711200" rtl="0" eaLnBrk="1" latinLnBrk="0" hangingPunct="1">
              <a:spcBef>
                <a:spcPts val="1200"/>
              </a:spcBef>
              <a:buNone/>
            </a:pPr>
            <a:r>
              <a:rPr lang="en-US" sz="100">
                <a:solidFill>
                  <a:srgbClr val="FFFFFF">
                    <a:alpha val="0"/>
                  </a:srgbClr>
                </a:solidFill>
              </a:rPr>
              <a:t>      &lt;color contrastingTextColor="#FFFFFF"&gt;#333333&lt;/color&gt;</a:t>
            </a:r>
          </a:p>
          <a:p>
            <a:pPr marL="0" indent="0" algn="l" defTabSz="711200" rtl="0" eaLnBrk="1" latinLnBrk="0" hangingPunct="1">
              <a:spcBef>
                <a:spcPts val="1200"/>
              </a:spcBef>
              <a:buNone/>
            </a:pPr>
            <a:r>
              <a:rPr lang="en-US" sz="100">
                <a:solidFill>
                  <a:srgbClr val="FFFFFF">
                    <a:alpha val="0"/>
                  </a:srgbClr>
                </a:solidFill>
              </a:rPr>
              <a:t>      &lt;color contrastingTextColor="#FFFFFF"&gt;#CC0000&lt;/color&gt;</a:t>
            </a:r>
          </a:p>
          <a:p>
            <a:pPr marL="0" indent="0" algn="l" defTabSz="711200" rtl="0" eaLnBrk="1" latinLnBrk="0" hangingPunct="1">
              <a:spcBef>
                <a:spcPts val="1200"/>
              </a:spcBef>
              <a:buNone/>
            </a:pPr>
            <a:r>
              <a:rPr lang="en-US" sz="100">
                <a:solidFill>
                  <a:srgbClr val="FFFFFF">
                    <a:alpha val="0"/>
                  </a:srgbClr>
                </a:solidFill>
              </a:rPr>
              <a:t>      &lt;color contrastingTextColor="#000000"&gt;#D5E6FF&lt;/color&gt;</a:t>
            </a:r>
          </a:p>
          <a:p>
            <a:pPr marL="0" indent="0" algn="l" defTabSz="711200" rtl="0" eaLnBrk="1" latinLnBrk="0" hangingPunct="1">
              <a:spcBef>
                <a:spcPts val="1200"/>
              </a:spcBef>
              <a:buNone/>
            </a:pPr>
            <a:r>
              <a:rPr lang="en-US" sz="100">
                <a:solidFill>
                  <a:srgbClr val="FFFFFF">
                    <a:alpha val="0"/>
                  </a:srgbClr>
                </a:solidFill>
              </a:rPr>
              <a:t>      &lt;color contrastingTextColor="#000000"&gt;#CEE1F5&lt;/color&gt;</a:t>
            </a:r>
          </a:p>
          <a:p>
            <a:pPr marL="0" indent="0" algn="l" defTabSz="711200" rtl="0" eaLnBrk="1" latinLnBrk="0" hangingPunct="1">
              <a:spcBef>
                <a:spcPts val="1200"/>
              </a:spcBef>
              <a:buNone/>
            </a:pPr>
            <a:r>
              <a:rPr lang="en-US" sz="100">
                <a:solidFill>
                  <a:srgbClr val="FFFFFF">
                    <a:alpha val="0"/>
                  </a:srgbClr>
                </a:solidFill>
              </a:rPr>
              <a:t>      &lt;color contrastingTextColor="#000000"&gt;#BBFFFD&lt;/color&gt;</a:t>
            </a:r>
          </a:p>
          <a:p>
            <a:pPr marL="0" indent="0" algn="l" defTabSz="711200" rtl="0" eaLnBrk="1" latinLnBrk="0" hangingPunct="1">
              <a:spcBef>
                <a:spcPts val="1200"/>
              </a:spcBef>
              <a:buNone/>
            </a:pPr>
            <a:r>
              <a:rPr lang="en-US" sz="100">
                <a:solidFill>
                  <a:srgbClr val="FFFFFF">
                    <a:alpha val="0"/>
                  </a:srgbClr>
                </a:solidFill>
              </a:rPr>
              <a:t>      &lt;color contrastingTextColor="#000000"&gt;#DEDEDE&lt;/color&gt;</a:t>
            </a:r>
          </a:p>
          <a:p>
            <a:pPr marL="0" indent="0" algn="l" defTabSz="711200" rtl="0" eaLnBrk="1" latinLnBrk="0" hangingPunct="1">
              <a:spcBef>
                <a:spcPts val="1200"/>
              </a:spcBef>
              <a:buNone/>
            </a:pPr>
            <a:r>
              <a:rPr lang="en-US" sz="100">
                <a:solidFill>
                  <a:srgbClr val="FFFFFF">
                    <a:alpha val="0"/>
                  </a:srgbClr>
                </a:solidFill>
              </a:rPr>
              <a:t>      &lt;color contrastingTextColor="#000000"&gt;#D6D6D6&lt;/color&gt;</a:t>
            </a:r>
          </a:p>
          <a:p>
            <a:pPr marL="0" indent="0" algn="l" defTabSz="711200" rtl="0" eaLnBrk="1" latinLnBrk="0" hangingPunct="1">
              <a:spcBef>
                <a:spcPts val="1200"/>
              </a:spcBef>
              <a:buNone/>
            </a:pPr>
            <a:r>
              <a:rPr lang="en-US" sz="100">
                <a:solidFill>
                  <a:srgbClr val="FFFFFF">
                    <a:alpha val="0"/>
                  </a:srgbClr>
                </a:solidFill>
              </a:rPr>
              <a:t>      &lt;color contrastingTextColor="#000000"&gt;#FFC2C2&lt;/color&gt;</a:t>
            </a:r>
          </a:p>
          <a:p>
            <a:pPr marL="0" indent="0" algn="l" defTabSz="711200" rtl="0" eaLnBrk="1" latinLnBrk="0" hangingPunct="1">
              <a:spcBef>
                <a:spcPts val="1200"/>
              </a:spcBef>
              <a:buNone/>
            </a:pPr>
            <a:r>
              <a:rPr lang="en-US" sz="100">
                <a:solidFill>
                  <a:srgbClr val="FFFFFF">
                    <a:alpha val="0"/>
                  </a:srgbClr>
                </a:solidFill>
              </a:rPr>
              <a:t>      &lt;color contrastingTextColor="#000000"&gt;#95C1FF&lt;/color&gt;</a:t>
            </a:r>
          </a:p>
          <a:p>
            <a:pPr marL="0" indent="0" algn="l" defTabSz="711200" rtl="0" eaLnBrk="1" latinLnBrk="0" hangingPunct="1">
              <a:spcBef>
                <a:spcPts val="1200"/>
              </a:spcBef>
              <a:buNone/>
            </a:pPr>
            <a:r>
              <a:rPr lang="en-US" sz="100">
                <a:solidFill>
                  <a:srgbClr val="FFFFFF">
                    <a:alpha val="0"/>
                  </a:srgbClr>
                </a:solidFill>
              </a:rPr>
              <a:t>      &lt;color contrastingTextColor="#000000"&gt;#9EC4EB&lt;/color&gt;</a:t>
            </a:r>
          </a:p>
          <a:p>
            <a:pPr marL="0" indent="0" algn="l" defTabSz="711200" rtl="0" eaLnBrk="1" latinLnBrk="0" hangingPunct="1">
              <a:spcBef>
                <a:spcPts val="1200"/>
              </a:spcBef>
              <a:buNone/>
            </a:pPr>
            <a:r>
              <a:rPr lang="en-US" sz="100">
                <a:solidFill>
                  <a:srgbClr val="FFFFFF">
                    <a:alpha val="0"/>
                  </a:srgbClr>
                </a:solidFill>
              </a:rPr>
              <a:t>      &lt;color contrastingTextColor="#000000"&gt;#77FFFC&lt;/color&gt;</a:t>
            </a:r>
          </a:p>
          <a:p>
            <a:pPr marL="0" indent="0" algn="l" defTabSz="711200" rtl="0" eaLnBrk="1" latinLnBrk="0" hangingPunct="1">
              <a:spcBef>
                <a:spcPts val="1200"/>
              </a:spcBef>
              <a:buNone/>
            </a:pPr>
            <a:r>
              <a:rPr lang="en-US" sz="100">
                <a:solidFill>
                  <a:srgbClr val="FFFFFF">
                    <a:alpha val="0"/>
                  </a:srgbClr>
                </a:solidFill>
              </a:rPr>
              <a:t>      &lt;color contrastingTextColor="#000000"&gt;#BEBEBE&lt;/color&gt;</a:t>
            </a:r>
          </a:p>
          <a:p>
            <a:pPr marL="0" indent="0" algn="l" defTabSz="711200" rtl="0" eaLnBrk="1" latinLnBrk="0" hangingPunct="1">
              <a:spcBef>
                <a:spcPts val="1200"/>
              </a:spcBef>
              <a:buNone/>
            </a:pPr>
            <a:r>
              <a:rPr lang="en-US" sz="100">
                <a:solidFill>
                  <a:srgbClr val="FFFFFF">
                    <a:alpha val="0"/>
                  </a:srgbClr>
                </a:solidFill>
              </a:rPr>
              <a:t>      &lt;color contrastingTextColor="#000000"&gt;#ADADAD&lt;/color&gt;</a:t>
            </a:r>
          </a:p>
          <a:p>
            <a:pPr marL="0" indent="0" algn="l" defTabSz="711200" rtl="0" eaLnBrk="1" latinLnBrk="0" hangingPunct="1">
              <a:spcBef>
                <a:spcPts val="1200"/>
              </a:spcBef>
              <a:buNone/>
            </a:pPr>
            <a:r>
              <a:rPr lang="en-US" sz="100">
                <a:solidFill>
                  <a:srgbClr val="FFFFFF">
                    <a:alpha val="0"/>
                  </a:srgbClr>
                </a:solidFill>
              </a:rPr>
              <a:t>      &lt;color contrastingTextColor="#000000"&gt;#FF8585&lt;/color&gt;</a:t>
            </a:r>
          </a:p>
          <a:p>
            <a:pPr marL="0" indent="0" algn="l" defTabSz="711200" rtl="0" eaLnBrk="1" latinLnBrk="0" hangingPunct="1">
              <a:spcBef>
                <a:spcPts val="1200"/>
              </a:spcBef>
              <a:buNone/>
            </a:pPr>
            <a:r>
              <a:rPr lang="en-US" sz="100">
                <a:solidFill>
                  <a:srgbClr val="FFFFFF">
                    <a:alpha val="0"/>
                  </a:srgbClr>
                </a:solidFill>
              </a:rPr>
              <a:t>      &lt;color contrastingTextColor="#000000"&gt;#2C82FF&lt;/color&gt;</a:t>
            </a:r>
          </a:p>
          <a:p>
            <a:pPr marL="0" indent="0" algn="l" defTabSz="711200" rtl="0" eaLnBrk="1" latinLnBrk="0" hangingPunct="1">
              <a:spcBef>
                <a:spcPts val="1200"/>
              </a:spcBef>
              <a:buNone/>
            </a:pPr>
            <a:r>
              <a:rPr lang="en-US" sz="100">
                <a:solidFill>
                  <a:srgbClr val="FFFFFF">
                    <a:alpha val="0"/>
                  </a:srgbClr>
                </a:solidFill>
              </a:rPr>
              <a:t>      &lt;color contrastingTextColor="#000000"&gt;#6DA6E1&lt;/color&gt;</a:t>
            </a:r>
          </a:p>
          <a:p>
            <a:pPr marL="0" indent="0" algn="l" defTabSz="711200" rtl="0" eaLnBrk="1" latinLnBrk="0" hangingPunct="1">
              <a:spcBef>
                <a:spcPts val="1200"/>
              </a:spcBef>
              <a:buNone/>
            </a:pPr>
            <a:r>
              <a:rPr lang="en-US" sz="100">
                <a:solidFill>
                  <a:srgbClr val="FFFFFF">
                    <a:alpha val="0"/>
                  </a:srgbClr>
                </a:solidFill>
              </a:rPr>
              <a:t>      &lt;color contrastingTextColor="#000000"&gt;#33FFFA&lt;/color&gt;</a:t>
            </a:r>
          </a:p>
          <a:p>
            <a:pPr marL="0" indent="0" algn="l" defTabSz="711200" rtl="0" eaLnBrk="1" latinLnBrk="0" hangingPunct="1">
              <a:spcBef>
                <a:spcPts val="1200"/>
              </a:spcBef>
              <a:buNone/>
            </a:pPr>
            <a:r>
              <a:rPr lang="en-US" sz="100">
                <a:solidFill>
                  <a:srgbClr val="FFFFFF">
                    <a:alpha val="0"/>
                  </a:srgbClr>
                </a:solidFill>
              </a:rPr>
              <a:t>      &lt;color contrastingTextColor="#000000"&gt;#9D9D9D&lt;/color&gt;</a:t>
            </a:r>
          </a:p>
          <a:p>
            <a:pPr marL="0" indent="0" algn="l" defTabSz="711200" rtl="0" eaLnBrk="1" latinLnBrk="0" hangingPunct="1">
              <a:spcBef>
                <a:spcPts val="1200"/>
              </a:spcBef>
              <a:buNone/>
            </a:pPr>
            <a:r>
              <a:rPr lang="en-US" sz="100">
                <a:solidFill>
                  <a:srgbClr val="FFFFFF">
                    <a:alpha val="0"/>
                  </a:srgbClr>
                </a:solidFill>
              </a:rPr>
              <a:t>      &lt;color contrastingTextColor="#000000"&gt;#858585&lt;/color&gt;</a:t>
            </a:r>
          </a:p>
          <a:p>
            <a:pPr marL="0" indent="0" algn="l" defTabSz="711200" rtl="0" eaLnBrk="1" latinLnBrk="0" hangingPunct="1">
              <a:spcBef>
                <a:spcPts val="1200"/>
              </a:spcBef>
              <a:buNone/>
            </a:pPr>
            <a:r>
              <a:rPr lang="en-US" sz="100">
                <a:solidFill>
                  <a:srgbClr val="FFFFFF">
                    <a:alpha val="0"/>
                  </a:srgbClr>
                </a:solidFill>
              </a:rPr>
              <a:t>      &lt;color contrastingTextColor="#FFFFFF"&gt;#FF4747&lt;/color&gt;</a:t>
            </a:r>
          </a:p>
          <a:p>
            <a:pPr marL="0" indent="0" algn="l" defTabSz="711200" rtl="0" eaLnBrk="1" latinLnBrk="0" hangingPunct="1">
              <a:spcBef>
                <a:spcPts val="1200"/>
              </a:spcBef>
              <a:buNone/>
            </a:pPr>
            <a:r>
              <a:rPr lang="en-US" sz="100">
                <a:solidFill>
                  <a:srgbClr val="FFFFFF">
                    <a:alpha val="0"/>
                  </a:srgbClr>
                </a:solidFill>
              </a:rPr>
              <a:t>      &lt;color contrastingTextColor="#FFFFFF"&gt;#004FC2&lt;/color&gt;</a:t>
            </a:r>
          </a:p>
          <a:p>
            <a:pPr marL="0" indent="0" algn="l" defTabSz="711200" rtl="0" eaLnBrk="1" latinLnBrk="0" hangingPunct="1">
              <a:spcBef>
                <a:spcPts val="1200"/>
              </a:spcBef>
              <a:buNone/>
            </a:pPr>
            <a:r>
              <a:rPr lang="en-US" sz="100">
                <a:solidFill>
                  <a:srgbClr val="FFFFFF">
                    <a:alpha val="0"/>
                  </a:srgbClr>
                </a:solidFill>
              </a:rPr>
              <a:t>      &lt;color contrastingTextColor="#FFFFFF"&gt;#1C5087&lt;/color&gt;</a:t>
            </a:r>
          </a:p>
          <a:p>
            <a:pPr marL="0" indent="0" algn="l" defTabSz="711200" rtl="0" eaLnBrk="1" latinLnBrk="0" hangingPunct="1">
              <a:spcBef>
                <a:spcPts val="1200"/>
              </a:spcBef>
              <a:buNone/>
            </a:pPr>
            <a:r>
              <a:rPr lang="en-US" sz="100">
                <a:solidFill>
                  <a:srgbClr val="FFFFFF">
                    <a:alpha val="0"/>
                  </a:srgbClr>
                </a:solidFill>
              </a:rPr>
              <a:t>      &lt;color contrastingTextColor="#FFFFFF"&gt;#007F7D&lt;/color&gt;</a:t>
            </a:r>
          </a:p>
          <a:p>
            <a:pPr marL="0" indent="0" algn="l" defTabSz="711200" rtl="0" eaLnBrk="1" latinLnBrk="0" hangingPunct="1">
              <a:spcBef>
                <a:spcPts val="1200"/>
              </a:spcBef>
              <a:buNone/>
            </a:pPr>
            <a:r>
              <a:rPr lang="en-US" sz="100">
                <a:solidFill>
                  <a:srgbClr val="FFFFFF">
                    <a:alpha val="0"/>
                  </a:srgbClr>
                </a:solidFill>
              </a:rPr>
              <a:t>      &lt;color contrastingTextColor="#FFFFFF"&gt;#454545&lt;/color&gt;</a:t>
            </a:r>
          </a:p>
          <a:p>
            <a:pPr marL="0" indent="0" algn="l" defTabSz="711200" rtl="0" eaLnBrk="1" latinLnBrk="0" hangingPunct="1">
              <a:spcBef>
                <a:spcPts val="1200"/>
              </a:spcBef>
              <a:buNone/>
            </a:pPr>
            <a:r>
              <a:rPr lang="en-US" sz="100">
                <a:solidFill>
                  <a:srgbClr val="FFFFFF">
                    <a:alpha val="0"/>
                  </a:srgbClr>
                </a:solidFill>
              </a:rPr>
              <a:t>      &lt;color contrastingTextColor="#FFFFFF"&gt;#262626&lt;/color&gt;</a:t>
            </a:r>
          </a:p>
          <a:p>
            <a:pPr marL="0" indent="0" algn="l" defTabSz="711200" rtl="0" eaLnBrk="1" latinLnBrk="0" hangingPunct="1">
              <a:spcBef>
                <a:spcPts val="1200"/>
              </a:spcBef>
              <a:buNone/>
            </a:pPr>
            <a:r>
              <a:rPr lang="en-US" sz="100">
                <a:solidFill>
                  <a:srgbClr val="FFFFFF">
                    <a:alpha val="0"/>
                  </a:srgbClr>
                </a:solidFill>
              </a:rPr>
              <a:t>      &lt;color contrastingTextColor="#FFFFFF"&gt;#990000&lt;/color&gt;</a:t>
            </a:r>
          </a:p>
          <a:p>
            <a:pPr marL="0" indent="0" algn="l" defTabSz="711200" rtl="0" eaLnBrk="1" latinLnBrk="0" hangingPunct="1">
              <a:spcBef>
                <a:spcPts val="1200"/>
              </a:spcBef>
              <a:buNone/>
            </a:pPr>
            <a:r>
              <a:rPr lang="en-US" sz="100">
                <a:solidFill>
                  <a:srgbClr val="FFFFFF">
                    <a:alpha val="0"/>
                  </a:srgbClr>
                </a:solidFill>
              </a:rPr>
              <a:t>      &lt;color contrastingTextColor="#FFFFFF"&gt;#003582&lt;/color&gt;</a:t>
            </a:r>
          </a:p>
          <a:p>
            <a:pPr marL="0" indent="0" algn="l" defTabSz="711200" rtl="0" eaLnBrk="1" latinLnBrk="0" hangingPunct="1">
              <a:spcBef>
                <a:spcPts val="1200"/>
              </a:spcBef>
              <a:buNone/>
            </a:pPr>
            <a:r>
              <a:rPr lang="en-US" sz="100">
                <a:solidFill>
                  <a:srgbClr val="FFFFFF">
                    <a:alpha val="0"/>
                  </a:srgbClr>
                </a:solidFill>
              </a:rPr>
              <a:t>      &lt;color contrastingTextColor="#FFFFFF"&gt;#13355A&lt;/color&gt;</a:t>
            </a:r>
          </a:p>
          <a:p>
            <a:pPr marL="0" indent="0" algn="l" defTabSz="711200" rtl="0" eaLnBrk="1" latinLnBrk="0" hangingPunct="1">
              <a:spcBef>
                <a:spcPts val="1200"/>
              </a:spcBef>
              <a:buNone/>
            </a:pPr>
            <a:r>
              <a:rPr lang="en-US" sz="100">
                <a:solidFill>
                  <a:srgbClr val="FFFFFF">
                    <a:alpha val="0"/>
                  </a:srgbClr>
                </a:solidFill>
              </a:rPr>
              <a:t>      &lt;color contrastingTextColor="#FFFFFF"&gt;#005553&lt;/color&gt;</a:t>
            </a:r>
          </a:p>
          <a:p>
            <a:pPr marL="0" indent="0" algn="l" defTabSz="711200" rtl="0" eaLnBrk="1" latinLnBrk="0" hangingPunct="1">
              <a:spcBef>
                <a:spcPts val="1200"/>
              </a:spcBef>
              <a:buNone/>
            </a:pPr>
            <a:r>
              <a:rPr lang="en-US" sz="100">
                <a:solidFill>
                  <a:srgbClr val="FFFFFF">
                    <a:alpha val="0"/>
                  </a:srgbClr>
                </a:solidFill>
              </a:rPr>
              <a:t>      &lt;color contrastingTextColor="#FFFFFF"&gt;#2E2E2E&lt;/color&gt;</a:t>
            </a:r>
          </a:p>
          <a:p>
            <a:pPr marL="0" indent="0" algn="l" defTabSz="711200" rtl="0" eaLnBrk="1" latinLnBrk="0" hangingPunct="1">
              <a:spcBef>
                <a:spcPts val="1200"/>
              </a:spcBef>
              <a:buNone/>
            </a:pPr>
            <a:r>
              <a:rPr lang="en-US" sz="100">
                <a:solidFill>
                  <a:srgbClr val="FFFFFF">
                    <a:alpha val="0"/>
                  </a:srgbClr>
                </a:solidFill>
              </a:rPr>
              <a:t>      &lt;color contrastingTextColor="#FFFFFF"&gt;#191919&lt;/color&gt;</a:t>
            </a:r>
          </a:p>
          <a:p>
            <a:pPr marL="0" indent="0" algn="l" defTabSz="711200" rtl="0" eaLnBrk="1" latinLnBrk="0" hangingPunct="1">
              <a:spcBef>
                <a:spcPts val="1200"/>
              </a:spcBef>
              <a:buNone/>
            </a:pPr>
            <a:r>
              <a:rPr lang="en-US" sz="100">
                <a:solidFill>
                  <a:srgbClr val="FFFFFF">
                    <a:alpha val="0"/>
                  </a:srgbClr>
                </a:solidFill>
              </a:rPr>
              <a:t>      &lt;color contrastingTextColor="#FFFFFF"&gt;#660000&lt;/color&gt;</a:t>
            </a:r>
          </a:p>
          <a:p>
            <a:pPr marL="0" indent="0" algn="l" defTabSz="711200" rtl="0" eaLnBrk="1" latinLnBrk="0" hangingPunct="1">
              <a:spcBef>
                <a:spcPts val="1200"/>
              </a:spcBef>
              <a:buNone/>
            </a:pPr>
            <a:r>
              <a:rPr lang="en-US" sz="100">
                <a:solidFill>
                  <a:srgbClr val="FFFFFF">
                    <a:alpha val="0"/>
                  </a:srgbClr>
                </a:solidFill>
              </a:rPr>
              <a:t>    &lt;/colors&gt;</a:t>
            </a:r>
          </a:p>
          <a:p>
            <a:pPr marL="0" indent="0" algn="l" defTabSz="711200" rtl="0" eaLnBrk="1" latinLnBrk="0" hangingPunct="1">
              <a:spcBef>
                <a:spcPts val="1200"/>
              </a:spcBef>
              <a:buNone/>
            </a:pPr>
            <a:r>
              <a:rPr lang="en-US" sz="100">
                <a:solidFill>
                  <a:srgbClr val="FFFFFF">
                    <a:alpha val="0"/>
                  </a:srgbClr>
                </a:solidFill>
              </a:rPr>
              <a:t>  &lt;/template&gt;</a:t>
            </a:r>
          </a:p>
          <a:p>
            <a:pPr marL="0" indent="0" algn="l" defTabSz="711200" rtl="0" eaLnBrk="1" latinLnBrk="0" hangingPunct="1">
              <a:spcBef>
                <a:spcPts val="1200"/>
              </a:spcBef>
              <a:buNone/>
            </a:pPr>
            <a:r>
              <a:rPr lang="en-US" sz="100">
                <a:solidFill>
                  <a:srgbClr val="FFFFFF">
                    <a:alpha val="0"/>
                  </a:srgbClr>
                </a:solidFill>
              </a:rPr>
              <a:t>  &lt;Guides&gt;</a:t>
            </a:r>
          </a:p>
          <a:p>
            <a:pPr marL="0" indent="0" algn="l" defTabSz="711200" rtl="0" eaLnBrk="1" latinLnBrk="0" hangingPunct="1">
              <a:spcBef>
                <a:spcPts val="1200"/>
              </a:spcBef>
              <a:buNone/>
            </a:pPr>
            <a:r>
              <a:rPr lang="en-US" sz="100">
                <a:solidFill>
                  <a:srgbClr val="FFFFFF">
                    <a:alpha val="0"/>
                  </a:srgbClr>
                </a:solidFill>
              </a:rPr>
              <a:t>    &lt;LeftGuide xmlns="28" /&gt;</a:t>
            </a:r>
          </a:p>
          <a:p>
            <a:pPr marL="0" indent="0" algn="l" defTabSz="711200" rtl="0" eaLnBrk="1" latinLnBrk="0" hangingPunct="1">
              <a:spcBef>
                <a:spcPts val="1200"/>
              </a:spcBef>
              <a:buNone/>
            </a:pPr>
            <a:r>
              <a:rPr lang="en-US" sz="100">
                <a:solidFill>
                  <a:srgbClr val="FFFFFF">
                    <a:alpha val="0"/>
                  </a:srgbClr>
                </a:solidFill>
              </a:rPr>
              <a:t>    &lt;RightGuide xmlns="933" /&gt;</a:t>
            </a:r>
          </a:p>
          <a:p>
            <a:pPr marL="0" indent="0" algn="l" defTabSz="711200" rtl="0" eaLnBrk="1" latinLnBrk="0" hangingPunct="1">
              <a:spcBef>
                <a:spcPts val="1200"/>
              </a:spcBef>
              <a:buNone/>
            </a:pPr>
            <a:r>
              <a:rPr lang="en-US" sz="100">
                <a:solidFill>
                  <a:srgbClr val="FFFFFF">
                    <a:alpha val="0"/>
                  </a:srgbClr>
                </a:solidFill>
              </a:rPr>
              <a:t>    &lt;UpperStickerGuide xmlns="72" /&gt;</a:t>
            </a:r>
          </a:p>
          <a:p>
            <a:pPr marL="0" indent="0" algn="l" defTabSz="711200" rtl="0" eaLnBrk="1" latinLnBrk="0" hangingPunct="1">
              <a:spcBef>
                <a:spcPts val="1200"/>
              </a:spcBef>
              <a:buNone/>
            </a:pPr>
            <a:r>
              <a:rPr lang="en-US" sz="100">
                <a:solidFill>
                  <a:srgbClr val="FFFFFF">
                    <a:alpha val="0"/>
                  </a:srgbClr>
                </a:solidFill>
              </a:rPr>
              <a:t>    &lt;LowerStickerGuide xmlns="102" /&gt;</a:t>
            </a:r>
          </a:p>
          <a:p>
            <a:pPr marL="0" indent="0" algn="l" defTabSz="711200" rtl="0" eaLnBrk="1" latinLnBrk="0" hangingPunct="1">
              <a:spcBef>
                <a:spcPts val="1200"/>
              </a:spcBef>
              <a:buNone/>
            </a:pPr>
            <a:r>
              <a:rPr lang="en-US" sz="100">
                <a:solidFill>
                  <a:srgbClr val="FFFFFF">
                    <a:alpha val="0"/>
                  </a:srgbClr>
                </a:solidFill>
              </a:rPr>
              <a:t>    &lt;BottomGuide xmlns="496" /&gt;</a:t>
            </a:r>
          </a:p>
          <a:p>
            <a:pPr marL="0" indent="0" algn="l" defTabSz="711200" rtl="0" eaLnBrk="1" latinLnBrk="0" hangingPunct="1">
              <a:spcBef>
                <a:spcPts val="1200"/>
              </a:spcBef>
              <a:buNone/>
            </a:pPr>
            <a:r>
              <a:rPr lang="en-US" sz="100">
                <a:solidFill>
                  <a:srgbClr val="FFFFFF">
                    <a:alpha val="0"/>
                  </a:srgbClr>
                </a:solidFill>
              </a:rPr>
              <a:t>  &lt;/Guides&gt;</a:t>
            </a:r>
          </a:p>
          <a:p>
            <a:pPr marL="0" indent="0" algn="l" defTabSz="711200" rtl="0" eaLnBrk="1" latinLnBrk="0" hangingPunct="1">
              <a:spcBef>
                <a:spcPts val="1200"/>
              </a:spcBef>
              <a:buNone/>
            </a:pPr>
            <a:r>
              <a:rPr lang="en-US" sz="100">
                <a:solidFill>
                  <a:srgbClr val="FFFFFF">
                    <a:alpha val="0"/>
                  </a:srgbClr>
                </a:solidFill>
              </a:rPr>
              <a:t>&lt;/btfp&gt;</a:t>
            </a:r>
            <a:endParaRPr lang="en-US" sz="100" err="1">
              <a:solidFill>
                <a:srgbClr val="FFFFFF">
                  <a:alpha val="0"/>
                </a:srgbClr>
              </a:solidFill>
            </a:endParaRPr>
          </a:p>
        </p:txBody>
      </p:sp>
      <p:sp>
        <p:nvSpPr>
          <p:cNvPr id="5" name="TextBox 4">
            <a:extLst>
              <a:ext uri="{FF2B5EF4-FFF2-40B4-BE49-F238E27FC236}">
                <a16:creationId xmlns:a16="http://schemas.microsoft.com/office/drawing/2014/main" id="{874082B3-4421-463B-AA85-B7996D62492B}"/>
              </a:ext>
            </a:extLst>
          </p:cNvPr>
          <p:cNvSpPr txBox="1"/>
          <p:nvPr userDrawn="1"/>
        </p:nvSpPr>
        <p:spPr bwMode="gray">
          <a:xfrm>
            <a:off x="10902518" y="6622631"/>
            <a:ext cx="469777" cy="218620"/>
          </a:xfrm>
          <a:prstGeom prst="rect">
            <a:avLst/>
          </a:prstGeom>
        </p:spPr>
        <p:txBody>
          <a:bodyPr vert="horz" lIns="91440" tIns="45720" rIns="91440" bIns="45720" rtlCol="0" anchor="ctr"/>
          <a:lstStyle>
            <a:defPPr>
              <a:defRPr lang="en-US"/>
            </a:defPPr>
            <a:lvl1pPr marL="0" indent="0" algn="r">
              <a:spcBef>
                <a:spcPts val="0"/>
              </a:spcBef>
              <a:buFontTx/>
              <a:buNone/>
              <a:defRPr sz="800">
                <a:solidFill>
                  <a:schemeClr val="tx2"/>
                </a:solidFill>
              </a:defRPr>
            </a:lvl1pPr>
          </a:lstStyle>
          <a:p>
            <a:pPr lvl="0"/>
            <a:fld id="{7A43169B-F71D-445C-AF07-E52E22F2C1B2}" type="slidenum">
              <a:rPr lang="en-US" smtClean="0"/>
              <a:pPr lvl="0"/>
              <a:t>‹#›</a:t>
            </a:fld>
            <a:endParaRPr lang="en-US" err="1"/>
          </a:p>
        </p:txBody>
      </p:sp>
      <p:sp>
        <p:nvSpPr>
          <p:cNvPr id="11" name="TextBox 10">
            <a:extLst>
              <a:ext uri="{FF2B5EF4-FFF2-40B4-BE49-F238E27FC236}">
                <a16:creationId xmlns:a16="http://schemas.microsoft.com/office/drawing/2014/main" id="{560A931E-4EAA-B2D2-6077-B0A8BCEA0375}"/>
              </a:ext>
            </a:extLst>
          </p:cNvPr>
          <p:cNvSpPr txBox="1"/>
          <p:nvPr userDrawn="1"/>
        </p:nvSpPr>
        <p:spPr>
          <a:xfrm>
            <a:off x="240285" y="6359526"/>
            <a:ext cx="8555855" cy="21544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r>
              <a:rPr lang="en-AU" sz="800" i="0" dirty="0">
                <a:solidFill>
                  <a:schemeClr val="tx2"/>
                </a:solidFill>
                <a:latin typeface="+mj-lt"/>
                <a:ea typeface="Tahoma" panose="020B0604030504040204" pitchFamily="34" charset="0"/>
                <a:cs typeface="Tahoma" panose="020B0604030504040204" pitchFamily="34" charset="0"/>
              </a:rPr>
              <a:t>Contract Management</a:t>
            </a:r>
            <a:endParaRPr lang="en-AU" sz="800" dirty="0">
              <a:solidFill>
                <a:schemeClr val="tx2"/>
              </a:solidFill>
              <a:latin typeface="+mn-lt"/>
            </a:endParaRPr>
          </a:p>
        </p:txBody>
      </p:sp>
    </p:spTree>
    <p:custDataLst>
      <p:tags r:id="rId15"/>
    </p:custDataLst>
    <p:extLst>
      <p:ext uri="{BB962C8B-B14F-4D97-AF65-F5344CB8AC3E}">
        <p14:creationId xmlns:p14="http://schemas.microsoft.com/office/powerpoint/2010/main" val="2583735913"/>
      </p:ext>
    </p:extLst>
  </p:cSld>
  <p:clrMap bg1="lt1" tx1="dk1" bg2="lt2" tx2="dk2" accent1="accent1" accent2="accent2" accent3="accent3" accent4="accent4" accent5="accent5" accent6="accent6" hlink="hlink" folHlink="folHlink"/>
  <p:sldLayoutIdLst>
    <p:sldLayoutId id="2147485098" r:id="rId1"/>
    <p:sldLayoutId id="2147485099" r:id="rId2"/>
    <p:sldLayoutId id="2147485100" r:id="rId3"/>
    <p:sldLayoutId id="2147485101" r:id="rId4"/>
    <p:sldLayoutId id="2147485102" r:id="rId5"/>
    <p:sldLayoutId id="2147485103" r:id="rId6"/>
    <p:sldLayoutId id="2147485104" r:id="rId7"/>
    <p:sldLayoutId id="2147485105" r:id="rId8"/>
    <p:sldLayoutId id="2147485106" r:id="rId9"/>
    <p:sldLayoutId id="2147485107" r:id="rId10"/>
    <p:sldLayoutId id="2147485108" r:id="rId11"/>
    <p:sldLayoutId id="2147485140" r:id="rId12"/>
    <p:sldLayoutId id="2147485141" r:id="rId13"/>
  </p:sldLayoutIdLst>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896938" indent="-177800" algn="l" defTabSz="914400" rtl="0" eaLnBrk="1" latinLnBrk="0" hangingPunct="1">
        <a:lnSpc>
          <a:spcPct val="100000"/>
        </a:lnSpc>
        <a:spcBef>
          <a:spcPts val="500"/>
        </a:spcBef>
        <a:buFont typeface="Arial" panose="020B0604020202020204" pitchFamily="34" charset="0"/>
        <a:buChar char="›"/>
        <a:tabLst>
          <a:tab pos="896938" algn="l"/>
        </a:tabLst>
        <a:defRPr sz="1400" kern="1200">
          <a:solidFill>
            <a:schemeClr val="tx1"/>
          </a:solidFill>
          <a:latin typeface="+mn-lt"/>
          <a:ea typeface="+mn-ea"/>
          <a:cs typeface="+mn-cs"/>
        </a:defRPr>
      </a:lvl3pPr>
      <a:lvl4pPr marL="1163638" indent="-2667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339850" indent="-176213"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indent="-177800" algn="l" defTabSz="711200" rtl="0" eaLnBrk="1" latinLnBrk="0" hangingPunct="1">
        <a:defRPr sz="1400" kern="1200">
          <a:solidFill>
            <a:schemeClr val="tx1"/>
          </a:solidFill>
          <a:latin typeface="+mn-lt"/>
          <a:ea typeface="+mn-ea"/>
          <a:cs typeface="+mn-cs"/>
        </a:defRPr>
      </a:lvl6pPr>
      <a:lvl7pPr marL="1244600" indent="-177800" algn="l" defTabSz="711200" rtl="0" eaLnBrk="1" latinLnBrk="0" hangingPunct="1">
        <a:defRPr sz="1400" kern="1200">
          <a:solidFill>
            <a:schemeClr val="tx1"/>
          </a:solidFill>
          <a:latin typeface="+mn-lt"/>
          <a:ea typeface="+mn-ea"/>
          <a:cs typeface="+mn-cs"/>
        </a:defRPr>
      </a:lvl7pPr>
      <a:lvl8pPr marL="1422400" indent="-177800" algn="l" defTabSz="711200" rtl="0" eaLnBrk="1" latinLnBrk="0" hangingPunct="1">
        <a:defRPr sz="1400" kern="1200">
          <a:solidFill>
            <a:schemeClr val="tx1"/>
          </a:solidFill>
          <a:latin typeface="+mn-lt"/>
          <a:ea typeface="+mn-ea"/>
          <a:cs typeface="+mn-cs"/>
        </a:defRPr>
      </a:lvl8pPr>
      <a:lvl9pPr marL="1600200" indent="-177800" algn="l" defTabSz="7112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16">
          <p15:clr>
            <a:srgbClr val="A4A3A4"/>
          </p15:clr>
        </p15:guide>
        <p15:guide id="2" orient="horz" pos="576">
          <p15:clr>
            <a:srgbClr val="A4A3A4"/>
          </p15:clr>
        </p15:guide>
        <p15:guide id="3" orient="horz" pos="3968">
          <p15:clr>
            <a:srgbClr val="A4A3A4"/>
          </p15:clr>
        </p15:guide>
        <p15:guide id="4" pos="223">
          <p15:clr>
            <a:srgbClr val="A4A3A4"/>
          </p15:clr>
        </p15:guide>
        <p15:guide id="5" pos="7464">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OfficeCode">
            <a:extLst>
              <a:ext uri="{FF2B5EF4-FFF2-40B4-BE49-F238E27FC236}">
                <a16:creationId xmlns:a16="http://schemas.microsoft.com/office/drawing/2014/main" id="{52766DDE-4921-47D3-A343-A4E6C3378A57}"/>
              </a:ext>
            </a:extLst>
          </p:cNvPr>
          <p:cNvSpPr txBox="1"/>
          <p:nvPr userDrawn="1"/>
        </p:nvSpPr>
        <p:spPr bwMode="gray">
          <a:xfrm>
            <a:off x="11741191" y="6377146"/>
            <a:ext cx="27252" cy="15389"/>
          </a:xfrm>
          <a:prstGeom prst="rect">
            <a:avLst/>
          </a:prstGeom>
          <a:noFill/>
        </p:spPr>
        <p:txBody>
          <a:bodyPr vert="horz" wrap="none" lIns="0" tIns="0" rIns="0" bIns="0" rtlCol="0">
            <a:spAutoFit/>
          </a:bodyPr>
          <a:lstStyle/>
          <a:p>
            <a:pPr marL="0" indent="0" algn="l" defTabSz="711200" rtl="0" eaLnBrk="1" latinLnBrk="0" hangingPunct="1">
              <a:spcBef>
                <a:spcPts val="1200"/>
              </a:spcBef>
              <a:buNone/>
            </a:pPr>
            <a:r>
              <a:rPr lang="en-US" sz="100">
                <a:latin typeface="+mn-lt"/>
              </a:rPr>
              <a:t>ARC</a:t>
            </a:r>
          </a:p>
        </p:txBody>
      </p:sp>
      <p:sp>
        <p:nvSpPr>
          <p:cNvPr id="2" name="Title Placeholder 1">
            <a:extLst>
              <a:ext uri="{FF2B5EF4-FFF2-40B4-BE49-F238E27FC236}">
                <a16:creationId xmlns:a16="http://schemas.microsoft.com/office/drawing/2014/main" id="{F9704D50-844F-43DE-807E-2800F00EF6EB}"/>
              </a:ext>
            </a:extLst>
          </p:cNvPr>
          <p:cNvSpPr>
            <a:spLocks noGrp="1"/>
          </p:cNvSpPr>
          <p:nvPr>
            <p:ph type="title"/>
          </p:nvPr>
        </p:nvSpPr>
        <p:spPr>
          <a:xfrm>
            <a:off x="355107" y="1"/>
            <a:ext cx="11481786" cy="798989"/>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F7D0A16-A765-4545-B56A-425D0AFE91AD}"/>
              </a:ext>
            </a:extLst>
          </p:cNvPr>
          <p:cNvSpPr>
            <a:spLocks noGrp="1"/>
          </p:cNvSpPr>
          <p:nvPr>
            <p:ph type="body" idx="1"/>
          </p:nvPr>
        </p:nvSpPr>
        <p:spPr>
          <a:xfrm>
            <a:off x="355107" y="1205593"/>
            <a:ext cx="1148178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8" name="FooterSeparatorLine">
            <a:extLst>
              <a:ext uri="{FF2B5EF4-FFF2-40B4-BE49-F238E27FC236}">
                <a16:creationId xmlns:a16="http://schemas.microsoft.com/office/drawing/2014/main" id="{4D9C3C5C-1181-4599-9F68-9DFC56AC363A}"/>
              </a:ext>
            </a:extLst>
          </p:cNvPr>
          <p:cNvCxnSpPr>
            <a:cxnSpLocks/>
          </p:cNvCxnSpPr>
          <p:nvPr userDrawn="1"/>
        </p:nvCxnSpPr>
        <p:spPr>
          <a:xfrm>
            <a:off x="0" y="6598800"/>
            <a:ext cx="11372295" cy="0"/>
          </a:xfrm>
          <a:prstGeom prst="line">
            <a:avLst/>
          </a:prstGeom>
          <a:ln w="9525" cap="flat">
            <a:solidFill>
              <a:schemeClr val="bg2"/>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14A8BF0-011B-4C66-8A25-337684F6C960}"/>
              </a:ext>
            </a:extLst>
          </p:cNvPr>
          <p:cNvSpPr txBox="1"/>
          <p:nvPr userDrawn="1"/>
        </p:nvSpPr>
        <p:spPr>
          <a:xfrm>
            <a:off x="240285" y="6622631"/>
            <a:ext cx="8555855" cy="21544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r>
              <a:rPr lang="en-GB" sz="800" i="0">
                <a:solidFill>
                  <a:schemeClr val="bg1">
                    <a:lumMod val="65000"/>
                  </a:schemeClr>
                </a:solidFill>
                <a:latin typeface="+mj-lt"/>
                <a:ea typeface="Tahoma" panose="020B0604030504040204" pitchFamily="34" charset="0"/>
                <a:cs typeface="Tahoma" panose="020B0604030504040204" pitchFamily="34" charset="0"/>
              </a:rPr>
              <a:t>ArcBlue  ©  </a:t>
            </a:r>
            <a:r>
              <a:rPr lang="en-AU" sz="800">
                <a:solidFill>
                  <a:schemeClr val="bg1">
                    <a:lumMod val="65000"/>
                  </a:schemeClr>
                </a:solidFill>
                <a:latin typeface="+mn-lt"/>
              </a:rPr>
              <a:t>This information is confidential and was prepared by ArcBlue solely for the use of our client; it is not to be relied on by any 3rd party without ArcBlue's prior written consent</a:t>
            </a:r>
          </a:p>
        </p:txBody>
      </p:sp>
      <p:pic>
        <p:nvPicPr>
          <p:cNvPr id="12" name="Picture 16">
            <a:extLst>
              <a:ext uri="{FF2B5EF4-FFF2-40B4-BE49-F238E27FC236}">
                <a16:creationId xmlns:a16="http://schemas.microsoft.com/office/drawing/2014/main" id="{21B7DD00-1D1F-45B5-9756-D1888E522AE7}"/>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11578758" y="6335531"/>
            <a:ext cx="372957" cy="372893"/>
          </a:xfrm>
          <a:prstGeom prst="rect">
            <a:avLst/>
          </a:prstGeom>
        </p:spPr>
      </p:pic>
      <p:sp>
        <p:nvSpPr>
          <p:cNvPr id="4" name="BtfpConfiguration" hidden="1">
            <a:extLst>
              <a:ext uri="{FF2B5EF4-FFF2-40B4-BE49-F238E27FC236}">
                <a16:creationId xmlns:a16="http://schemas.microsoft.com/office/drawing/2014/main" id="{7644EBCC-4EE8-4C9D-A641-7355214D506E}"/>
              </a:ext>
            </a:extLst>
          </p:cNvPr>
          <p:cNvSpPr txBox="1"/>
          <p:nvPr userDrawn="1"/>
        </p:nvSpPr>
        <p:spPr bwMode="gray">
          <a:xfrm>
            <a:off x="0" y="0"/>
            <a:ext cx="3876630" cy="13968815"/>
          </a:xfrm>
          <a:prstGeom prst="rect">
            <a:avLst/>
          </a:prstGeom>
          <a:noFill/>
        </p:spPr>
        <p:txBody>
          <a:bodyPr vert="horz" wrap="none" lIns="36000" tIns="36000" rIns="36000" bIns="36000" rtlCol="0">
            <a:spAutoFit/>
          </a:bodyPr>
          <a:lstStyle/>
          <a:p>
            <a:pPr marL="0" indent="0" algn="l" defTabSz="711200" rtl="0" eaLnBrk="1" latinLnBrk="0" hangingPunct="1">
              <a:spcBef>
                <a:spcPts val="1200"/>
              </a:spcBef>
              <a:buNone/>
            </a:pPr>
            <a:r>
              <a:rPr lang="en-US" sz="100">
                <a:solidFill>
                  <a:srgbClr val="FFFFFF">
                    <a:alpha val="0"/>
                  </a:srgbClr>
                </a:solidFill>
              </a:rPr>
              <a:t>&lt;btfp&gt;</a:t>
            </a:r>
          </a:p>
          <a:p>
            <a:pPr marL="0" indent="0" algn="l" defTabSz="711200" rtl="0" eaLnBrk="1" latinLnBrk="0" hangingPunct="1">
              <a:spcBef>
                <a:spcPts val="1200"/>
              </a:spcBef>
              <a:buNone/>
            </a:pPr>
            <a:r>
              <a:rPr lang="en-US" sz="100">
                <a:solidFill>
                  <a:srgbClr val="FFFFFF">
                    <a:alpha val="0"/>
                  </a:srgbClr>
                </a:solidFill>
              </a:rPr>
              <a:t>  &lt;!-- Created by AMER Creative Services_Office: BOS_29Apr22_CORE; Approved by Legal to use Bain's name in presentations. Multiple templates created for each region. Approved to use nonstandard naming convention. Nonblack font color in use. Divider slide used in place of LPL layout.        Instructions for the &lt;template&gt; tag:Keep "version" and "type" options unchanged.Set "name" option to the client name that should appear on the client color section. Set "pageSize" to the paper size you are setting this slide master up on. Valid values are: "widescreen" (which equals 16:9), "4_3", "a4" and "letter". Observe capitalization! --&gt;</a:t>
            </a:r>
          </a:p>
          <a:p>
            <a:pPr marL="0" indent="0" algn="l" defTabSz="711200" rtl="0" eaLnBrk="1" latinLnBrk="0" hangingPunct="1">
              <a:spcBef>
                <a:spcPts val="1200"/>
              </a:spcBef>
              <a:buNone/>
            </a:pPr>
            <a:r>
              <a:rPr lang="en-US" sz="100">
                <a:solidFill>
                  <a:srgbClr val="FFFFFF">
                    <a:alpha val="0"/>
                  </a:srgbClr>
                </a:solidFill>
              </a:rPr>
              <a:t>  &lt;template version="2.3.4" type="unbranded" name="AB_AUS" pageSize="widescreen"&gt;</a:t>
            </a:r>
          </a:p>
          <a:p>
            <a:pPr marL="0" indent="0" algn="l" defTabSz="711200" rtl="0" eaLnBrk="1" latinLnBrk="0" hangingPunct="1">
              <a:spcBef>
                <a:spcPts val="1200"/>
              </a:spcBef>
              <a:buNone/>
            </a:pPr>
            <a:r>
              <a:rPr lang="en-US" sz="100">
                <a:solidFill>
                  <a:srgbClr val="FFFFFF">
                    <a:alpha val="0"/>
                  </a:srgbClr>
                </a:solidFill>
              </a:rPr>
              <a:t>    &lt;!-- Instructions for &lt;settings&gt; tag:In each sub-tag set the hex code of the RGB color you wish to use for the standard elements when they are created on this slide master.If the value is missing or invalid, default colors will be used. --&gt;</a:t>
            </a:r>
          </a:p>
          <a:p>
            <a:pPr marL="0" indent="0" algn="l" defTabSz="711200" rtl="0" eaLnBrk="1" latinLnBrk="0" hangingPunct="1">
              <a:spcBef>
                <a:spcPts val="1200"/>
              </a:spcBef>
              <a:buNone/>
            </a:pPr>
            <a:r>
              <a:rPr lang="en-US" sz="100">
                <a:solidFill>
                  <a:srgbClr val="FFFFFF">
                    <a:alpha val="0"/>
                  </a:srgbClr>
                </a:solidFill>
              </a:rPr>
              <a:t>    &lt;settings&gt;</a:t>
            </a:r>
          </a:p>
          <a:p>
            <a:pPr marL="0" indent="0" algn="l" defTabSz="711200" rtl="0" eaLnBrk="1" latinLnBrk="0" hangingPunct="1">
              <a:spcBef>
                <a:spcPts val="1200"/>
              </a:spcBef>
              <a:buNone/>
            </a:pPr>
            <a:r>
              <a:rPr lang="en-US" sz="100">
                <a:solidFill>
                  <a:srgbClr val="FFFFFF">
                    <a:alpha val="0"/>
                  </a:srgbClr>
                </a:solidFill>
              </a:rPr>
              <a:t>      &lt;runningAgendaBackColorLeft&gt;#333333&lt;/runningAgendaBackColorLeft&gt;</a:t>
            </a:r>
          </a:p>
          <a:p>
            <a:pPr marL="0" indent="0" algn="l" defTabSz="711200" rtl="0" eaLnBrk="1" latinLnBrk="0" hangingPunct="1">
              <a:spcBef>
                <a:spcPts val="1200"/>
              </a:spcBef>
              <a:buNone/>
            </a:pPr>
            <a:r>
              <a:rPr lang="en-US" sz="100">
                <a:solidFill>
                  <a:srgbClr val="FFFFFF">
                    <a:alpha val="0"/>
                  </a:srgbClr>
                </a:solidFill>
              </a:rPr>
              <a:t>      &lt;runningAgendaBackColorRight&gt;#5C5C5C&lt;/runningAgendaBackColorRight&gt;</a:t>
            </a:r>
          </a:p>
          <a:p>
            <a:pPr marL="0" indent="0" algn="l" defTabSz="711200" rtl="0" eaLnBrk="1" latinLnBrk="0" hangingPunct="1">
              <a:spcBef>
                <a:spcPts val="1200"/>
              </a:spcBef>
              <a:buNone/>
            </a:pPr>
            <a:r>
              <a:rPr lang="en-US" sz="100">
                <a:solidFill>
                  <a:srgbClr val="FFFFFF">
                    <a:alpha val="0"/>
                  </a:srgbClr>
                </a:solidFill>
              </a:rPr>
              <a:t>      &lt;runningAgendaTextColorLeft&gt;#FFFFFF&lt;/runningAgendaTextColorLeft&gt;</a:t>
            </a:r>
          </a:p>
          <a:p>
            <a:pPr marL="0" indent="0" algn="l" defTabSz="711200" rtl="0" eaLnBrk="1" latinLnBrk="0" hangingPunct="1">
              <a:spcBef>
                <a:spcPts val="1200"/>
              </a:spcBef>
              <a:buNone/>
            </a:pPr>
            <a:r>
              <a:rPr lang="en-US" sz="100">
                <a:solidFill>
                  <a:srgbClr val="FFFFFF">
                    <a:alpha val="0"/>
                  </a:srgbClr>
                </a:solidFill>
              </a:rPr>
              <a:t>      &lt;runningAgendaTextColorRight&gt;#FFFFFF&lt;/runningAgendaTextColorRight&gt;</a:t>
            </a:r>
          </a:p>
          <a:p>
            <a:pPr marL="0" indent="0" algn="l" defTabSz="711200" rtl="0" eaLnBrk="1" latinLnBrk="0" hangingPunct="1">
              <a:spcBef>
                <a:spcPts val="1200"/>
              </a:spcBef>
              <a:buNone/>
            </a:pPr>
            <a:r>
              <a:rPr lang="en-US" sz="100">
                <a:solidFill>
                  <a:srgbClr val="FFFFFF">
                    <a:alpha val="0"/>
                  </a:srgbClr>
                </a:solidFill>
              </a:rPr>
              <a:t>      &lt;columnHeaderLineColor&gt;#080808&lt;/columnHeaderLineColor&gt;</a:t>
            </a:r>
          </a:p>
          <a:p>
            <a:pPr marL="0" indent="0" algn="l" defTabSz="711200" rtl="0" eaLnBrk="1" latinLnBrk="0" hangingPunct="1">
              <a:spcBef>
                <a:spcPts val="1200"/>
              </a:spcBef>
              <a:buNone/>
            </a:pPr>
            <a:r>
              <a:rPr lang="en-US" sz="100">
                <a:solidFill>
                  <a:srgbClr val="FFFFFF">
                    <a:alpha val="0"/>
                  </a:srgbClr>
                </a:solidFill>
              </a:rPr>
              <a:t>      &lt;columnHeaderTextColor&gt;#080808&lt;/columnHeaderTextColor&gt;</a:t>
            </a:r>
          </a:p>
          <a:p>
            <a:pPr marL="0" indent="0" algn="l" defTabSz="711200" rtl="0" eaLnBrk="1" latinLnBrk="0" hangingPunct="1">
              <a:spcBef>
                <a:spcPts val="1200"/>
              </a:spcBef>
              <a:buNone/>
            </a:pPr>
            <a:r>
              <a:rPr lang="en-US" sz="100">
                <a:solidFill>
                  <a:srgbClr val="FFFFFF">
                    <a:alpha val="0"/>
                  </a:srgbClr>
                </a:solidFill>
              </a:rPr>
              <a:t>      &lt;rowHeaderLineColor&gt;#080808&lt;/rowHeaderLineColor&gt;</a:t>
            </a:r>
          </a:p>
          <a:p>
            <a:pPr marL="0" indent="0" algn="l" defTabSz="711200" rtl="0" eaLnBrk="1" latinLnBrk="0" hangingPunct="1">
              <a:spcBef>
                <a:spcPts val="1200"/>
              </a:spcBef>
              <a:buNone/>
            </a:pPr>
            <a:r>
              <a:rPr lang="en-US" sz="100">
                <a:solidFill>
                  <a:srgbClr val="FFFFFF">
                    <a:alpha val="0"/>
                  </a:srgbClr>
                </a:solidFill>
              </a:rPr>
              <a:t>      &lt;rowHeaderTextColor&gt;#080808&lt;/rowHeaderTextColor&gt;</a:t>
            </a:r>
          </a:p>
          <a:p>
            <a:pPr marL="0" indent="0" algn="l" defTabSz="711200" rtl="0" eaLnBrk="1" latinLnBrk="0" hangingPunct="1">
              <a:spcBef>
                <a:spcPts val="1200"/>
              </a:spcBef>
              <a:buNone/>
            </a:pPr>
            <a:r>
              <a:rPr lang="en-US" sz="100">
                <a:solidFill>
                  <a:srgbClr val="FFFFFF">
                    <a:alpha val="0"/>
                  </a:srgbClr>
                </a:solidFill>
              </a:rPr>
              <a:t>      &lt;conclusionArrowLineColor&gt;#002458&lt;/conclusionArrowLineColor&gt;</a:t>
            </a:r>
          </a:p>
          <a:p>
            <a:pPr marL="0" indent="0" algn="l" defTabSz="711200" rtl="0" eaLnBrk="1" latinLnBrk="0" hangingPunct="1">
              <a:spcBef>
                <a:spcPts val="1200"/>
              </a:spcBef>
              <a:buNone/>
            </a:pPr>
            <a:r>
              <a:rPr lang="en-US" sz="100">
                <a:solidFill>
                  <a:srgbClr val="FFFFFF">
                    <a:alpha val="0"/>
                  </a:srgbClr>
                </a:solidFill>
              </a:rPr>
              <a:t>      &lt;conclusionArrowTextColor&gt;#002458&lt;/conclusionArrowTextColor&gt;</a:t>
            </a:r>
          </a:p>
          <a:p>
            <a:pPr marL="0" indent="0" algn="l" defTabSz="711200" rtl="0" eaLnBrk="1" latinLnBrk="0" hangingPunct="1">
              <a:spcBef>
                <a:spcPts val="1200"/>
              </a:spcBef>
              <a:buNone/>
            </a:pPr>
            <a:r>
              <a:rPr lang="en-US" sz="100">
                <a:solidFill>
                  <a:srgbClr val="FFFFFF">
                    <a:alpha val="0"/>
                  </a:srgbClr>
                </a:solidFill>
              </a:rPr>
              <a:t>      &lt;percentageCircleFullCircleColor&gt;#E7E6E6&lt;/percentageCircleFullCircleColor&gt;</a:t>
            </a:r>
          </a:p>
          <a:p>
            <a:pPr marL="0" indent="0" algn="l" defTabSz="711200" rtl="0" eaLnBrk="1" latinLnBrk="0" hangingPunct="1">
              <a:spcBef>
                <a:spcPts val="1200"/>
              </a:spcBef>
              <a:buNone/>
            </a:pPr>
            <a:r>
              <a:rPr lang="en-US" sz="100">
                <a:solidFill>
                  <a:srgbClr val="FFFFFF">
                    <a:alpha val="0"/>
                  </a:srgbClr>
                </a:solidFill>
              </a:rPr>
              <a:t>      &lt;percentageCircleTextHighlightColor&gt;#002458&lt;/percentageCircleTextHighlightColor&gt;</a:t>
            </a:r>
          </a:p>
          <a:p>
            <a:pPr marL="0" indent="0" algn="l" defTabSz="711200" rtl="0" eaLnBrk="1" latinLnBrk="0" hangingPunct="1">
              <a:spcBef>
                <a:spcPts val="1200"/>
              </a:spcBef>
              <a:buNone/>
            </a:pPr>
            <a:r>
              <a:rPr lang="en-US" sz="100">
                <a:solidFill>
                  <a:srgbClr val="FFFFFF">
                    <a:alpha val="0"/>
                  </a:srgbClr>
                </a:solidFill>
              </a:rPr>
              <a:t>      &lt;statusStickerColor&gt;#080808&lt;/statusStickerColor&gt;</a:t>
            </a:r>
          </a:p>
          <a:p>
            <a:pPr marL="0" indent="0" algn="l" defTabSz="711200" rtl="0" eaLnBrk="1" latinLnBrk="0" hangingPunct="1">
              <a:spcBef>
                <a:spcPts val="1200"/>
              </a:spcBef>
              <a:buNone/>
            </a:pPr>
            <a:r>
              <a:rPr lang="en-US" sz="100">
                <a:solidFill>
                  <a:srgbClr val="FFFFFF">
                    <a:alpha val="0"/>
                  </a:srgbClr>
                </a:solidFill>
              </a:rPr>
              <a:t>      &lt;calloutBackColor&gt;#FFFFFF&lt;/calloutBackColor&gt;</a:t>
            </a:r>
          </a:p>
          <a:p>
            <a:pPr marL="0" indent="0" algn="l" defTabSz="711200" rtl="0" eaLnBrk="1" latinLnBrk="0" hangingPunct="1">
              <a:spcBef>
                <a:spcPts val="1200"/>
              </a:spcBef>
              <a:buNone/>
            </a:pPr>
            <a:r>
              <a:rPr lang="en-US" sz="100">
                <a:solidFill>
                  <a:srgbClr val="FFFFFF">
                    <a:alpha val="0"/>
                  </a:srgbClr>
                </a:solidFill>
              </a:rPr>
              <a:t>      &lt;calloutTextLineColor&gt;#5C5C5C&lt;/calloutTextLineColor&gt;</a:t>
            </a:r>
          </a:p>
          <a:p>
            <a:pPr marL="0" indent="0" algn="l" defTabSz="711200" rtl="0" eaLnBrk="1" latinLnBrk="0" hangingPunct="1">
              <a:spcBef>
                <a:spcPts val="1200"/>
              </a:spcBef>
              <a:buNone/>
            </a:pPr>
            <a:r>
              <a:rPr lang="en-US" sz="100">
                <a:solidFill>
                  <a:srgbClr val="FFFFFF">
                    <a:alpha val="0"/>
                  </a:srgbClr>
                </a:solidFill>
              </a:rPr>
              <a:t>      &lt;numberBubbleBackColor&gt;#FFFFFF&lt;/numberBubbleBackColor&gt;</a:t>
            </a:r>
          </a:p>
          <a:p>
            <a:pPr marL="0" indent="0" algn="l" defTabSz="711200" rtl="0" eaLnBrk="1" latinLnBrk="0" hangingPunct="1">
              <a:spcBef>
                <a:spcPts val="1200"/>
              </a:spcBef>
              <a:buNone/>
            </a:pPr>
            <a:r>
              <a:rPr lang="en-US" sz="100">
                <a:solidFill>
                  <a:srgbClr val="FFFFFF">
                    <a:alpha val="0"/>
                  </a:srgbClr>
                </a:solidFill>
              </a:rPr>
              <a:t>      &lt;numberBubbleTextLineColor&gt;#002458&lt;/numberBubbleTextLineColor&gt;</a:t>
            </a:r>
          </a:p>
          <a:p>
            <a:pPr marL="0" indent="0" algn="l" defTabSz="711200" rtl="0" eaLnBrk="1" latinLnBrk="0" hangingPunct="1">
              <a:spcBef>
                <a:spcPts val="1200"/>
              </a:spcBef>
              <a:buNone/>
            </a:pPr>
            <a:r>
              <a:rPr lang="en-US" sz="100">
                <a:solidFill>
                  <a:srgbClr val="FFFFFF">
                    <a:alpha val="0"/>
                  </a:srgbClr>
                </a:solidFill>
              </a:rPr>
              <a:t>      &lt;valueChainTextLineColor&gt;#5C5C5C&lt;/valueChainTextLineColor&gt;</a:t>
            </a:r>
          </a:p>
          <a:p>
            <a:pPr marL="0" indent="0" algn="l" defTabSz="711200" rtl="0" eaLnBrk="1" latinLnBrk="0" hangingPunct="1">
              <a:spcBef>
                <a:spcPts val="1200"/>
              </a:spcBef>
              <a:buNone/>
            </a:pPr>
            <a:r>
              <a:rPr lang="en-US" sz="100">
                <a:solidFill>
                  <a:srgbClr val="FFFFFF">
                    <a:alpha val="0"/>
                  </a:srgbClr>
                </a:solidFill>
              </a:rPr>
              <a:t>      &lt;agendaHighlightColor&gt;#002458&lt;/agendaHighlightColor&gt;</a:t>
            </a:r>
          </a:p>
          <a:p>
            <a:pPr marL="0" indent="0" algn="l" defTabSz="711200" rtl="0" eaLnBrk="1" latinLnBrk="0" hangingPunct="1">
              <a:spcBef>
                <a:spcPts val="1200"/>
              </a:spcBef>
              <a:buNone/>
            </a:pPr>
            <a:r>
              <a:rPr lang="en-US" sz="100">
                <a:solidFill>
                  <a:srgbClr val="FFFFFF">
                    <a:alpha val="0"/>
                  </a:srgbClr>
                </a:solidFill>
              </a:rPr>
              <a:t>      &lt;sequenceArrowFillColor&gt;#002458&lt;/sequenceArrowFillColor&gt;</a:t>
            </a:r>
          </a:p>
          <a:p>
            <a:pPr marL="0" indent="0" algn="l" defTabSz="711200" rtl="0" eaLnBrk="1" latinLnBrk="0" hangingPunct="1">
              <a:spcBef>
                <a:spcPts val="1200"/>
              </a:spcBef>
              <a:buNone/>
            </a:pPr>
            <a:r>
              <a:rPr lang="en-US" sz="100">
                <a:solidFill>
                  <a:srgbClr val="FFFFFF">
                    <a:alpha val="0"/>
                  </a:srgbClr>
                </a:solidFill>
              </a:rPr>
              <a:t>      &lt;!-- The &lt;tableAccentNumber&gt; defines which table layout from the "Light Style 1" row should be applied for newly created tables. Valid values are 0, 1, 2, 3, 4, 5, and 6 - representing the layouts on the Table Layouts drop-down from left to right. The highlight colors used in those table layouts link to the Theme color palette, they cannot be specified here. --&gt;</a:t>
            </a:r>
          </a:p>
          <a:p>
            <a:pPr marL="0" indent="0" algn="l" defTabSz="711200" rtl="0" eaLnBrk="1" latinLnBrk="0" hangingPunct="1">
              <a:spcBef>
                <a:spcPts val="1200"/>
              </a:spcBef>
              <a:buNone/>
            </a:pPr>
            <a:r>
              <a:rPr lang="en-US" sz="100">
                <a:solidFill>
                  <a:srgbClr val="FFFFFF">
                    <a:alpha val="0"/>
                  </a:srgbClr>
                </a:solidFill>
              </a:rPr>
              <a:t>      &lt;tableAccentNumber&gt;0&lt;/tableAccentNumber&gt;</a:t>
            </a:r>
          </a:p>
          <a:p>
            <a:pPr marL="0" indent="0" algn="l" defTabSz="711200" rtl="0" eaLnBrk="1" latinLnBrk="0" hangingPunct="1">
              <a:spcBef>
                <a:spcPts val="1200"/>
              </a:spcBef>
              <a:buNone/>
            </a:pPr>
            <a:r>
              <a:rPr lang="en-US" sz="100">
                <a:solidFill>
                  <a:srgbClr val="FFFFFF">
                    <a:alpha val="0"/>
                  </a:srgbClr>
                </a:solidFill>
              </a:rPr>
              <a:t>      &lt;!-- The &lt;notesFontSize&gt; tag determines what font size should be applied to newly created notes/source boxes. Valid values are integer numbers. If the option is not present or not valid, the default is used. --&gt;</a:t>
            </a:r>
          </a:p>
          <a:p>
            <a:pPr marL="0" indent="0" algn="l" defTabSz="711200" rtl="0" eaLnBrk="1" latinLnBrk="0" hangingPunct="1">
              <a:spcBef>
                <a:spcPts val="1200"/>
              </a:spcBef>
              <a:buNone/>
            </a:pPr>
            <a:r>
              <a:rPr lang="en-US" sz="100">
                <a:solidFill>
                  <a:srgbClr val="FFFFFF">
                    <a:alpha val="0"/>
                  </a:srgbClr>
                </a:solidFill>
              </a:rPr>
              <a:t>      &lt;notesFontSize&gt;8&lt;/notesFontSize&gt;</a:t>
            </a:r>
          </a:p>
          <a:p>
            <a:pPr marL="0" indent="0" algn="l" defTabSz="711200" rtl="0" eaLnBrk="1" latinLnBrk="0" hangingPunct="1">
              <a:spcBef>
                <a:spcPts val="1200"/>
              </a:spcBef>
              <a:buNone/>
            </a:pPr>
            <a:r>
              <a:rPr lang="en-US" sz="100">
                <a:solidFill>
                  <a:srgbClr val="FFFFFF">
                    <a:alpha val="0"/>
                  </a:srgbClr>
                </a:solidFill>
              </a:rPr>
              <a:t>      &lt;notesTextColor&gt;#080808&lt;/notesTextColor&gt;</a:t>
            </a:r>
          </a:p>
          <a:p>
            <a:pPr marL="0" indent="0" algn="l" defTabSz="711200" rtl="0" eaLnBrk="1" latinLnBrk="0" hangingPunct="1">
              <a:spcBef>
                <a:spcPts val="1200"/>
              </a:spcBef>
              <a:buNone/>
            </a:pPr>
            <a:r>
              <a:rPr lang="en-US" sz="100">
                <a:solidFill>
                  <a:srgbClr val="FFFFFF">
                    <a:alpha val="0"/>
                  </a:srgbClr>
                </a:solidFill>
              </a:rPr>
              <a:t>      &lt;!-- The &lt;statusStickerRunningAgendaFontSize&gt; tag determines what font size should be applied to newly created status stickers and running agendas. Valid values are integer numbers. If the option is not present or not valid, the default is used. --&gt;</a:t>
            </a:r>
          </a:p>
          <a:p>
            <a:pPr marL="0" indent="0" algn="l" defTabSz="711200" rtl="0" eaLnBrk="1" latinLnBrk="0" hangingPunct="1">
              <a:spcBef>
                <a:spcPts val="1200"/>
              </a:spcBef>
              <a:buNone/>
            </a:pPr>
            <a:r>
              <a:rPr lang="en-US" sz="100">
                <a:solidFill>
                  <a:srgbClr val="FFFFFF">
                    <a:alpha val="0"/>
                  </a:srgbClr>
                </a:solidFill>
              </a:rPr>
              <a:t>      &lt;statusStickerRunningAgendaFontSize&gt;12&lt;/statusStickerRunningAgendaFontSize&gt;</a:t>
            </a:r>
          </a:p>
          <a:p>
            <a:pPr marL="0" indent="0" algn="l" defTabSz="711200" rtl="0" eaLnBrk="1" latinLnBrk="0" hangingPunct="1">
              <a:spcBef>
                <a:spcPts val="1200"/>
              </a:spcBef>
              <a:buNone/>
            </a:pPr>
            <a:r>
              <a:rPr lang="en-US" sz="100">
                <a:solidFill>
                  <a:srgbClr val="FFFFFF">
                    <a:alpha val="0"/>
                  </a:srgbClr>
                </a:solidFill>
              </a:rPr>
              <a:t>      &lt;!-- The &lt;columnSpacing&gt; tag determines the width of the spacing between columns in pt.Valid values are integer numbers, min. 28, max. 85 (~1-3cm). If the option is not present or not valid, the default is used. --&gt;</a:t>
            </a:r>
          </a:p>
          <a:p>
            <a:pPr marL="0" indent="0" algn="l" defTabSz="711200" rtl="0" eaLnBrk="1" latinLnBrk="0" hangingPunct="1">
              <a:spcBef>
                <a:spcPts val="1200"/>
              </a:spcBef>
              <a:buNone/>
            </a:pPr>
            <a:r>
              <a:rPr lang="en-US" sz="100">
                <a:solidFill>
                  <a:srgbClr val="FFFFFF">
                    <a:alpha val="0"/>
                  </a:srgbClr>
                </a:solidFill>
              </a:rPr>
              <a:t>      &lt;columnSpacing&gt;42&lt;/columnSpacing&gt;</a:t>
            </a:r>
          </a:p>
          <a:p>
            <a:pPr marL="0" indent="0" algn="l" defTabSz="711200" rtl="0" eaLnBrk="1" latinLnBrk="0" hangingPunct="1">
              <a:spcBef>
                <a:spcPts val="1200"/>
              </a:spcBef>
              <a:buNone/>
            </a:pPr>
            <a:r>
              <a:rPr lang="en-US" sz="100">
                <a:solidFill>
                  <a:srgbClr val="FFFFFF">
                    <a:alpha val="0"/>
                  </a:srgbClr>
                </a:solidFill>
              </a:rPr>
              <a:t>    &lt;/settings&gt;</a:t>
            </a:r>
          </a:p>
          <a:p>
            <a:pPr marL="0" indent="0" algn="l" defTabSz="711200" rtl="0" eaLnBrk="1" latinLnBrk="0" hangingPunct="1">
              <a:spcBef>
                <a:spcPts val="1200"/>
              </a:spcBef>
              <a:buNone/>
            </a:pPr>
            <a:r>
              <a:rPr lang="en-US" sz="100">
                <a:solidFill>
                  <a:srgbClr val="FFFFFF">
                    <a:alpha val="0"/>
                  </a:srgbClr>
                </a:solidFill>
              </a:rPr>
              <a:t>    &lt;!-- Instructions for &lt;colors&gt; tag:Use any number of &lt;color&gt;...&lt;/color&gt; lines. Each line creates a client color on the client color palette in the order they appear here.The client color hex code goes between the &lt;color&gt; and &lt;/color&gt; tags.The &lt;color&gt; tag may have the option "contrastingTextColor". If it is set to a valid RGB hex code then that color will be used for text if the user applies the client color to fill a shape. Hence, contrastingTextColor usually is white (#FFFFFF), black (#000000) or another dark color. --&gt;</a:t>
            </a:r>
          </a:p>
          <a:p>
            <a:pPr marL="0" indent="0" algn="l" defTabSz="711200" rtl="0" eaLnBrk="1" latinLnBrk="0" hangingPunct="1">
              <a:spcBef>
                <a:spcPts val="1200"/>
              </a:spcBef>
              <a:buNone/>
            </a:pPr>
            <a:r>
              <a:rPr lang="en-US" sz="100">
                <a:solidFill>
                  <a:srgbClr val="FFFFFF">
                    <a:alpha val="0"/>
                  </a:srgbClr>
                </a:solidFill>
              </a:rPr>
              <a:t>    &lt;colors&gt;</a:t>
            </a:r>
          </a:p>
          <a:p>
            <a:pPr marL="0" indent="0" algn="l" defTabSz="711200" rtl="0" eaLnBrk="1" latinLnBrk="0" hangingPunct="1">
              <a:spcBef>
                <a:spcPts val="1200"/>
              </a:spcBef>
              <a:buNone/>
            </a:pPr>
            <a:r>
              <a:rPr lang="en-US" sz="100">
                <a:solidFill>
                  <a:srgbClr val="FFFFFF">
                    <a:alpha val="0"/>
                  </a:srgbClr>
                </a:solidFill>
              </a:rPr>
              <a:t>      &lt;color contrastingTextColor="#FFFFFF"&gt;#002458&lt;/color&gt;</a:t>
            </a:r>
          </a:p>
          <a:p>
            <a:pPr marL="0" indent="0" algn="l" defTabSz="711200" rtl="0" eaLnBrk="1" latinLnBrk="0" hangingPunct="1">
              <a:spcBef>
                <a:spcPts val="1200"/>
              </a:spcBef>
              <a:buNone/>
            </a:pPr>
            <a:r>
              <a:rPr lang="en-US" sz="100">
                <a:solidFill>
                  <a:srgbClr val="FFFFFF">
                    <a:alpha val="0"/>
                  </a:srgbClr>
                </a:solidFill>
              </a:rPr>
              <a:t>      &lt;color contrastingTextColor="#FFFFFF"&gt;#256BB4&lt;/color&gt;</a:t>
            </a:r>
          </a:p>
          <a:p>
            <a:pPr marL="0" indent="0" algn="l" defTabSz="711200" rtl="0" eaLnBrk="1" latinLnBrk="0" hangingPunct="1">
              <a:spcBef>
                <a:spcPts val="1200"/>
              </a:spcBef>
              <a:buNone/>
            </a:pPr>
            <a:r>
              <a:rPr lang="en-US" sz="100">
                <a:solidFill>
                  <a:srgbClr val="FFFFFF">
                    <a:alpha val="0"/>
                  </a:srgbClr>
                </a:solidFill>
              </a:rPr>
              <a:t>      &lt;color contrastingTextColor="#FFFFFF"&gt;#00AAA6&lt;/color&gt;</a:t>
            </a:r>
          </a:p>
          <a:p>
            <a:pPr marL="0" indent="0" algn="l" defTabSz="711200" rtl="0" eaLnBrk="1" latinLnBrk="0" hangingPunct="1">
              <a:spcBef>
                <a:spcPts val="1200"/>
              </a:spcBef>
              <a:buNone/>
            </a:pPr>
            <a:r>
              <a:rPr lang="en-US" sz="100">
                <a:solidFill>
                  <a:srgbClr val="FFFFFF">
                    <a:alpha val="0"/>
                  </a:srgbClr>
                </a:solidFill>
              </a:rPr>
              <a:t>      &lt;color contrastingTextColor="#FFFFFF"&gt;#5C5C5C&lt;/color&gt;</a:t>
            </a:r>
          </a:p>
          <a:p>
            <a:pPr marL="0" indent="0" algn="l" defTabSz="711200" rtl="0" eaLnBrk="1" latinLnBrk="0" hangingPunct="1">
              <a:spcBef>
                <a:spcPts val="1200"/>
              </a:spcBef>
              <a:buNone/>
            </a:pPr>
            <a:r>
              <a:rPr lang="en-US" sz="100">
                <a:solidFill>
                  <a:srgbClr val="FFFFFF">
                    <a:alpha val="0"/>
                  </a:srgbClr>
                </a:solidFill>
              </a:rPr>
              <a:t>      &lt;color contrastingTextColor="#FFFFFF"&gt;#333333&lt;/color&gt;</a:t>
            </a:r>
          </a:p>
          <a:p>
            <a:pPr marL="0" indent="0" algn="l" defTabSz="711200" rtl="0" eaLnBrk="1" latinLnBrk="0" hangingPunct="1">
              <a:spcBef>
                <a:spcPts val="1200"/>
              </a:spcBef>
              <a:buNone/>
            </a:pPr>
            <a:r>
              <a:rPr lang="en-US" sz="100">
                <a:solidFill>
                  <a:srgbClr val="FFFFFF">
                    <a:alpha val="0"/>
                  </a:srgbClr>
                </a:solidFill>
              </a:rPr>
              <a:t>      &lt;color contrastingTextColor="#FFFFFF"&gt;#CC0000&lt;/color&gt;</a:t>
            </a:r>
          </a:p>
          <a:p>
            <a:pPr marL="0" indent="0" algn="l" defTabSz="711200" rtl="0" eaLnBrk="1" latinLnBrk="0" hangingPunct="1">
              <a:spcBef>
                <a:spcPts val="1200"/>
              </a:spcBef>
              <a:buNone/>
            </a:pPr>
            <a:r>
              <a:rPr lang="en-US" sz="100">
                <a:solidFill>
                  <a:srgbClr val="FFFFFF">
                    <a:alpha val="0"/>
                  </a:srgbClr>
                </a:solidFill>
              </a:rPr>
              <a:t>      &lt;color contrastingTextColor="#000000"&gt;#D5E6FF&lt;/color&gt;</a:t>
            </a:r>
          </a:p>
          <a:p>
            <a:pPr marL="0" indent="0" algn="l" defTabSz="711200" rtl="0" eaLnBrk="1" latinLnBrk="0" hangingPunct="1">
              <a:spcBef>
                <a:spcPts val="1200"/>
              </a:spcBef>
              <a:buNone/>
            </a:pPr>
            <a:r>
              <a:rPr lang="en-US" sz="100">
                <a:solidFill>
                  <a:srgbClr val="FFFFFF">
                    <a:alpha val="0"/>
                  </a:srgbClr>
                </a:solidFill>
              </a:rPr>
              <a:t>      &lt;color contrastingTextColor="#000000"&gt;#CEE1F5&lt;/color&gt;</a:t>
            </a:r>
          </a:p>
          <a:p>
            <a:pPr marL="0" indent="0" algn="l" defTabSz="711200" rtl="0" eaLnBrk="1" latinLnBrk="0" hangingPunct="1">
              <a:spcBef>
                <a:spcPts val="1200"/>
              </a:spcBef>
              <a:buNone/>
            </a:pPr>
            <a:r>
              <a:rPr lang="en-US" sz="100">
                <a:solidFill>
                  <a:srgbClr val="FFFFFF">
                    <a:alpha val="0"/>
                  </a:srgbClr>
                </a:solidFill>
              </a:rPr>
              <a:t>      &lt;color contrastingTextColor="#000000"&gt;#BBFFFD&lt;/color&gt;</a:t>
            </a:r>
          </a:p>
          <a:p>
            <a:pPr marL="0" indent="0" algn="l" defTabSz="711200" rtl="0" eaLnBrk="1" latinLnBrk="0" hangingPunct="1">
              <a:spcBef>
                <a:spcPts val="1200"/>
              </a:spcBef>
              <a:buNone/>
            </a:pPr>
            <a:r>
              <a:rPr lang="en-US" sz="100">
                <a:solidFill>
                  <a:srgbClr val="FFFFFF">
                    <a:alpha val="0"/>
                  </a:srgbClr>
                </a:solidFill>
              </a:rPr>
              <a:t>      &lt;color contrastingTextColor="#000000"&gt;#DEDEDE&lt;/color&gt;</a:t>
            </a:r>
          </a:p>
          <a:p>
            <a:pPr marL="0" indent="0" algn="l" defTabSz="711200" rtl="0" eaLnBrk="1" latinLnBrk="0" hangingPunct="1">
              <a:spcBef>
                <a:spcPts val="1200"/>
              </a:spcBef>
              <a:buNone/>
            </a:pPr>
            <a:r>
              <a:rPr lang="en-US" sz="100">
                <a:solidFill>
                  <a:srgbClr val="FFFFFF">
                    <a:alpha val="0"/>
                  </a:srgbClr>
                </a:solidFill>
              </a:rPr>
              <a:t>      &lt;color contrastingTextColor="#000000"&gt;#D6D6D6&lt;/color&gt;</a:t>
            </a:r>
          </a:p>
          <a:p>
            <a:pPr marL="0" indent="0" algn="l" defTabSz="711200" rtl="0" eaLnBrk="1" latinLnBrk="0" hangingPunct="1">
              <a:spcBef>
                <a:spcPts val="1200"/>
              </a:spcBef>
              <a:buNone/>
            </a:pPr>
            <a:r>
              <a:rPr lang="en-US" sz="100">
                <a:solidFill>
                  <a:srgbClr val="FFFFFF">
                    <a:alpha val="0"/>
                  </a:srgbClr>
                </a:solidFill>
              </a:rPr>
              <a:t>      &lt;color contrastingTextColor="#000000"&gt;#FFC2C2&lt;/color&gt;</a:t>
            </a:r>
          </a:p>
          <a:p>
            <a:pPr marL="0" indent="0" algn="l" defTabSz="711200" rtl="0" eaLnBrk="1" latinLnBrk="0" hangingPunct="1">
              <a:spcBef>
                <a:spcPts val="1200"/>
              </a:spcBef>
              <a:buNone/>
            </a:pPr>
            <a:r>
              <a:rPr lang="en-US" sz="100">
                <a:solidFill>
                  <a:srgbClr val="FFFFFF">
                    <a:alpha val="0"/>
                  </a:srgbClr>
                </a:solidFill>
              </a:rPr>
              <a:t>      &lt;color contrastingTextColor="#000000"&gt;#95C1FF&lt;/color&gt;</a:t>
            </a:r>
          </a:p>
          <a:p>
            <a:pPr marL="0" indent="0" algn="l" defTabSz="711200" rtl="0" eaLnBrk="1" latinLnBrk="0" hangingPunct="1">
              <a:spcBef>
                <a:spcPts val="1200"/>
              </a:spcBef>
              <a:buNone/>
            </a:pPr>
            <a:r>
              <a:rPr lang="en-US" sz="100">
                <a:solidFill>
                  <a:srgbClr val="FFFFFF">
                    <a:alpha val="0"/>
                  </a:srgbClr>
                </a:solidFill>
              </a:rPr>
              <a:t>      &lt;color contrastingTextColor="#000000"&gt;#9EC4EB&lt;/color&gt;</a:t>
            </a:r>
          </a:p>
          <a:p>
            <a:pPr marL="0" indent="0" algn="l" defTabSz="711200" rtl="0" eaLnBrk="1" latinLnBrk="0" hangingPunct="1">
              <a:spcBef>
                <a:spcPts val="1200"/>
              </a:spcBef>
              <a:buNone/>
            </a:pPr>
            <a:r>
              <a:rPr lang="en-US" sz="100">
                <a:solidFill>
                  <a:srgbClr val="FFFFFF">
                    <a:alpha val="0"/>
                  </a:srgbClr>
                </a:solidFill>
              </a:rPr>
              <a:t>      &lt;color contrastingTextColor="#000000"&gt;#77FFFC&lt;/color&gt;</a:t>
            </a:r>
          </a:p>
          <a:p>
            <a:pPr marL="0" indent="0" algn="l" defTabSz="711200" rtl="0" eaLnBrk="1" latinLnBrk="0" hangingPunct="1">
              <a:spcBef>
                <a:spcPts val="1200"/>
              </a:spcBef>
              <a:buNone/>
            </a:pPr>
            <a:r>
              <a:rPr lang="en-US" sz="100">
                <a:solidFill>
                  <a:srgbClr val="FFFFFF">
                    <a:alpha val="0"/>
                  </a:srgbClr>
                </a:solidFill>
              </a:rPr>
              <a:t>      &lt;color contrastingTextColor="#000000"&gt;#BEBEBE&lt;/color&gt;</a:t>
            </a:r>
          </a:p>
          <a:p>
            <a:pPr marL="0" indent="0" algn="l" defTabSz="711200" rtl="0" eaLnBrk="1" latinLnBrk="0" hangingPunct="1">
              <a:spcBef>
                <a:spcPts val="1200"/>
              </a:spcBef>
              <a:buNone/>
            </a:pPr>
            <a:r>
              <a:rPr lang="en-US" sz="100">
                <a:solidFill>
                  <a:srgbClr val="FFFFFF">
                    <a:alpha val="0"/>
                  </a:srgbClr>
                </a:solidFill>
              </a:rPr>
              <a:t>      &lt;color contrastingTextColor="#000000"&gt;#ADADAD&lt;/color&gt;</a:t>
            </a:r>
          </a:p>
          <a:p>
            <a:pPr marL="0" indent="0" algn="l" defTabSz="711200" rtl="0" eaLnBrk="1" latinLnBrk="0" hangingPunct="1">
              <a:spcBef>
                <a:spcPts val="1200"/>
              </a:spcBef>
              <a:buNone/>
            </a:pPr>
            <a:r>
              <a:rPr lang="en-US" sz="100">
                <a:solidFill>
                  <a:srgbClr val="FFFFFF">
                    <a:alpha val="0"/>
                  </a:srgbClr>
                </a:solidFill>
              </a:rPr>
              <a:t>      &lt;color contrastingTextColor="#000000"&gt;#FF8585&lt;/color&gt;</a:t>
            </a:r>
          </a:p>
          <a:p>
            <a:pPr marL="0" indent="0" algn="l" defTabSz="711200" rtl="0" eaLnBrk="1" latinLnBrk="0" hangingPunct="1">
              <a:spcBef>
                <a:spcPts val="1200"/>
              </a:spcBef>
              <a:buNone/>
            </a:pPr>
            <a:r>
              <a:rPr lang="en-US" sz="100">
                <a:solidFill>
                  <a:srgbClr val="FFFFFF">
                    <a:alpha val="0"/>
                  </a:srgbClr>
                </a:solidFill>
              </a:rPr>
              <a:t>      &lt;color contrastingTextColor="#000000"&gt;#2C82FF&lt;/color&gt;</a:t>
            </a:r>
          </a:p>
          <a:p>
            <a:pPr marL="0" indent="0" algn="l" defTabSz="711200" rtl="0" eaLnBrk="1" latinLnBrk="0" hangingPunct="1">
              <a:spcBef>
                <a:spcPts val="1200"/>
              </a:spcBef>
              <a:buNone/>
            </a:pPr>
            <a:r>
              <a:rPr lang="en-US" sz="100">
                <a:solidFill>
                  <a:srgbClr val="FFFFFF">
                    <a:alpha val="0"/>
                  </a:srgbClr>
                </a:solidFill>
              </a:rPr>
              <a:t>      &lt;color contrastingTextColor="#000000"&gt;#6DA6E1&lt;/color&gt;</a:t>
            </a:r>
          </a:p>
          <a:p>
            <a:pPr marL="0" indent="0" algn="l" defTabSz="711200" rtl="0" eaLnBrk="1" latinLnBrk="0" hangingPunct="1">
              <a:spcBef>
                <a:spcPts val="1200"/>
              </a:spcBef>
              <a:buNone/>
            </a:pPr>
            <a:r>
              <a:rPr lang="en-US" sz="100">
                <a:solidFill>
                  <a:srgbClr val="FFFFFF">
                    <a:alpha val="0"/>
                  </a:srgbClr>
                </a:solidFill>
              </a:rPr>
              <a:t>      &lt;color contrastingTextColor="#000000"&gt;#33FFFA&lt;/color&gt;</a:t>
            </a:r>
          </a:p>
          <a:p>
            <a:pPr marL="0" indent="0" algn="l" defTabSz="711200" rtl="0" eaLnBrk="1" latinLnBrk="0" hangingPunct="1">
              <a:spcBef>
                <a:spcPts val="1200"/>
              </a:spcBef>
              <a:buNone/>
            </a:pPr>
            <a:r>
              <a:rPr lang="en-US" sz="100">
                <a:solidFill>
                  <a:srgbClr val="FFFFFF">
                    <a:alpha val="0"/>
                  </a:srgbClr>
                </a:solidFill>
              </a:rPr>
              <a:t>      &lt;color contrastingTextColor="#000000"&gt;#9D9D9D&lt;/color&gt;</a:t>
            </a:r>
          </a:p>
          <a:p>
            <a:pPr marL="0" indent="0" algn="l" defTabSz="711200" rtl="0" eaLnBrk="1" latinLnBrk="0" hangingPunct="1">
              <a:spcBef>
                <a:spcPts val="1200"/>
              </a:spcBef>
              <a:buNone/>
            </a:pPr>
            <a:r>
              <a:rPr lang="en-US" sz="100">
                <a:solidFill>
                  <a:srgbClr val="FFFFFF">
                    <a:alpha val="0"/>
                  </a:srgbClr>
                </a:solidFill>
              </a:rPr>
              <a:t>      &lt;color contrastingTextColor="#000000"&gt;#858585&lt;/color&gt;</a:t>
            </a:r>
          </a:p>
          <a:p>
            <a:pPr marL="0" indent="0" algn="l" defTabSz="711200" rtl="0" eaLnBrk="1" latinLnBrk="0" hangingPunct="1">
              <a:spcBef>
                <a:spcPts val="1200"/>
              </a:spcBef>
              <a:buNone/>
            </a:pPr>
            <a:r>
              <a:rPr lang="en-US" sz="100">
                <a:solidFill>
                  <a:srgbClr val="FFFFFF">
                    <a:alpha val="0"/>
                  </a:srgbClr>
                </a:solidFill>
              </a:rPr>
              <a:t>      &lt;color contrastingTextColor="#FFFFFF"&gt;#FF4747&lt;/color&gt;</a:t>
            </a:r>
          </a:p>
          <a:p>
            <a:pPr marL="0" indent="0" algn="l" defTabSz="711200" rtl="0" eaLnBrk="1" latinLnBrk="0" hangingPunct="1">
              <a:spcBef>
                <a:spcPts val="1200"/>
              </a:spcBef>
              <a:buNone/>
            </a:pPr>
            <a:r>
              <a:rPr lang="en-US" sz="100">
                <a:solidFill>
                  <a:srgbClr val="FFFFFF">
                    <a:alpha val="0"/>
                  </a:srgbClr>
                </a:solidFill>
              </a:rPr>
              <a:t>      &lt;color contrastingTextColor="#FFFFFF"&gt;#004FC2&lt;/color&gt;</a:t>
            </a:r>
          </a:p>
          <a:p>
            <a:pPr marL="0" indent="0" algn="l" defTabSz="711200" rtl="0" eaLnBrk="1" latinLnBrk="0" hangingPunct="1">
              <a:spcBef>
                <a:spcPts val="1200"/>
              </a:spcBef>
              <a:buNone/>
            </a:pPr>
            <a:r>
              <a:rPr lang="en-US" sz="100">
                <a:solidFill>
                  <a:srgbClr val="FFFFFF">
                    <a:alpha val="0"/>
                  </a:srgbClr>
                </a:solidFill>
              </a:rPr>
              <a:t>      &lt;color contrastingTextColor="#FFFFFF"&gt;#1C5087&lt;/color&gt;</a:t>
            </a:r>
          </a:p>
          <a:p>
            <a:pPr marL="0" indent="0" algn="l" defTabSz="711200" rtl="0" eaLnBrk="1" latinLnBrk="0" hangingPunct="1">
              <a:spcBef>
                <a:spcPts val="1200"/>
              </a:spcBef>
              <a:buNone/>
            </a:pPr>
            <a:r>
              <a:rPr lang="en-US" sz="100">
                <a:solidFill>
                  <a:srgbClr val="FFFFFF">
                    <a:alpha val="0"/>
                  </a:srgbClr>
                </a:solidFill>
              </a:rPr>
              <a:t>      &lt;color contrastingTextColor="#FFFFFF"&gt;#007F7D&lt;/color&gt;</a:t>
            </a:r>
          </a:p>
          <a:p>
            <a:pPr marL="0" indent="0" algn="l" defTabSz="711200" rtl="0" eaLnBrk="1" latinLnBrk="0" hangingPunct="1">
              <a:spcBef>
                <a:spcPts val="1200"/>
              </a:spcBef>
              <a:buNone/>
            </a:pPr>
            <a:r>
              <a:rPr lang="en-US" sz="100">
                <a:solidFill>
                  <a:srgbClr val="FFFFFF">
                    <a:alpha val="0"/>
                  </a:srgbClr>
                </a:solidFill>
              </a:rPr>
              <a:t>      &lt;color contrastingTextColor="#FFFFFF"&gt;#454545&lt;/color&gt;</a:t>
            </a:r>
          </a:p>
          <a:p>
            <a:pPr marL="0" indent="0" algn="l" defTabSz="711200" rtl="0" eaLnBrk="1" latinLnBrk="0" hangingPunct="1">
              <a:spcBef>
                <a:spcPts val="1200"/>
              </a:spcBef>
              <a:buNone/>
            </a:pPr>
            <a:r>
              <a:rPr lang="en-US" sz="100">
                <a:solidFill>
                  <a:srgbClr val="FFFFFF">
                    <a:alpha val="0"/>
                  </a:srgbClr>
                </a:solidFill>
              </a:rPr>
              <a:t>      &lt;color contrastingTextColor="#FFFFFF"&gt;#262626&lt;/color&gt;</a:t>
            </a:r>
          </a:p>
          <a:p>
            <a:pPr marL="0" indent="0" algn="l" defTabSz="711200" rtl="0" eaLnBrk="1" latinLnBrk="0" hangingPunct="1">
              <a:spcBef>
                <a:spcPts val="1200"/>
              </a:spcBef>
              <a:buNone/>
            </a:pPr>
            <a:r>
              <a:rPr lang="en-US" sz="100">
                <a:solidFill>
                  <a:srgbClr val="FFFFFF">
                    <a:alpha val="0"/>
                  </a:srgbClr>
                </a:solidFill>
              </a:rPr>
              <a:t>      &lt;color contrastingTextColor="#FFFFFF"&gt;#990000&lt;/color&gt;</a:t>
            </a:r>
          </a:p>
          <a:p>
            <a:pPr marL="0" indent="0" algn="l" defTabSz="711200" rtl="0" eaLnBrk="1" latinLnBrk="0" hangingPunct="1">
              <a:spcBef>
                <a:spcPts val="1200"/>
              </a:spcBef>
              <a:buNone/>
            </a:pPr>
            <a:r>
              <a:rPr lang="en-US" sz="100">
                <a:solidFill>
                  <a:srgbClr val="FFFFFF">
                    <a:alpha val="0"/>
                  </a:srgbClr>
                </a:solidFill>
              </a:rPr>
              <a:t>      &lt;color contrastingTextColor="#FFFFFF"&gt;#003582&lt;/color&gt;</a:t>
            </a:r>
          </a:p>
          <a:p>
            <a:pPr marL="0" indent="0" algn="l" defTabSz="711200" rtl="0" eaLnBrk="1" latinLnBrk="0" hangingPunct="1">
              <a:spcBef>
                <a:spcPts val="1200"/>
              </a:spcBef>
              <a:buNone/>
            </a:pPr>
            <a:r>
              <a:rPr lang="en-US" sz="100">
                <a:solidFill>
                  <a:srgbClr val="FFFFFF">
                    <a:alpha val="0"/>
                  </a:srgbClr>
                </a:solidFill>
              </a:rPr>
              <a:t>      &lt;color contrastingTextColor="#FFFFFF"&gt;#13355A&lt;/color&gt;</a:t>
            </a:r>
          </a:p>
          <a:p>
            <a:pPr marL="0" indent="0" algn="l" defTabSz="711200" rtl="0" eaLnBrk="1" latinLnBrk="0" hangingPunct="1">
              <a:spcBef>
                <a:spcPts val="1200"/>
              </a:spcBef>
              <a:buNone/>
            </a:pPr>
            <a:r>
              <a:rPr lang="en-US" sz="100">
                <a:solidFill>
                  <a:srgbClr val="FFFFFF">
                    <a:alpha val="0"/>
                  </a:srgbClr>
                </a:solidFill>
              </a:rPr>
              <a:t>      &lt;color contrastingTextColor="#FFFFFF"&gt;#005553&lt;/color&gt;</a:t>
            </a:r>
          </a:p>
          <a:p>
            <a:pPr marL="0" indent="0" algn="l" defTabSz="711200" rtl="0" eaLnBrk="1" latinLnBrk="0" hangingPunct="1">
              <a:spcBef>
                <a:spcPts val="1200"/>
              </a:spcBef>
              <a:buNone/>
            </a:pPr>
            <a:r>
              <a:rPr lang="en-US" sz="100">
                <a:solidFill>
                  <a:srgbClr val="FFFFFF">
                    <a:alpha val="0"/>
                  </a:srgbClr>
                </a:solidFill>
              </a:rPr>
              <a:t>      &lt;color contrastingTextColor="#FFFFFF"&gt;#2E2E2E&lt;/color&gt;</a:t>
            </a:r>
          </a:p>
          <a:p>
            <a:pPr marL="0" indent="0" algn="l" defTabSz="711200" rtl="0" eaLnBrk="1" latinLnBrk="0" hangingPunct="1">
              <a:spcBef>
                <a:spcPts val="1200"/>
              </a:spcBef>
              <a:buNone/>
            </a:pPr>
            <a:r>
              <a:rPr lang="en-US" sz="100">
                <a:solidFill>
                  <a:srgbClr val="FFFFFF">
                    <a:alpha val="0"/>
                  </a:srgbClr>
                </a:solidFill>
              </a:rPr>
              <a:t>      &lt;color contrastingTextColor="#FFFFFF"&gt;#191919&lt;/color&gt;</a:t>
            </a:r>
          </a:p>
          <a:p>
            <a:pPr marL="0" indent="0" algn="l" defTabSz="711200" rtl="0" eaLnBrk="1" latinLnBrk="0" hangingPunct="1">
              <a:spcBef>
                <a:spcPts val="1200"/>
              </a:spcBef>
              <a:buNone/>
            </a:pPr>
            <a:r>
              <a:rPr lang="en-US" sz="100">
                <a:solidFill>
                  <a:srgbClr val="FFFFFF">
                    <a:alpha val="0"/>
                  </a:srgbClr>
                </a:solidFill>
              </a:rPr>
              <a:t>      &lt;color contrastingTextColor="#FFFFFF"&gt;#660000&lt;/color&gt;</a:t>
            </a:r>
          </a:p>
          <a:p>
            <a:pPr marL="0" indent="0" algn="l" defTabSz="711200" rtl="0" eaLnBrk="1" latinLnBrk="0" hangingPunct="1">
              <a:spcBef>
                <a:spcPts val="1200"/>
              </a:spcBef>
              <a:buNone/>
            </a:pPr>
            <a:r>
              <a:rPr lang="en-US" sz="100">
                <a:solidFill>
                  <a:srgbClr val="FFFFFF">
                    <a:alpha val="0"/>
                  </a:srgbClr>
                </a:solidFill>
              </a:rPr>
              <a:t>    &lt;/colors&gt;</a:t>
            </a:r>
          </a:p>
          <a:p>
            <a:pPr marL="0" indent="0" algn="l" defTabSz="711200" rtl="0" eaLnBrk="1" latinLnBrk="0" hangingPunct="1">
              <a:spcBef>
                <a:spcPts val="1200"/>
              </a:spcBef>
              <a:buNone/>
            </a:pPr>
            <a:r>
              <a:rPr lang="en-US" sz="100">
                <a:solidFill>
                  <a:srgbClr val="FFFFFF">
                    <a:alpha val="0"/>
                  </a:srgbClr>
                </a:solidFill>
              </a:rPr>
              <a:t>  &lt;/template&gt;</a:t>
            </a:r>
          </a:p>
          <a:p>
            <a:pPr marL="0" indent="0" algn="l" defTabSz="711200" rtl="0" eaLnBrk="1" latinLnBrk="0" hangingPunct="1">
              <a:spcBef>
                <a:spcPts val="1200"/>
              </a:spcBef>
              <a:buNone/>
            </a:pPr>
            <a:r>
              <a:rPr lang="en-US" sz="100">
                <a:solidFill>
                  <a:srgbClr val="FFFFFF">
                    <a:alpha val="0"/>
                  </a:srgbClr>
                </a:solidFill>
              </a:rPr>
              <a:t>  &lt;Guides&gt;</a:t>
            </a:r>
          </a:p>
          <a:p>
            <a:pPr marL="0" indent="0" algn="l" defTabSz="711200" rtl="0" eaLnBrk="1" latinLnBrk="0" hangingPunct="1">
              <a:spcBef>
                <a:spcPts val="1200"/>
              </a:spcBef>
              <a:buNone/>
            </a:pPr>
            <a:r>
              <a:rPr lang="en-US" sz="100">
                <a:solidFill>
                  <a:srgbClr val="FFFFFF">
                    <a:alpha val="0"/>
                  </a:srgbClr>
                </a:solidFill>
              </a:rPr>
              <a:t>    &lt;LeftGuide xmlns="28" /&gt;</a:t>
            </a:r>
          </a:p>
          <a:p>
            <a:pPr marL="0" indent="0" algn="l" defTabSz="711200" rtl="0" eaLnBrk="1" latinLnBrk="0" hangingPunct="1">
              <a:spcBef>
                <a:spcPts val="1200"/>
              </a:spcBef>
              <a:buNone/>
            </a:pPr>
            <a:r>
              <a:rPr lang="en-US" sz="100">
                <a:solidFill>
                  <a:srgbClr val="FFFFFF">
                    <a:alpha val="0"/>
                  </a:srgbClr>
                </a:solidFill>
              </a:rPr>
              <a:t>    &lt;RightGuide xmlns="933" /&gt;</a:t>
            </a:r>
          </a:p>
          <a:p>
            <a:pPr marL="0" indent="0" algn="l" defTabSz="711200" rtl="0" eaLnBrk="1" latinLnBrk="0" hangingPunct="1">
              <a:spcBef>
                <a:spcPts val="1200"/>
              </a:spcBef>
              <a:buNone/>
            </a:pPr>
            <a:r>
              <a:rPr lang="en-US" sz="100">
                <a:solidFill>
                  <a:srgbClr val="FFFFFF">
                    <a:alpha val="0"/>
                  </a:srgbClr>
                </a:solidFill>
              </a:rPr>
              <a:t>    &lt;UpperStickerGuide xmlns="72" /&gt;</a:t>
            </a:r>
          </a:p>
          <a:p>
            <a:pPr marL="0" indent="0" algn="l" defTabSz="711200" rtl="0" eaLnBrk="1" latinLnBrk="0" hangingPunct="1">
              <a:spcBef>
                <a:spcPts val="1200"/>
              </a:spcBef>
              <a:buNone/>
            </a:pPr>
            <a:r>
              <a:rPr lang="en-US" sz="100">
                <a:solidFill>
                  <a:srgbClr val="FFFFFF">
                    <a:alpha val="0"/>
                  </a:srgbClr>
                </a:solidFill>
              </a:rPr>
              <a:t>    &lt;LowerStickerGuide xmlns="102" /&gt;</a:t>
            </a:r>
          </a:p>
          <a:p>
            <a:pPr marL="0" indent="0" algn="l" defTabSz="711200" rtl="0" eaLnBrk="1" latinLnBrk="0" hangingPunct="1">
              <a:spcBef>
                <a:spcPts val="1200"/>
              </a:spcBef>
              <a:buNone/>
            </a:pPr>
            <a:r>
              <a:rPr lang="en-US" sz="100">
                <a:solidFill>
                  <a:srgbClr val="FFFFFF">
                    <a:alpha val="0"/>
                  </a:srgbClr>
                </a:solidFill>
              </a:rPr>
              <a:t>    &lt;BottomGuide xmlns="496" /&gt;</a:t>
            </a:r>
          </a:p>
          <a:p>
            <a:pPr marL="0" indent="0" algn="l" defTabSz="711200" rtl="0" eaLnBrk="1" latinLnBrk="0" hangingPunct="1">
              <a:spcBef>
                <a:spcPts val="1200"/>
              </a:spcBef>
              <a:buNone/>
            </a:pPr>
            <a:r>
              <a:rPr lang="en-US" sz="100">
                <a:solidFill>
                  <a:srgbClr val="FFFFFF">
                    <a:alpha val="0"/>
                  </a:srgbClr>
                </a:solidFill>
              </a:rPr>
              <a:t>  &lt;/Guides&gt;</a:t>
            </a:r>
          </a:p>
          <a:p>
            <a:pPr marL="0" indent="0" algn="l" defTabSz="711200" rtl="0" eaLnBrk="1" latinLnBrk="0" hangingPunct="1">
              <a:spcBef>
                <a:spcPts val="1200"/>
              </a:spcBef>
              <a:buNone/>
            </a:pPr>
            <a:r>
              <a:rPr lang="en-US" sz="100">
                <a:solidFill>
                  <a:srgbClr val="FFFFFF">
                    <a:alpha val="0"/>
                  </a:srgbClr>
                </a:solidFill>
              </a:rPr>
              <a:t>&lt;/btfp&gt;</a:t>
            </a:r>
            <a:endParaRPr lang="en-US" sz="100" err="1">
              <a:solidFill>
                <a:srgbClr val="FFFFFF">
                  <a:alpha val="0"/>
                </a:srgbClr>
              </a:solidFill>
            </a:endParaRPr>
          </a:p>
        </p:txBody>
      </p:sp>
      <p:sp>
        <p:nvSpPr>
          <p:cNvPr id="5" name="TextBox 4">
            <a:extLst>
              <a:ext uri="{FF2B5EF4-FFF2-40B4-BE49-F238E27FC236}">
                <a16:creationId xmlns:a16="http://schemas.microsoft.com/office/drawing/2014/main" id="{874082B3-4421-463B-AA85-B7996D62492B}"/>
              </a:ext>
            </a:extLst>
          </p:cNvPr>
          <p:cNvSpPr txBox="1"/>
          <p:nvPr userDrawn="1"/>
        </p:nvSpPr>
        <p:spPr bwMode="gray">
          <a:xfrm>
            <a:off x="10902518" y="6622631"/>
            <a:ext cx="469777" cy="218620"/>
          </a:xfrm>
          <a:prstGeom prst="rect">
            <a:avLst/>
          </a:prstGeom>
        </p:spPr>
        <p:txBody>
          <a:bodyPr vert="horz" lIns="91440" tIns="45720" rIns="91440" bIns="45720" rtlCol="0" anchor="ctr"/>
          <a:lstStyle>
            <a:defPPr>
              <a:defRPr lang="en-US"/>
            </a:defPPr>
            <a:lvl1pPr marL="0" indent="0" algn="r">
              <a:spcBef>
                <a:spcPts val="0"/>
              </a:spcBef>
              <a:buFontTx/>
              <a:buNone/>
              <a:defRPr sz="800">
                <a:solidFill>
                  <a:schemeClr val="tx2"/>
                </a:solidFill>
              </a:defRPr>
            </a:lvl1pPr>
          </a:lstStyle>
          <a:p>
            <a:pPr lvl="0"/>
            <a:fld id="{7A43169B-F71D-445C-AF07-E52E22F2C1B2}" type="slidenum">
              <a:rPr lang="en-US" smtClean="0"/>
              <a:pPr lvl="0"/>
              <a:t>‹#›</a:t>
            </a:fld>
            <a:endParaRPr lang="en-US" err="1"/>
          </a:p>
        </p:txBody>
      </p:sp>
      <p:sp>
        <p:nvSpPr>
          <p:cNvPr id="11" name="TextBox 10">
            <a:extLst>
              <a:ext uri="{FF2B5EF4-FFF2-40B4-BE49-F238E27FC236}">
                <a16:creationId xmlns:a16="http://schemas.microsoft.com/office/drawing/2014/main" id="{560A931E-4EAA-B2D2-6077-B0A8BCEA0375}"/>
              </a:ext>
            </a:extLst>
          </p:cNvPr>
          <p:cNvSpPr txBox="1"/>
          <p:nvPr userDrawn="1"/>
        </p:nvSpPr>
        <p:spPr>
          <a:xfrm>
            <a:off x="240285" y="6359526"/>
            <a:ext cx="8555855" cy="21544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r>
              <a:rPr lang="en-AU" sz="800" i="0">
                <a:solidFill>
                  <a:schemeClr val="tx2"/>
                </a:solidFill>
                <a:latin typeface="+mj-lt"/>
                <a:ea typeface="Tahoma" panose="020B0604030504040204" pitchFamily="34" charset="0"/>
                <a:cs typeface="Tahoma" panose="020B0604030504040204" pitchFamily="34" charset="0"/>
              </a:rPr>
              <a:t>Category Management</a:t>
            </a:r>
            <a:endParaRPr lang="en-AU" sz="800">
              <a:solidFill>
                <a:schemeClr val="tx2"/>
              </a:solidFill>
              <a:latin typeface="+mn-lt"/>
            </a:endParaRPr>
          </a:p>
        </p:txBody>
      </p:sp>
    </p:spTree>
    <p:custDataLst>
      <p:tags r:id="rId13"/>
    </p:custDataLst>
    <p:extLst>
      <p:ext uri="{BB962C8B-B14F-4D97-AF65-F5344CB8AC3E}">
        <p14:creationId xmlns:p14="http://schemas.microsoft.com/office/powerpoint/2010/main" val="3755407652"/>
      </p:ext>
    </p:extLst>
  </p:cSld>
  <p:clrMap bg1="lt1" tx1="dk1" bg2="lt2" tx2="dk2" accent1="accent1" accent2="accent2" accent3="accent3" accent4="accent4" accent5="accent5" accent6="accent6" hlink="hlink" folHlink="folHlink"/>
  <p:sldLayoutIdLst>
    <p:sldLayoutId id="2147485110" r:id="rId1"/>
    <p:sldLayoutId id="2147485111" r:id="rId2"/>
    <p:sldLayoutId id="2147485112" r:id="rId3"/>
    <p:sldLayoutId id="2147485113" r:id="rId4"/>
    <p:sldLayoutId id="2147485114" r:id="rId5"/>
    <p:sldLayoutId id="2147485115" r:id="rId6"/>
    <p:sldLayoutId id="2147485116" r:id="rId7"/>
    <p:sldLayoutId id="2147485117" r:id="rId8"/>
    <p:sldLayoutId id="2147485118" r:id="rId9"/>
    <p:sldLayoutId id="2147485119" r:id="rId10"/>
    <p:sldLayoutId id="2147485120" r:id="rId11"/>
  </p:sldLayoutIdLst>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896938" indent="-177800" algn="l" defTabSz="914400" rtl="0" eaLnBrk="1" latinLnBrk="0" hangingPunct="1">
        <a:lnSpc>
          <a:spcPct val="100000"/>
        </a:lnSpc>
        <a:spcBef>
          <a:spcPts val="500"/>
        </a:spcBef>
        <a:buFont typeface="Arial" panose="020B0604020202020204" pitchFamily="34" charset="0"/>
        <a:buChar char="›"/>
        <a:tabLst>
          <a:tab pos="896938" algn="l"/>
        </a:tabLst>
        <a:defRPr sz="1400" kern="1200">
          <a:solidFill>
            <a:schemeClr val="tx1"/>
          </a:solidFill>
          <a:latin typeface="+mn-lt"/>
          <a:ea typeface="+mn-ea"/>
          <a:cs typeface="+mn-cs"/>
        </a:defRPr>
      </a:lvl3pPr>
      <a:lvl4pPr marL="1163638" indent="-2667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339850" indent="-176213"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indent="-177800" algn="l" defTabSz="711200" rtl="0" eaLnBrk="1" latinLnBrk="0" hangingPunct="1">
        <a:defRPr sz="1400" kern="1200">
          <a:solidFill>
            <a:schemeClr val="tx1"/>
          </a:solidFill>
          <a:latin typeface="+mn-lt"/>
          <a:ea typeface="+mn-ea"/>
          <a:cs typeface="+mn-cs"/>
        </a:defRPr>
      </a:lvl6pPr>
      <a:lvl7pPr marL="1244600" indent="-177800" algn="l" defTabSz="711200" rtl="0" eaLnBrk="1" latinLnBrk="0" hangingPunct="1">
        <a:defRPr sz="1400" kern="1200">
          <a:solidFill>
            <a:schemeClr val="tx1"/>
          </a:solidFill>
          <a:latin typeface="+mn-lt"/>
          <a:ea typeface="+mn-ea"/>
          <a:cs typeface="+mn-cs"/>
        </a:defRPr>
      </a:lvl7pPr>
      <a:lvl8pPr marL="1422400" indent="-177800" algn="l" defTabSz="711200" rtl="0" eaLnBrk="1" latinLnBrk="0" hangingPunct="1">
        <a:defRPr sz="1400" kern="1200">
          <a:solidFill>
            <a:schemeClr val="tx1"/>
          </a:solidFill>
          <a:latin typeface="+mn-lt"/>
          <a:ea typeface="+mn-ea"/>
          <a:cs typeface="+mn-cs"/>
        </a:defRPr>
      </a:lvl8pPr>
      <a:lvl9pPr marL="1600200" indent="-177800" algn="l" defTabSz="7112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16">
          <p15:clr>
            <a:srgbClr val="A4A3A4"/>
          </p15:clr>
        </p15:guide>
        <p15:guide id="2" orient="horz" pos="576">
          <p15:clr>
            <a:srgbClr val="A4A3A4"/>
          </p15:clr>
        </p15:guide>
        <p15:guide id="3" orient="horz" pos="3968">
          <p15:clr>
            <a:srgbClr val="A4A3A4"/>
          </p15:clr>
        </p15:guide>
        <p15:guide id="4" pos="223">
          <p15:clr>
            <a:srgbClr val="A4A3A4"/>
          </p15:clr>
        </p15:guide>
        <p15:guide id="5" pos="7464">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OfficeCode">
            <a:extLst>
              <a:ext uri="{FF2B5EF4-FFF2-40B4-BE49-F238E27FC236}">
                <a16:creationId xmlns:a16="http://schemas.microsoft.com/office/drawing/2014/main" id="{52766DDE-4921-47D3-A343-A4E6C3378A57}"/>
              </a:ext>
            </a:extLst>
          </p:cNvPr>
          <p:cNvSpPr txBox="1"/>
          <p:nvPr userDrawn="1"/>
        </p:nvSpPr>
        <p:spPr bwMode="gray">
          <a:xfrm>
            <a:off x="11741191" y="6377146"/>
            <a:ext cx="27252" cy="15389"/>
          </a:xfrm>
          <a:prstGeom prst="rect">
            <a:avLst/>
          </a:prstGeom>
          <a:noFill/>
        </p:spPr>
        <p:txBody>
          <a:bodyPr vert="horz" wrap="none" lIns="0" tIns="0" rIns="0" bIns="0" rtlCol="0">
            <a:spAutoFit/>
          </a:bodyPr>
          <a:lstStyle/>
          <a:p>
            <a:pPr marL="0" indent="0" algn="l" defTabSz="711200" rtl="0" eaLnBrk="1" latinLnBrk="0" hangingPunct="1">
              <a:spcBef>
                <a:spcPts val="1200"/>
              </a:spcBef>
              <a:buNone/>
            </a:pPr>
            <a:r>
              <a:rPr lang="en-US" sz="100">
                <a:latin typeface="+mn-lt"/>
              </a:rPr>
              <a:t>ARC</a:t>
            </a:r>
          </a:p>
        </p:txBody>
      </p:sp>
      <p:sp>
        <p:nvSpPr>
          <p:cNvPr id="2" name="Title Placeholder 1">
            <a:extLst>
              <a:ext uri="{FF2B5EF4-FFF2-40B4-BE49-F238E27FC236}">
                <a16:creationId xmlns:a16="http://schemas.microsoft.com/office/drawing/2014/main" id="{F9704D50-844F-43DE-807E-2800F00EF6EB}"/>
              </a:ext>
            </a:extLst>
          </p:cNvPr>
          <p:cNvSpPr>
            <a:spLocks noGrp="1"/>
          </p:cNvSpPr>
          <p:nvPr>
            <p:ph type="title"/>
          </p:nvPr>
        </p:nvSpPr>
        <p:spPr>
          <a:xfrm>
            <a:off x="355107" y="1"/>
            <a:ext cx="11481786" cy="798989"/>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F7D0A16-A765-4545-B56A-425D0AFE91AD}"/>
              </a:ext>
            </a:extLst>
          </p:cNvPr>
          <p:cNvSpPr>
            <a:spLocks noGrp="1"/>
          </p:cNvSpPr>
          <p:nvPr>
            <p:ph type="body" idx="1"/>
          </p:nvPr>
        </p:nvSpPr>
        <p:spPr>
          <a:xfrm>
            <a:off x="355107" y="1205593"/>
            <a:ext cx="1148178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8" name="FooterSeparatorLine">
            <a:extLst>
              <a:ext uri="{FF2B5EF4-FFF2-40B4-BE49-F238E27FC236}">
                <a16:creationId xmlns:a16="http://schemas.microsoft.com/office/drawing/2014/main" id="{4D9C3C5C-1181-4599-9F68-9DFC56AC363A}"/>
              </a:ext>
            </a:extLst>
          </p:cNvPr>
          <p:cNvCxnSpPr>
            <a:cxnSpLocks/>
          </p:cNvCxnSpPr>
          <p:nvPr userDrawn="1"/>
        </p:nvCxnSpPr>
        <p:spPr>
          <a:xfrm>
            <a:off x="0" y="6598800"/>
            <a:ext cx="11372295" cy="0"/>
          </a:xfrm>
          <a:prstGeom prst="line">
            <a:avLst/>
          </a:prstGeom>
          <a:ln w="9525" cap="flat">
            <a:solidFill>
              <a:schemeClr val="bg2"/>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14A8BF0-011B-4C66-8A25-337684F6C960}"/>
              </a:ext>
            </a:extLst>
          </p:cNvPr>
          <p:cNvSpPr txBox="1"/>
          <p:nvPr userDrawn="1"/>
        </p:nvSpPr>
        <p:spPr>
          <a:xfrm>
            <a:off x="240285" y="6622631"/>
            <a:ext cx="8555855" cy="21544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r>
              <a:rPr lang="en-GB" sz="800" i="0">
                <a:solidFill>
                  <a:schemeClr val="bg1">
                    <a:lumMod val="65000"/>
                  </a:schemeClr>
                </a:solidFill>
                <a:latin typeface="+mj-lt"/>
                <a:ea typeface="Tahoma" panose="020B0604030504040204" pitchFamily="34" charset="0"/>
                <a:cs typeface="Tahoma" panose="020B0604030504040204" pitchFamily="34" charset="0"/>
              </a:rPr>
              <a:t>ArcBlue  ©  </a:t>
            </a:r>
            <a:r>
              <a:rPr lang="en-AU" sz="800">
                <a:solidFill>
                  <a:schemeClr val="bg1">
                    <a:lumMod val="65000"/>
                  </a:schemeClr>
                </a:solidFill>
                <a:latin typeface="+mn-lt"/>
              </a:rPr>
              <a:t>This information is confidential and was prepared by ArcBlue solely for the use of our client; it is not to be relied on by any 3rd party without ArcBlue's prior written consent</a:t>
            </a:r>
          </a:p>
        </p:txBody>
      </p:sp>
      <p:pic>
        <p:nvPicPr>
          <p:cNvPr id="12" name="Picture 16">
            <a:extLst>
              <a:ext uri="{FF2B5EF4-FFF2-40B4-BE49-F238E27FC236}">
                <a16:creationId xmlns:a16="http://schemas.microsoft.com/office/drawing/2014/main" id="{21B7DD00-1D1F-45B5-9756-D1888E522AE7}"/>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11578758" y="6335531"/>
            <a:ext cx="372957" cy="372893"/>
          </a:xfrm>
          <a:prstGeom prst="rect">
            <a:avLst/>
          </a:prstGeom>
        </p:spPr>
      </p:pic>
      <p:sp>
        <p:nvSpPr>
          <p:cNvPr id="4" name="BtfpConfiguration" hidden="1">
            <a:extLst>
              <a:ext uri="{FF2B5EF4-FFF2-40B4-BE49-F238E27FC236}">
                <a16:creationId xmlns:a16="http://schemas.microsoft.com/office/drawing/2014/main" id="{7644EBCC-4EE8-4C9D-A641-7355214D506E}"/>
              </a:ext>
            </a:extLst>
          </p:cNvPr>
          <p:cNvSpPr txBox="1"/>
          <p:nvPr userDrawn="1"/>
        </p:nvSpPr>
        <p:spPr bwMode="gray">
          <a:xfrm>
            <a:off x="0" y="0"/>
            <a:ext cx="89715833" cy="88092"/>
          </a:xfrm>
          <a:prstGeom prst="rect">
            <a:avLst/>
          </a:prstGeom>
          <a:noFill/>
        </p:spPr>
        <p:txBody>
          <a:bodyPr vert="horz" wrap="none" lIns="36000" tIns="36000" rIns="36000" bIns="36000" rtlCol="0">
            <a:spAutoFit/>
          </a:bodyPr>
          <a:lstStyle/>
          <a:p>
            <a:pPr marL="0" indent="0" algn="l" defTabSz="711200" rtl="0" eaLnBrk="1" latinLnBrk="0" hangingPunct="1">
              <a:spcBef>
                <a:spcPts val="1200"/>
              </a:spcBef>
              <a:buNone/>
            </a:pPr>
            <a:r>
              <a:rPr lang="en-US" sz="100">
                <a:solidFill>
                  <a:srgbClr val="FFFFFF">
                    <a:alpha val="0"/>
                  </a:srgbClr>
                </a:solidFill>
              </a:rPr>
              <a:t>&lt;BTFP&gt;&lt;!-- BTFPCONFIGURATION:3C627466703E0D0A20203C212D2D204372656174656420627920414D45522043726561746976652053657276696365735F4F66666963653A20424F535F323941707232325F434F52453B20417070726F766564206279204C6567616C20746F20757365204261696E2773206E616D6520696E2070726573656E746174696F6E732E204D756C7469706C652074656D706C61746573206372656174656420666F72206561636820726567696F6E2E20417070726F76656420746F20757365206E6F6E7374616E64617264206E616D696E6720636F6E76656E74696F6E2E204E6F6E626C61636B20666F6E7420636F6C6F7220696E207573652E204469766964657220736C696465207573656420696E20706C616365206F66204C504C206C61796F75742E2020202020202020496E737472756374696F6E7320666F7220746865203C74656D706C6174653E207461673A4B656570202276657273696F6E2220616E6420227479706522206F7074696F6E7320756E6368616E6765642E53657420226E616D6522206F7074696F6E20746F2074686520636C69656E74206E616D6520746861742073686F756C6420617070656172206F6E2074686520636C69656E7420636F6C6F722073656374696F6E2E2053657420227061676553697A652220746F207468652070617065722073697A6520796F75206172652073657474696E67207468697320736C696465206D6173746572207570206F6E2E2056616C69642076616C756573206172653A20227769646573637265656E222028776869636820657175616C732031363A39292C2022345F33222C202261342220616E6420226C6574746572222E204F627365727665206361706974616C697A6174696F6E21202D2D3E0D0A20203C74656D706C6174652076657273696F6E3D22322E332E342220747970653D22756E6272616E64656422206E616D653D2241425F41555322207061676553697A653D227769646573637265656E223E0D0A202020203C212D2D20496E737472756374696F6E7320666F72203C73657474696E67733E207461673A496E2065616368207375622D74616720736574207468652068657820636F6465206F66207468652052474220636F6C6F7220796F75207769736820746F2075736520666F7220746865207374616E6461726420656C656D656E7473207768656E2074686579206172652063726561746564206F6E207468697320736C696465206D61737465722E4966207468652076616C7565206973206D697373696E67206F7220696E76616C69642C2064656661756C7420636F6C6F72732077696C6C20626520757365642E202D2D3E0D0A202020203C73657474696E67733E0D0A2020202020203C72756E6E696E674167656E64614261636B436F6C6F724C6566743E233333333333333C2F72756E6E696E674167656E64614261636B436F6C6F724C6566743E0D0A2020202020203C72756E6E696E674167656E64614261636B436F6C6F7252696768743E233543354335433C2F72756E6E696E674167656E64614261636B436F6C6F7252696768743E0D0A2020202020203C72756E6E696E674167656E646154657874436F6C6F724C6566743E234646464646463C2F72756E6E696E674167656E646154657874436F6C6F724C6566743E0D0A2020202020203C72756E6E696E674167656E646154657874436F6C6F7252696768743E234646464646463C2F72756E6E696E674167656E646154657874436F6C6F7252696768743E0D0A2020202020203C636F6C756D6E4865616465724C696E65436F6C6F723E233038303830383C2F636F6C756D6E4865616465724C696E65436F6C6F723E0D0A2020202020203C636F6C756D6E48656164657254657874436F6C6F723E233038303830383C2F636F6C756D6E48656164657254657874436F6C6F723E0D0A2020202020203C726F774865616465724C696E65436F6C6F723E233038303830383C2F726F774865616465724C696E65436F6C6F723E0D0A2020202020203C726F7748656164657254657874436F6C6F723E233038303830383C2F726F7748656164657254657874436F6C6F723E0D0A2020202020203C636F6E636C7573696F6E4172726F774C696E65436F6C6F723E233030323435383C2F636F6E636C7573696F6E4172726F774C696E65436F6C6F723E0D0A2020202020203C636F6E636C7573696F6E4172726F7754657874436F6C6F723E233030323435383C2F636F6E636C7573696F6E4172726F7754657874436F6C6F723E0D0A2020202020203C70657263656E74616765436972636C6546756C6C436972636C65436F6C6F723E234537453645363C2F70657263656E74616765436972636C6546756C6C436972636C65436F6C6F723E0D0A2020202020203C70657263656E74616765436972636C6554657874486967686C69676874436F6C6F723E233030323435383C2F70657263656E74616765436972636C6554657874486967686C69676874436F6C6F723E0D0A2020202020203C737461747573537469636B6572436F6C6F723E233038303830383C2F737461747573537469636B6572436F6C6F723E0D0A2020202020203C63616C6C6F75744261636B436F6C6F723E234646464646463C2F63616C6C6F75744261636B436F6C6F723E0D0A2020202020203C63616C6C6F7574546578744C696E65436F6C6F723E233543354335433C2F63616C6C6F7574546578744C696E65436F6C6F723E0D0A2020202020203C6E756D626572427562626C654261636B436F6C6F723E234646464646463C2F6E756D626572427562626C654261636B436F6C6F723E0D0A2020202020203C6E756D626572427562626C65546578744C696E65436F6C6F723E233030323435383C2F6E756D626572427562626C65546578744C696E65436F6C6F723E0D0A2020202020203C76616C7565436861696E546578744C696E65436F6C6F723E233543354335433C2F76616C7565436861696E546578744C696E65436F6C6F723E0D0A2020202020203C6167656E6461486967686C69676874436F6C6F723E233030323435383C2F6167656E6461486967686C69676874436F6C6F723E0D0A2020202020203C73657175656E63654172726F7746696C6C436F6C6F723E233030323435383C2F73657175656E63654172726F7746696C6C436F6C6F723E0D0A2020202020203C212D2D20546865203C7461626C65416363656E744E756D6265723E20646566696E6573207768696368207461626C65206C61796F75742066726F6D2074686520224C69676874205374796C6520312220726F772073686F756C64206265206170706C69656420666F72206E65776C792063726561746564207461626C65732E2056616C69642076616C7565732061726520302C20312C20322C20332C20342C20352C20616E642036202D20726570726573656E74696E6720746865206C61796F757473206F6E20746865205461626C65204C61796F7574732064726F702D646F776E2066726F6D206C65667420746F2072696768742E2054686520686967686C6967687420636F6C6F7273207573656420696E2074686F7365207461626C65206C61796F757473206C696E6B20746F20746865205468656D6520636F6C6F722070616C657474652C20746865792063616E6E6F742062652073706563696669656420686572652E202D2D3E0D0A2020202020203C7461626C65416363656E744E756D6265723E303C2F7461626C65416363656E744E756D6265723E0D0A2020202020203C212D2D20546865203C6E6F746573466F6E7453697A653E207461672064657465726D696E6573207768617420666F6E742073697A652073686F756C64206265206170706C69656420746F206E65776C792063726561746564206E6F7465732F736F7572636520626F7865732E2056616C69642076616C7565732061726520696E7465676572206E756D626572732E20496620746865206F7074696F6E206973206E6F742070726573656E74206F72206E6F742076616C69642C207468652064656661756C7420697320757365642E202D2D3E0D0A2020202020203C6E6F746573466F6E7453697A653E383C2F6E6F746573466F6E7453697A653E0D0A2020202020203C6E6F74657354657874436F6C6F723E233038303830383C2F6E6F74657354657874436F6C6F723E0D0A2020202020203C212D2D20546865203C737461747573537469636B657252756E6E696E674167656E6461466F6E7453697A653E207461672064657465726D696E6573207768617420666F6E742073697A652073686F756C64206265206170706C69656420746F206E65776C7920637265617465642073746174757320737469636B65727320616E642072756E6E696E67206167656E6461732E2056616C69642076616C7565732061726520696E7465676572206E756D626572732E20496620746865206F7074696F6E206973206E6F742070726573656E74206F72206E6F742076616C69642C207468652064656661756C7420697320757365642E202D2D3E0D0A2020202020203C737461747573537469636B657252756E6E696E674167656E6461466F6E7453697A653E31323C2F737461747573537469636B657252756E6E696E674167656E6461466F6E7453697A653E0D0A2020202020203C212D2D20546865203C636F6C756D6E53706163696E673E207461672064657465726D696E657320746865207769647468206F66207468652073706163696E67206265747765656E20636F6C756D6E7320696E2070742E56616C69642076616C7565732061726520696E7465676572206E756D626572732C206D696E2E2032382C206D61782E20383520287E312D33636D292E20496620746865206F7074696F6E206973206E6F742070726573656E74206F72206E6F742076616C69642C207468652064656661756C7420697320757365642E202D2D3E0D0A2020202020203C636F6C756D6E53706163696E673E34323C2F636F6C756D6E53706163696E673E0D0A202020203C2F73657474696E67733E0D0A202020203C212D2D20496E737472756374696F6E7320666F72203C636F6C6F72733E207461673A55736520616E79206E756D626572206F66203C636F6C6F723E2E2E2E3C2F636F6C6F723E206C696E65732E2045616368206C696E652063726561746573206120636C69656E7420636F6C6F72206F6E2074686520636C69656E7420636F6C6F722070616C6574746520696E20746865206F7264657220746865792061707065617220686572652E54686520636C69656E7420636F6C6F722068657820636F646520676F6573206265747765656E20746865203C636F6C6F723E20616E64203C2F636F6C6F723E20746167732E546865203C636F6C6F723E20746167206D6179206861766520746865206F7074696F6E2022636F6E7472617374696E6754657874436F6C6F72222E2049662069742069732073657420746F20612076616C6964205247422068657820636F6465207468656E207468617420636F6C6F722077696C6C206265207573656420666F722074657874206966207468652075736572206170706C6965732074686520636C69656E7420636F6C6F7220746F2066696C6C20612073686170652E2048656E63652C20636F6E7472617374696E6754657874436F6C6F7220757375616C6C79206973207768697465202823464646464646292C20626C61636B20282330303030303029206F7220616E6F74686572206461726B20636F6C6F722E202D2D3E0D0A202020203C636F6C6F72733E0D0A2020202020203C636F6C6F7220636F6E7472617374696E6754657874436F6C6F723D2223464646464646223E233030323435383C2F636F6C6F723E0D0A2020202020203C636F6C6F7220636F6E7472617374696E6754657874436F6C6F723D2223464646464646223E233235364242343C2F636F6C6F723E0D0A2020202020203C636F6C6F7220636F6E7472617374696E6754657874436F6C6F723D2223464646464646223E233030414141363C2F636F6C6F723E0D0A2020202020203C636F6C6F7220636F6E7472617374696E6754657874436F6C6F723D2223464646464646223E233543354335433C2F636F6C6F723E0D0A2020202020203C636F6C6F7220636F6E7472617374696E6754657874436F6C6F723D2223464646464646223E233333333333333C2F636F6C6F723E0D0A2020202020203C636F6C6F7220636F6E7472617374696E6754657874436F6C6F723D2223464646464646223E234343303030303C2F636F6C6F723E0D0A2020202020203C636F6C6F7220636F6E7472617374696E6754657874436F6C6F723D2223303030303030223E234435453646463C2F636F6C6F723E0D0A2020202020203C636F6C6F7220636F6E7472617374696E6754657874436F6C6F723D2223303030303030223E234345453146353C2F636F6C6F723E0D0A2020202020203C636F6C6F7220636F6E7472617374696E6754657874436F6C6F723D2223303030303030223E234242464646443C2F636F6C6F723E0D0A2020202020203C636F6C6F7220636F6E7472617374696E6754657874436F6C6F723D2223303030303030223E234445444544453C2F636F6C6F723E0D0A2020202020203C636F6C6F7220636F6E7472617374696E6754657874436F6C6F723D2223303030303030223E234436443644363C2F636F6C6F723E0D0A2020202020203C636F6C6F7220636F6E7472617374696E6754657874436F6C6F723D2223303030303030223E234646433243323C2F636F6C6F723E0D0A2020202020203C636F6C6F7220636F6E7472617374696E6754657874436F6C6F723D2223303030303030223E233935433146463C2F636F6C6F723E0D0A2020202020203C636F6C6F7220636F6E7472617374696E6754657874436F6C6F723D2223303030303030223E233945433445423C2F636F6C6F723E0D0A2020202020203C636F6C6F7220636F6E7472617374696E6754657874436F6C6F723D2223303030303030223E233737464646433C2F636F6C6F723E0D0A2020202020203C636F6C6F7220636F6E7472617374696E6754657874436F6C6F723D2223303030303030223E234245424542453C2F636F6C6F723E0D0A2020202020203C636F6C6F7220636F6E7472617374696E6754657874436F6C6F723D2223303030303030223E234144414441443C2F636F6C6F723E0D0A2020202020203C636F6C6F7220636F6E7472617374696E6754657874436F6C6F723D2223303030303030223E234646383538353C2F636F6C6F723E0D0A2020202020203C636F6C6F7220636F6E7472617374696E6754657874436F6C6F723D2223303030303030223E233243383246463C2F636F6C6F723E0D0A2020202020203C636F6C6F7220636F6E7472617374696E6754657874436F6C6F723D2223303030303030223E233644413645313C2F636F6C6F723E0D0A2020202020203C636F6C6F7220636F6E7472617374696E6754657874436F6C6F723D2223303030303030223E233333464646413C2F636F6C6F723E0D0A2020202020203C636F6C6F7220636F6E7472617374696E6754657874436F6C6F723D2223303030303030223E233944394439443C2F636F6C6F723E0D0A2020202020203C636F6C6F7220636F6E7472617374696E6754657874436F6C6F723D2223303030303030223E233835383538353C2F636F6C6F723E0D0A2020202020203C636F6C6F7220636F6E7472617374696E6754657874436F6C6F723D2223464646464646223E234646343734373C2F636F6C6F723E0D0A2020202020203C636F6C6F7220636F6E7472617374696E6754657874436F6C6F723D2223464646464646223E233030344643323C2F636F6C6F723E0D0A2020202020203C636F6C6F7220636F6E7472617374696E6754657874436F6C6F723D2223464646464646223E233143353038373C2F636F6C6F723E0D0A2020202020203C636F6C6F7220636F6E7472617374696E6754657874436F6C6F723D2223464646464646223E233030374637443C2F636F6C6F723E0D0A2020202020203C636F6C6F7220636F6E7472617374696E6754657874436F6C6F723D2223464646464646223E233435343534353C2F636F6C6F723E0D0A2020202020203C636F6C6F7220636F6E7472617374696E6754657874436F6C6F723D2223464646464646223E233236323632363C2F636F6C6F723E0D0A2020202020203C636F6C6F7220636F6E7472617374696E6754657874436F6C6F723D2223464646464646223E233939303030303C2F636F6C6F723E0D0A2020202020203C636F6C6F7220636F6E7472617374696E6754657874436F6C6F723D2223464646464646223E233030333538323C2F636F6C6F723E0D0A2020202020203C636F6C6F7220636F6E7472617374696E6754657874436F6C6F723D2223464646464646223E233133333535413C2F636F6C6F723E0D0A2020202020203C636F6C6F7220636F6E7472617374696E6754657874436F6C6F723D2223464646464646223E233030353535333C2F636F6C6F723E0D0A2020202020203C636F6C6F7220636F6E7472617374696E6754657874436F6C6F723D2223464646464646223E233245324532453C2F636F6C6F723E0D0A2020202020203C636F6C6F7220636F6E7472617374696E6754657874436F6C6F723D2223464646464646223E233139313931393C2F636F6C6F723E0D0A2020202020203C636F6C6F7220636F6E7472617374696E6754657874436F6C6F723D2223464646464646223E233636303030303C2F636F6C6F723E0D0A202020203C2F636F6C6F72733E0D0A20203C2F74656D706C6174653E0D0A20203C4775696465733E0D0A202020203C4C656674477569646520786D6C6E733D22323822202F3E0D0A202020203C5269676874477569646520786D6C6E733D2239333322202F3E0D0A202020203C5570706572537469636B6572477569646520786D6C6E733D22373222202F3E0D0A202020203C4C6F776572537469636B6572477569646520786D6C6E733D2231303222202F3E0D0A202020203C426F74746F6D477569646520786D6C6E733D2234393622202F3E0D0A20203C2F4775696465733E0D0A3C2F627466703E --&gt;&lt;/BTFP&gt;</a:t>
            </a:r>
            <a:endParaRPr lang="en-US" sz="100" err="1">
              <a:solidFill>
                <a:srgbClr val="FFFFFF">
                  <a:alpha val="0"/>
                </a:srgbClr>
              </a:solidFill>
            </a:endParaRPr>
          </a:p>
        </p:txBody>
      </p:sp>
      <p:sp>
        <p:nvSpPr>
          <p:cNvPr id="5" name="TextBox 4">
            <a:extLst>
              <a:ext uri="{FF2B5EF4-FFF2-40B4-BE49-F238E27FC236}">
                <a16:creationId xmlns:a16="http://schemas.microsoft.com/office/drawing/2014/main" id="{874082B3-4421-463B-AA85-B7996D62492B}"/>
              </a:ext>
            </a:extLst>
          </p:cNvPr>
          <p:cNvSpPr txBox="1"/>
          <p:nvPr userDrawn="1"/>
        </p:nvSpPr>
        <p:spPr bwMode="gray">
          <a:xfrm>
            <a:off x="10902518" y="6622631"/>
            <a:ext cx="469777" cy="218620"/>
          </a:xfrm>
          <a:prstGeom prst="rect">
            <a:avLst/>
          </a:prstGeom>
        </p:spPr>
        <p:txBody>
          <a:bodyPr vert="horz" lIns="91440" tIns="45720" rIns="91440" bIns="45720" rtlCol="0" anchor="ctr"/>
          <a:lstStyle>
            <a:defPPr>
              <a:defRPr lang="en-US"/>
            </a:defPPr>
            <a:lvl1pPr marL="0" indent="0" algn="r">
              <a:spcBef>
                <a:spcPts val="0"/>
              </a:spcBef>
              <a:buFontTx/>
              <a:buNone/>
              <a:defRPr sz="800">
                <a:solidFill>
                  <a:schemeClr val="tx2"/>
                </a:solidFill>
              </a:defRPr>
            </a:lvl1pPr>
          </a:lstStyle>
          <a:p>
            <a:pPr lvl="0"/>
            <a:fld id="{7A43169B-F71D-445C-AF07-E52E22F2C1B2}" type="slidenum">
              <a:rPr lang="en-US" smtClean="0"/>
              <a:pPr lvl="0"/>
              <a:t>‹#›</a:t>
            </a:fld>
            <a:endParaRPr lang="en-US" err="1"/>
          </a:p>
        </p:txBody>
      </p:sp>
      <p:sp>
        <p:nvSpPr>
          <p:cNvPr id="11" name="TextBox 10">
            <a:extLst>
              <a:ext uri="{FF2B5EF4-FFF2-40B4-BE49-F238E27FC236}">
                <a16:creationId xmlns:a16="http://schemas.microsoft.com/office/drawing/2014/main" id="{560A931E-4EAA-B2D2-6077-B0A8BCEA0375}"/>
              </a:ext>
            </a:extLst>
          </p:cNvPr>
          <p:cNvSpPr txBox="1"/>
          <p:nvPr userDrawn="1"/>
        </p:nvSpPr>
        <p:spPr>
          <a:xfrm>
            <a:off x="240285" y="6359526"/>
            <a:ext cx="8555855" cy="21544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r>
              <a:rPr lang="en-AU" sz="800" i="0">
                <a:solidFill>
                  <a:schemeClr val="tx2"/>
                </a:solidFill>
                <a:latin typeface="+mj-lt"/>
                <a:ea typeface="Tahoma" panose="020B0604030504040204" pitchFamily="34" charset="0"/>
                <a:cs typeface="Tahoma" panose="020B0604030504040204" pitchFamily="34" charset="0"/>
              </a:rPr>
              <a:t>Category Management</a:t>
            </a:r>
            <a:endParaRPr lang="en-AU" sz="800">
              <a:solidFill>
                <a:schemeClr val="tx2"/>
              </a:solidFill>
              <a:latin typeface="+mn-lt"/>
            </a:endParaRPr>
          </a:p>
        </p:txBody>
      </p:sp>
    </p:spTree>
    <p:custDataLst>
      <p:tags r:id="rId13"/>
    </p:custDataLst>
    <p:extLst>
      <p:ext uri="{BB962C8B-B14F-4D97-AF65-F5344CB8AC3E}">
        <p14:creationId xmlns:p14="http://schemas.microsoft.com/office/powerpoint/2010/main" val="4218891851"/>
      </p:ext>
    </p:extLst>
  </p:cSld>
  <p:clrMap bg1="lt1" tx1="dk1" bg2="lt2" tx2="dk2" accent1="accent1" accent2="accent2" accent3="accent3" accent4="accent4" accent5="accent5" accent6="accent6" hlink="hlink" folHlink="folHlink"/>
  <p:sldLayoutIdLst>
    <p:sldLayoutId id="2147485126" r:id="rId1"/>
    <p:sldLayoutId id="2147485127" r:id="rId2"/>
    <p:sldLayoutId id="2147485128" r:id="rId3"/>
    <p:sldLayoutId id="2147485129" r:id="rId4"/>
    <p:sldLayoutId id="2147485130" r:id="rId5"/>
    <p:sldLayoutId id="2147485131" r:id="rId6"/>
    <p:sldLayoutId id="2147485132" r:id="rId7"/>
    <p:sldLayoutId id="2147485133" r:id="rId8"/>
    <p:sldLayoutId id="2147485134" r:id="rId9"/>
    <p:sldLayoutId id="2147485135" r:id="rId10"/>
    <p:sldLayoutId id="2147485136" r:id="rId11"/>
  </p:sldLayoutIdLst>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896938" indent="-177800" algn="l" defTabSz="914400" rtl="0" eaLnBrk="1" latinLnBrk="0" hangingPunct="1">
        <a:lnSpc>
          <a:spcPct val="100000"/>
        </a:lnSpc>
        <a:spcBef>
          <a:spcPts val="500"/>
        </a:spcBef>
        <a:buFont typeface="Arial" panose="020B0604020202020204" pitchFamily="34" charset="0"/>
        <a:buChar char="›"/>
        <a:tabLst>
          <a:tab pos="896938" algn="l"/>
        </a:tabLst>
        <a:defRPr sz="1400" kern="1200">
          <a:solidFill>
            <a:schemeClr val="tx1"/>
          </a:solidFill>
          <a:latin typeface="+mn-lt"/>
          <a:ea typeface="+mn-ea"/>
          <a:cs typeface="+mn-cs"/>
        </a:defRPr>
      </a:lvl3pPr>
      <a:lvl4pPr marL="1163638" indent="-2667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339850" indent="-176213"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indent="-177800" algn="l" defTabSz="711200" rtl="0" eaLnBrk="1" latinLnBrk="0" hangingPunct="1">
        <a:defRPr sz="1400" kern="1200">
          <a:solidFill>
            <a:schemeClr val="tx1"/>
          </a:solidFill>
          <a:latin typeface="+mn-lt"/>
          <a:ea typeface="+mn-ea"/>
          <a:cs typeface="+mn-cs"/>
        </a:defRPr>
      </a:lvl6pPr>
      <a:lvl7pPr marL="1244600" indent="-177800" algn="l" defTabSz="711200" rtl="0" eaLnBrk="1" latinLnBrk="0" hangingPunct="1">
        <a:defRPr sz="1400" kern="1200">
          <a:solidFill>
            <a:schemeClr val="tx1"/>
          </a:solidFill>
          <a:latin typeface="+mn-lt"/>
          <a:ea typeface="+mn-ea"/>
          <a:cs typeface="+mn-cs"/>
        </a:defRPr>
      </a:lvl7pPr>
      <a:lvl8pPr marL="1422400" indent="-177800" algn="l" defTabSz="711200" rtl="0" eaLnBrk="1" latinLnBrk="0" hangingPunct="1">
        <a:defRPr sz="1400" kern="1200">
          <a:solidFill>
            <a:schemeClr val="tx1"/>
          </a:solidFill>
          <a:latin typeface="+mn-lt"/>
          <a:ea typeface="+mn-ea"/>
          <a:cs typeface="+mn-cs"/>
        </a:defRPr>
      </a:lvl8pPr>
      <a:lvl9pPr marL="1600200" indent="-177800" algn="l" defTabSz="7112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16">
          <p15:clr>
            <a:srgbClr val="A4A3A4"/>
          </p15:clr>
        </p15:guide>
        <p15:guide id="2" orient="horz" pos="576">
          <p15:clr>
            <a:srgbClr val="A4A3A4"/>
          </p15:clr>
        </p15:guide>
        <p15:guide id="3" orient="horz" pos="3968">
          <p15:clr>
            <a:srgbClr val="A4A3A4"/>
          </p15:clr>
        </p15:guide>
        <p15:guide id="4" pos="223">
          <p15:clr>
            <a:srgbClr val="A4A3A4"/>
          </p15:clr>
        </p15:guide>
        <p15:guide id="5" pos="7464">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ags" Target="../tags/tag6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7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5.xml"/><Relationship Id="rId1" Type="http://schemas.openxmlformats.org/officeDocument/2006/relationships/tags" Target="../tags/tag7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76.xml"/></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6.xml"/><Relationship Id="rId7" Type="http://schemas.openxmlformats.org/officeDocument/2006/relationships/image" Target="../media/image40.svg"/><Relationship Id="rId12" Type="http://schemas.openxmlformats.org/officeDocument/2006/relationships/image" Target="../media/image45.emf"/><Relationship Id="rId2" Type="http://schemas.openxmlformats.org/officeDocument/2006/relationships/slideLayout" Target="../slideLayouts/slideLayout25.xml"/><Relationship Id="rId1" Type="http://schemas.openxmlformats.org/officeDocument/2006/relationships/tags" Target="../tags/tag77.xml"/><Relationship Id="rId6" Type="http://schemas.openxmlformats.org/officeDocument/2006/relationships/image" Target="../media/image39.png"/><Relationship Id="rId11" Type="http://schemas.openxmlformats.org/officeDocument/2006/relationships/image" Target="../media/image44.emf"/><Relationship Id="rId5" Type="http://schemas.openxmlformats.org/officeDocument/2006/relationships/image" Target="../media/image38.svg"/><Relationship Id="rId10" Type="http://schemas.openxmlformats.org/officeDocument/2006/relationships/image" Target="../media/image43.emf"/><Relationship Id="rId4" Type="http://schemas.openxmlformats.org/officeDocument/2006/relationships/image" Target="../media/image37.png"/><Relationship Id="rId9" Type="http://schemas.openxmlformats.org/officeDocument/2006/relationships/image" Target="../media/image42.sv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7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79.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25.xml"/><Relationship Id="rId1" Type="http://schemas.openxmlformats.org/officeDocument/2006/relationships/tags" Target="../tags/tag80.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83.xml"/><Relationship Id="rId7" Type="http://schemas.openxmlformats.org/officeDocument/2006/relationships/diagramData" Target="../diagrams/data1.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7.xml"/><Relationship Id="rId11" Type="http://schemas.microsoft.com/office/2007/relationships/diagramDrawing" Target="../diagrams/drawing1.xml"/><Relationship Id="rId5" Type="http://schemas.openxmlformats.org/officeDocument/2006/relationships/slideLayout" Target="../slideLayouts/slideLayout25.xml"/><Relationship Id="rId10" Type="http://schemas.openxmlformats.org/officeDocument/2006/relationships/diagramColors" Target="../diagrams/colors1.xml"/><Relationship Id="rId4" Type="http://schemas.openxmlformats.org/officeDocument/2006/relationships/tags" Target="../tags/tag84.xml"/><Relationship Id="rId9"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85.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41.xml"/><Relationship Id="rId1" Type="http://schemas.openxmlformats.org/officeDocument/2006/relationships/tags" Target="../tags/tag63.xml"/><Relationship Id="rId5" Type="http://schemas.openxmlformats.org/officeDocument/2006/relationships/image" Target="../media/image28.png"/><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5.xml"/><Relationship Id="rId1" Type="http://schemas.openxmlformats.org/officeDocument/2006/relationships/tags" Target="../tags/tag8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5.xml"/><Relationship Id="rId1" Type="http://schemas.openxmlformats.org/officeDocument/2006/relationships/tags" Target="../tags/tag8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5.xml"/><Relationship Id="rId1" Type="http://schemas.openxmlformats.org/officeDocument/2006/relationships/tags" Target="../tags/tag8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8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5.xml"/><Relationship Id="rId1" Type="http://schemas.openxmlformats.org/officeDocument/2006/relationships/tags" Target="../tags/tag90.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slideLayout" Target="../slideLayouts/slideLayout25.xml"/><Relationship Id="rId1" Type="http://schemas.openxmlformats.org/officeDocument/2006/relationships/tags" Target="../tags/tag91.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5.xml"/><Relationship Id="rId1" Type="http://schemas.openxmlformats.org/officeDocument/2006/relationships/tags" Target="../tags/tag9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9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5.xml"/><Relationship Id="rId1" Type="http://schemas.openxmlformats.org/officeDocument/2006/relationships/tags" Target="../tags/tag94.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image" Target="../media/image48.emf"/><Relationship Id="rId18" Type="http://schemas.openxmlformats.org/officeDocument/2006/relationships/image" Target="../media/image53.emf"/><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image" Target="../media/image47.png"/><Relationship Id="rId17" Type="http://schemas.openxmlformats.org/officeDocument/2006/relationships/image" Target="../media/image52.emf"/><Relationship Id="rId2" Type="http://schemas.openxmlformats.org/officeDocument/2006/relationships/tags" Target="../tags/tag96.xml"/><Relationship Id="rId16" Type="http://schemas.openxmlformats.org/officeDocument/2006/relationships/image" Target="../media/image51.emf"/><Relationship Id="rId20" Type="http://schemas.openxmlformats.org/officeDocument/2006/relationships/image" Target="../media/image55.emf"/><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notesSlide" Target="../notesSlides/notesSlide13.xml"/><Relationship Id="rId5" Type="http://schemas.openxmlformats.org/officeDocument/2006/relationships/tags" Target="../tags/tag99.xml"/><Relationship Id="rId15" Type="http://schemas.openxmlformats.org/officeDocument/2006/relationships/image" Target="../media/image50.emf"/><Relationship Id="rId10" Type="http://schemas.openxmlformats.org/officeDocument/2006/relationships/slideLayout" Target="../slideLayouts/slideLayout25.xml"/><Relationship Id="rId19" Type="http://schemas.openxmlformats.org/officeDocument/2006/relationships/image" Target="../media/image54.emf"/><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image" Target="../media/image49.emf"/></Relationships>
</file>

<file path=ppt/slides/_rels/slide3.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notesSlide" Target="../notesSlides/notesSlide2.xml"/><Relationship Id="rId7" Type="http://schemas.openxmlformats.org/officeDocument/2006/relationships/image" Target="../media/image32.emf"/><Relationship Id="rId2" Type="http://schemas.openxmlformats.org/officeDocument/2006/relationships/slideLayout" Target="../slideLayouts/slideLayout25.xml"/><Relationship Id="rId1" Type="http://schemas.openxmlformats.org/officeDocument/2006/relationships/tags" Target="../tags/tag64.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 Id="rId9" Type="http://schemas.openxmlformats.org/officeDocument/2006/relationships/image" Target="../media/image34.emf"/></Relationships>
</file>

<file path=ppt/slides/_rels/slide30.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notesSlide" Target="../notesSlides/notesSlide14.xml"/><Relationship Id="rId5" Type="http://schemas.openxmlformats.org/officeDocument/2006/relationships/slideLayout" Target="../slideLayouts/slideLayout25.xml"/><Relationship Id="rId4" Type="http://schemas.openxmlformats.org/officeDocument/2006/relationships/tags" Target="../tags/tag107.xml"/></Relationships>
</file>

<file path=ppt/slides/_rels/slide3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slideLayout" Target="../slideLayouts/slideLayout25.xml"/><Relationship Id="rId1" Type="http://schemas.openxmlformats.org/officeDocument/2006/relationships/tags" Target="../tags/tag108.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5.xml"/><Relationship Id="rId1" Type="http://schemas.openxmlformats.org/officeDocument/2006/relationships/tags" Target="../tags/tag109.xml"/><Relationship Id="rId5" Type="http://schemas.openxmlformats.org/officeDocument/2006/relationships/image" Target="../media/image47.png"/><Relationship Id="rId4" Type="http://schemas.openxmlformats.org/officeDocument/2006/relationships/image" Target="../media/image56.emf"/></Relationships>
</file>

<file path=ppt/slides/_rels/slide3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slideLayout" Target="../slideLayouts/slideLayout25.xml"/><Relationship Id="rId1" Type="http://schemas.openxmlformats.org/officeDocument/2006/relationships/tags" Target="../tags/tag110.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11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8.xml"/><Relationship Id="rId1" Type="http://schemas.openxmlformats.org/officeDocument/2006/relationships/tags" Target="../tags/tag11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11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5.xml"/><Relationship Id="rId1" Type="http://schemas.openxmlformats.org/officeDocument/2006/relationships/tags" Target="../tags/tag114.xml"/><Relationship Id="rId5" Type="http://schemas.openxmlformats.org/officeDocument/2006/relationships/image" Target="../media/image47.png"/><Relationship Id="rId4" Type="http://schemas.openxmlformats.org/officeDocument/2006/relationships/image" Target="../media/image57.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5.xml"/><Relationship Id="rId1" Type="http://schemas.openxmlformats.org/officeDocument/2006/relationships/tags" Target="../tags/tag115.xml"/><Relationship Id="rId5" Type="http://schemas.openxmlformats.org/officeDocument/2006/relationships/image" Target="../media/image47.png"/><Relationship Id="rId4" Type="http://schemas.openxmlformats.org/officeDocument/2006/relationships/image" Target="../media/image57.emf"/></Relationships>
</file>

<file path=ppt/slides/_rels/slide39.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slideLayout" Target="../slideLayouts/slideLayout25.xml"/><Relationship Id="rId1" Type="http://schemas.openxmlformats.org/officeDocument/2006/relationships/tags" Target="../tags/tag116.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65.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5.xml"/><Relationship Id="rId1" Type="http://schemas.openxmlformats.org/officeDocument/2006/relationships/tags" Target="../tags/tag117.xml"/><Relationship Id="rId5" Type="http://schemas.openxmlformats.org/officeDocument/2006/relationships/image" Target="../media/image47.png"/><Relationship Id="rId4" Type="http://schemas.openxmlformats.org/officeDocument/2006/relationships/image" Target="../media/image59.sv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11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5.xml"/><Relationship Id="rId1" Type="http://schemas.openxmlformats.org/officeDocument/2006/relationships/tags" Target="../tags/tag119.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5.xml"/><Relationship Id="rId1" Type="http://schemas.openxmlformats.org/officeDocument/2006/relationships/tags" Target="../tags/tag120.xm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tags" Target="../tags/tag123.xml"/><Relationship Id="rId7" Type="http://schemas.openxmlformats.org/officeDocument/2006/relationships/notesSlide" Target="../notesSlides/notesSlide21.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Layout" Target="../slideLayouts/slideLayout25.xml"/><Relationship Id="rId5" Type="http://schemas.openxmlformats.org/officeDocument/2006/relationships/tags" Target="../tags/tag125.xml"/><Relationship Id="rId10" Type="http://schemas.openxmlformats.org/officeDocument/2006/relationships/image" Target="../media/image47.png"/><Relationship Id="rId4" Type="http://schemas.openxmlformats.org/officeDocument/2006/relationships/tags" Target="../tags/tag124.xml"/><Relationship Id="rId9" Type="http://schemas.openxmlformats.org/officeDocument/2006/relationships/image" Target="../media/image61.emf"/></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5.xml"/><Relationship Id="rId1" Type="http://schemas.openxmlformats.org/officeDocument/2006/relationships/tags" Target="../tags/tag12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5.xml"/><Relationship Id="rId1" Type="http://schemas.openxmlformats.org/officeDocument/2006/relationships/tags" Target="../tags/tag127.xml"/><Relationship Id="rId5" Type="http://schemas.openxmlformats.org/officeDocument/2006/relationships/image" Target="../media/image47.png"/><Relationship Id="rId4" Type="http://schemas.openxmlformats.org/officeDocument/2006/relationships/image" Target="../media/image6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5.xml"/><Relationship Id="rId1" Type="http://schemas.openxmlformats.org/officeDocument/2006/relationships/tags" Target="../tags/tag128.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ags" Target="../tags/tag12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5.xml"/><Relationship Id="rId1" Type="http://schemas.openxmlformats.org/officeDocument/2006/relationships/tags" Target="../tags/tag130.xml"/><Relationship Id="rId5" Type="http://schemas.openxmlformats.org/officeDocument/2006/relationships/image" Target="../media/image47.png"/><Relationship Id="rId4" Type="http://schemas.openxmlformats.org/officeDocument/2006/relationships/image" Target="../media/image63.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6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5.xml"/><Relationship Id="rId1" Type="http://schemas.openxmlformats.org/officeDocument/2006/relationships/tags" Target="../tags/tag131.xml"/><Relationship Id="rId6" Type="http://schemas.openxmlformats.org/officeDocument/2006/relationships/image" Target="../media/image47.png"/><Relationship Id="rId5" Type="http://schemas.openxmlformats.org/officeDocument/2006/relationships/image" Target="../media/image65.svg"/><Relationship Id="rId4" Type="http://schemas.openxmlformats.org/officeDocument/2006/relationships/image" Target="../media/image64.png"/></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5.xml"/><Relationship Id="rId1" Type="http://schemas.openxmlformats.org/officeDocument/2006/relationships/tags" Target="../tags/tag132.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5.xml"/><Relationship Id="rId1" Type="http://schemas.openxmlformats.org/officeDocument/2006/relationships/tags" Target="../tags/tag13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5.xml"/><Relationship Id="rId1" Type="http://schemas.openxmlformats.org/officeDocument/2006/relationships/tags" Target="../tags/tag134.xml"/><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47.png"/><Relationship Id="rId5" Type="http://schemas.openxmlformats.org/officeDocument/2006/relationships/chart" Target="../charts/chart1.xml"/><Relationship Id="rId4" Type="http://schemas.openxmlformats.org/officeDocument/2006/relationships/notesSlide" Target="../notesSlides/notesSlide27.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137.xml"/></Relationships>
</file>

<file path=ppt/slides/_rels/slide5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140.xml"/><Relationship Id="rId7" Type="http://schemas.openxmlformats.org/officeDocument/2006/relationships/chart" Target="../charts/chart2.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notesSlide" Target="../notesSlides/notesSlide28.xml"/><Relationship Id="rId5" Type="http://schemas.openxmlformats.org/officeDocument/2006/relationships/slideLayout" Target="../slideLayouts/slideLayout25.xml"/><Relationship Id="rId4" Type="http://schemas.openxmlformats.org/officeDocument/2006/relationships/tags" Target="../tags/tag14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5.xml"/><Relationship Id="rId1" Type="http://schemas.openxmlformats.org/officeDocument/2006/relationships/tags" Target="../tags/tag142.xml"/><Relationship Id="rId4" Type="http://schemas.openxmlformats.org/officeDocument/2006/relationships/image" Target="../media/image47.png"/></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5.xml"/><Relationship Id="rId1" Type="http://schemas.openxmlformats.org/officeDocument/2006/relationships/tags" Target="../tags/tag143.xml"/></Relationships>
</file>

<file path=ppt/slides/_rels/slide5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25.xml"/><Relationship Id="rId1" Type="http://schemas.openxmlformats.org/officeDocument/2006/relationships/tags" Target="../tags/tag144.xml"/><Relationship Id="rId5" Type="http://schemas.openxmlformats.org/officeDocument/2006/relationships/image" Target="../media/image47.png"/><Relationship Id="rId4" Type="http://schemas.openxmlformats.org/officeDocument/2006/relationships/image" Target="../media/image67.sv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67.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14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5.xml"/><Relationship Id="rId1" Type="http://schemas.openxmlformats.org/officeDocument/2006/relationships/tags" Target="../tags/tag146.xml"/><Relationship Id="rId6" Type="http://schemas.openxmlformats.org/officeDocument/2006/relationships/image" Target="../media/image47.png"/><Relationship Id="rId5" Type="http://schemas.openxmlformats.org/officeDocument/2006/relationships/image" Target="../media/image67.svg"/><Relationship Id="rId4" Type="http://schemas.openxmlformats.org/officeDocument/2006/relationships/image" Target="../media/image66.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5.xml"/><Relationship Id="rId1" Type="http://schemas.openxmlformats.org/officeDocument/2006/relationships/tags" Target="../tags/tag147.xml"/><Relationship Id="rId4" Type="http://schemas.openxmlformats.org/officeDocument/2006/relationships/image" Target="../media/image47.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8.xml"/><Relationship Id="rId1" Type="http://schemas.openxmlformats.org/officeDocument/2006/relationships/tags" Target="../tags/tag148.xml"/><Relationship Id="rId4" Type="http://schemas.openxmlformats.org/officeDocument/2006/relationships/image" Target="../media/image68.emf"/></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149.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5.xml"/><Relationship Id="rId1" Type="http://schemas.openxmlformats.org/officeDocument/2006/relationships/tags" Target="../tags/tag150.xml"/></Relationships>
</file>

<file path=ppt/slides/_rels/slide66.xml.rels><?xml version="1.0" encoding="UTF-8" standalone="yes"?>
<Relationships xmlns="http://schemas.openxmlformats.org/package/2006/relationships"><Relationship Id="rId3" Type="http://schemas.openxmlformats.org/officeDocument/2006/relationships/hyperlink" Target="https://www.surveymonkey.com/r/ArcBlueTraining" TargetMode="External"/><Relationship Id="rId2" Type="http://schemas.openxmlformats.org/officeDocument/2006/relationships/slideLayout" Target="../slideLayouts/slideLayout28.xml"/><Relationship Id="rId1" Type="http://schemas.openxmlformats.org/officeDocument/2006/relationships/tags" Target="../tags/tag151.xml"/><Relationship Id="rId4" Type="http://schemas.openxmlformats.org/officeDocument/2006/relationships/image" Target="../media/image69.jpeg"/></Relationships>
</file>

<file path=ppt/slides/_rels/slide67.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notesSlide" Target="../notesSlides/notesSlide34.xml"/><Relationship Id="rId7" Type="http://schemas.openxmlformats.org/officeDocument/2006/relationships/image" Target="../media/image73.png"/><Relationship Id="rId2" Type="http://schemas.openxmlformats.org/officeDocument/2006/relationships/slideLayout" Target="../slideLayouts/slideLayout55.xml"/><Relationship Id="rId1" Type="http://schemas.openxmlformats.org/officeDocument/2006/relationships/tags" Target="../tags/tag152.xml"/><Relationship Id="rId6" Type="http://schemas.openxmlformats.org/officeDocument/2006/relationships/image" Target="../media/image72.sv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png"/><Relationship Id="rId9" Type="http://schemas.openxmlformats.org/officeDocument/2006/relationships/image" Target="../media/image7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68.xml"/></Relationships>
</file>

<file path=ppt/slides/_rels/slide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Layout" Target="../slideLayouts/slideLayout25.xml"/><Relationship Id="rId1" Type="http://schemas.openxmlformats.org/officeDocument/2006/relationships/tags" Target="../tags/tag69.xml"/></Relationships>
</file>

<file path=ppt/slides/_rels/slide9.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notesSlide" Target="../notesSlides/notesSlide4.xml"/><Relationship Id="rId4"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btfpColumnIndicatorGroup2">
            <a:extLst>
              <a:ext uri="{FF2B5EF4-FFF2-40B4-BE49-F238E27FC236}">
                <a16:creationId xmlns:a16="http://schemas.microsoft.com/office/drawing/2014/main" id="{F7B8B61C-37F0-34C6-C0A9-785FA6341442}"/>
              </a:ext>
            </a:extLst>
          </p:cNvPr>
          <p:cNvGrpSpPr/>
          <p:nvPr/>
        </p:nvGrpSpPr>
        <p:grpSpPr>
          <a:xfrm>
            <a:off x="0" y="6926580"/>
            <a:ext cx="12192000" cy="137160"/>
            <a:chOff x="0" y="6926580"/>
            <a:chExt cx="12192000" cy="137160"/>
          </a:xfrm>
        </p:grpSpPr>
        <p:sp>
          <p:nvSpPr>
            <p:cNvPr id="11" name="btfpColumnGapBlocker383404">
              <a:extLst>
                <a:ext uri="{FF2B5EF4-FFF2-40B4-BE49-F238E27FC236}">
                  <a16:creationId xmlns:a16="http://schemas.microsoft.com/office/drawing/2014/main" id="{3430AC28-D44E-0B76-CD3C-BA89D27914D6}"/>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sp>
          <p:nvSpPr>
            <p:cNvPr id="9" name="btfpColumnGapBlocker103534">
              <a:extLst>
                <a:ext uri="{FF2B5EF4-FFF2-40B4-BE49-F238E27FC236}">
                  <a16:creationId xmlns:a16="http://schemas.microsoft.com/office/drawing/2014/main" id="{D27C28B9-CE73-F000-635F-450B04C86EB8}"/>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7" name="btfpColumnIndicator491120">
              <a:extLst>
                <a:ext uri="{FF2B5EF4-FFF2-40B4-BE49-F238E27FC236}">
                  <a16:creationId xmlns:a16="http://schemas.microsoft.com/office/drawing/2014/main" id="{0849F5DA-13DA-B7B8-A0DC-B6BA0A767478}"/>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 name="btfpColumnIndicator928057">
              <a:extLst>
                <a:ext uri="{FF2B5EF4-FFF2-40B4-BE49-F238E27FC236}">
                  <a16:creationId xmlns:a16="http://schemas.microsoft.com/office/drawing/2014/main" id="{40615CB1-24FB-83FB-70D3-E719328676B3}"/>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12" name="btfpColumnIndicatorGroup1">
            <a:extLst>
              <a:ext uri="{FF2B5EF4-FFF2-40B4-BE49-F238E27FC236}">
                <a16:creationId xmlns:a16="http://schemas.microsoft.com/office/drawing/2014/main" id="{27423D99-7B32-AA35-CCA0-ECE533E3E1E4}"/>
              </a:ext>
            </a:extLst>
          </p:cNvPr>
          <p:cNvGrpSpPr/>
          <p:nvPr/>
        </p:nvGrpSpPr>
        <p:grpSpPr>
          <a:xfrm>
            <a:off x="0" y="-205740"/>
            <a:ext cx="12192000" cy="137160"/>
            <a:chOff x="0" y="-205740"/>
            <a:chExt cx="12192000" cy="137160"/>
          </a:xfrm>
        </p:grpSpPr>
        <p:sp>
          <p:nvSpPr>
            <p:cNvPr id="10" name="btfpColumnGapBlocker298521">
              <a:extLst>
                <a:ext uri="{FF2B5EF4-FFF2-40B4-BE49-F238E27FC236}">
                  <a16:creationId xmlns:a16="http://schemas.microsoft.com/office/drawing/2014/main" id="{39369D17-A5E7-B9B5-0A88-BA91E218002D}"/>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sp>
          <p:nvSpPr>
            <p:cNvPr id="8" name="btfpColumnGapBlocker352995">
              <a:extLst>
                <a:ext uri="{FF2B5EF4-FFF2-40B4-BE49-F238E27FC236}">
                  <a16:creationId xmlns:a16="http://schemas.microsoft.com/office/drawing/2014/main" id="{0A00FB6B-C735-E7E8-53D2-732F62E4C47F}"/>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6" name="btfpColumnIndicator714991">
              <a:extLst>
                <a:ext uri="{FF2B5EF4-FFF2-40B4-BE49-F238E27FC236}">
                  <a16:creationId xmlns:a16="http://schemas.microsoft.com/office/drawing/2014/main" id="{365C88D1-B6BB-83C9-320F-0471FE2EC57B}"/>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 name="btfpColumnIndicator689170">
              <a:extLst>
                <a:ext uri="{FF2B5EF4-FFF2-40B4-BE49-F238E27FC236}">
                  <a16:creationId xmlns:a16="http://schemas.microsoft.com/office/drawing/2014/main" id="{52268E66-D427-2D22-14BB-468BBB5563C4}"/>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18" name="Title 1">
            <a:extLst>
              <a:ext uri="{FF2B5EF4-FFF2-40B4-BE49-F238E27FC236}">
                <a16:creationId xmlns:a16="http://schemas.microsoft.com/office/drawing/2014/main" id="{B43438C5-A024-7F0A-8157-E46C4309E61F}"/>
              </a:ext>
            </a:extLst>
          </p:cNvPr>
          <p:cNvSpPr>
            <a:spLocks noGrp="1"/>
          </p:cNvSpPr>
          <p:nvPr>
            <p:ph type="ctrTitle"/>
          </p:nvPr>
        </p:nvSpPr>
        <p:spPr>
          <a:xfrm>
            <a:off x="896645" y="3023991"/>
            <a:ext cx="7701254" cy="1281679"/>
          </a:xfrm>
        </p:spPr>
        <p:txBody>
          <a:bodyPr>
            <a:normAutofit fontScale="90000"/>
          </a:bodyPr>
          <a:lstStyle/>
          <a:p>
            <a:r>
              <a:rPr lang="en-AU" dirty="0">
                <a:latin typeface="Arial"/>
                <a:cs typeface="Arial"/>
              </a:rPr>
              <a:t>City of Greater Dandenong</a:t>
            </a:r>
            <a:br>
              <a:rPr lang="en-AU" dirty="0">
                <a:latin typeface="Arial"/>
                <a:cs typeface="Arial"/>
              </a:rPr>
            </a:br>
            <a:r>
              <a:rPr lang="en-AU" dirty="0">
                <a:latin typeface="Arial"/>
                <a:cs typeface="Arial"/>
              </a:rPr>
              <a:t>Procurement Training</a:t>
            </a:r>
            <a:br>
              <a:rPr lang="en-AU" dirty="0">
                <a:latin typeface="Arial"/>
                <a:cs typeface="Arial"/>
              </a:rPr>
            </a:br>
            <a:br>
              <a:rPr lang="en-AU" dirty="0">
                <a:latin typeface="Arial"/>
                <a:cs typeface="Arial"/>
              </a:rPr>
            </a:br>
            <a:endParaRPr lang="en-AU" dirty="0"/>
          </a:p>
        </p:txBody>
      </p:sp>
      <p:sp>
        <p:nvSpPr>
          <p:cNvPr id="19" name="Subtitle 2">
            <a:extLst>
              <a:ext uri="{FF2B5EF4-FFF2-40B4-BE49-F238E27FC236}">
                <a16:creationId xmlns:a16="http://schemas.microsoft.com/office/drawing/2014/main" id="{4C3BE4D9-7C34-19AE-704D-B66096651101}"/>
              </a:ext>
            </a:extLst>
          </p:cNvPr>
          <p:cNvSpPr>
            <a:spLocks noGrp="1"/>
          </p:cNvSpPr>
          <p:nvPr>
            <p:ph type="subTitle" idx="1"/>
          </p:nvPr>
        </p:nvSpPr>
        <p:spPr>
          <a:xfrm>
            <a:off x="896644" y="4386671"/>
            <a:ext cx="7701255" cy="1655762"/>
          </a:xfrm>
        </p:spPr>
        <p:txBody>
          <a:bodyPr>
            <a:normAutofit/>
          </a:bodyPr>
          <a:lstStyle/>
          <a:p>
            <a:r>
              <a:rPr lang="en-AU" sz="2800" dirty="0">
                <a:latin typeface="Arial"/>
                <a:cs typeface="Arial"/>
              </a:rPr>
              <a:t>Unit 3: Contract Management</a:t>
            </a:r>
            <a:endParaRPr lang="en-US" sz="2800" dirty="0"/>
          </a:p>
          <a:p>
            <a:endParaRPr lang="en-US" sz="1600" dirty="0"/>
          </a:p>
          <a:p>
            <a:r>
              <a:rPr lang="en-US" sz="1600"/>
              <a:t>March </a:t>
            </a:r>
            <a:r>
              <a:rPr lang="en-US" sz="1600" dirty="0"/>
              <a:t>2025</a:t>
            </a:r>
            <a:endParaRPr lang="en-AU" sz="1600" dirty="0"/>
          </a:p>
        </p:txBody>
      </p:sp>
    </p:spTree>
    <p:custDataLst>
      <p:tags r:id="rId1"/>
    </p:custDataLst>
    <p:extLst>
      <p:ext uri="{BB962C8B-B14F-4D97-AF65-F5344CB8AC3E}">
        <p14:creationId xmlns:p14="http://schemas.microsoft.com/office/powerpoint/2010/main" val="203383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btfpColumnIndicatorGroup2">
            <a:extLst>
              <a:ext uri="{FF2B5EF4-FFF2-40B4-BE49-F238E27FC236}">
                <a16:creationId xmlns:a16="http://schemas.microsoft.com/office/drawing/2014/main" id="{49537DDE-C8EB-6573-09FE-A7B9852A4369}"/>
              </a:ext>
            </a:extLst>
          </p:cNvPr>
          <p:cNvGrpSpPr/>
          <p:nvPr/>
        </p:nvGrpSpPr>
        <p:grpSpPr>
          <a:xfrm>
            <a:off x="0" y="6926580"/>
            <a:ext cx="12192000" cy="137160"/>
            <a:chOff x="0" y="6926580"/>
            <a:chExt cx="12192000" cy="137160"/>
          </a:xfrm>
        </p:grpSpPr>
        <p:sp>
          <p:nvSpPr>
            <p:cNvPr id="44" name="btfpColumnGapBlocker871004">
              <a:extLst>
                <a:ext uri="{FF2B5EF4-FFF2-40B4-BE49-F238E27FC236}">
                  <a16:creationId xmlns:a16="http://schemas.microsoft.com/office/drawing/2014/main" id="{FC7F10A8-C41D-E58B-7011-8A38A89B5760}"/>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sp>
          <p:nvSpPr>
            <p:cNvPr id="42" name="btfpColumnGapBlocker743895">
              <a:extLst>
                <a:ext uri="{FF2B5EF4-FFF2-40B4-BE49-F238E27FC236}">
                  <a16:creationId xmlns:a16="http://schemas.microsoft.com/office/drawing/2014/main" id="{504B1120-A99F-5D47-4855-F33896BC3A63}"/>
                </a:ext>
              </a:extLst>
            </p:cNvPr>
            <p:cNvSpPr/>
            <p:nvPr/>
          </p:nvSpPr>
          <p:spPr bwMode="gray">
            <a:xfrm>
              <a:off x="8842375"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40" name="btfpColumnIndicator641344">
              <a:extLst>
                <a:ext uri="{FF2B5EF4-FFF2-40B4-BE49-F238E27FC236}">
                  <a16:creationId xmlns:a16="http://schemas.microsoft.com/office/drawing/2014/main" id="{914BD87A-90A7-5023-B67C-D7CAB926EA31}"/>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8" name="btfpColumnIndicator907904">
              <a:extLst>
                <a:ext uri="{FF2B5EF4-FFF2-40B4-BE49-F238E27FC236}">
                  <a16:creationId xmlns:a16="http://schemas.microsoft.com/office/drawing/2014/main" id="{9A698DA6-7A9B-525D-3CA6-EBB6308B498D}"/>
                </a:ext>
              </a:extLst>
            </p:cNvPr>
            <p:cNvCxnSpPr/>
            <p:nvPr/>
          </p:nvCxnSpPr>
          <p:spPr bwMode="gray">
            <a:xfrm flipV="1">
              <a:off x="937577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6" name="btfpColumnGapBlocker294617">
              <a:extLst>
                <a:ext uri="{FF2B5EF4-FFF2-40B4-BE49-F238E27FC236}">
                  <a16:creationId xmlns:a16="http://schemas.microsoft.com/office/drawing/2014/main" id="{61236F51-746F-FC14-6B6D-C790B3C62795}"/>
                </a:ext>
              </a:extLst>
            </p:cNvPr>
            <p:cNvSpPr/>
            <p:nvPr/>
          </p:nvSpPr>
          <p:spPr bwMode="gray">
            <a:xfrm>
              <a:off x="5835650"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34" name="btfpColumnIndicator127849">
              <a:extLst>
                <a:ext uri="{FF2B5EF4-FFF2-40B4-BE49-F238E27FC236}">
                  <a16:creationId xmlns:a16="http://schemas.microsoft.com/office/drawing/2014/main" id="{6456C78C-F3D2-C2C6-36E7-8810542FC163}"/>
                </a:ext>
              </a:extLst>
            </p:cNvPr>
            <p:cNvCxnSpPr/>
            <p:nvPr/>
          </p:nvCxnSpPr>
          <p:spPr bwMode="gray">
            <a:xfrm flipV="1">
              <a:off x="884237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2" name="btfpColumnIndicator311295">
              <a:extLst>
                <a:ext uri="{FF2B5EF4-FFF2-40B4-BE49-F238E27FC236}">
                  <a16:creationId xmlns:a16="http://schemas.microsoft.com/office/drawing/2014/main" id="{BBF03901-E5F3-84F3-C83B-EAC0B928E824}"/>
                </a:ext>
              </a:extLst>
            </p:cNvPr>
            <p:cNvCxnSpPr/>
            <p:nvPr/>
          </p:nvCxnSpPr>
          <p:spPr bwMode="gray">
            <a:xfrm flipV="1">
              <a:off x="63690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0" name="btfpColumnGapBlocker372393">
              <a:extLst>
                <a:ext uri="{FF2B5EF4-FFF2-40B4-BE49-F238E27FC236}">
                  <a16:creationId xmlns:a16="http://schemas.microsoft.com/office/drawing/2014/main" id="{AAE5BF38-DF06-CC8F-B6F1-D0CBFAC44A66}"/>
                </a:ext>
              </a:extLst>
            </p:cNvPr>
            <p:cNvSpPr/>
            <p:nvPr/>
          </p:nvSpPr>
          <p:spPr bwMode="gray">
            <a:xfrm>
              <a:off x="2828925"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8" name="btfpColumnIndicator238009">
              <a:extLst>
                <a:ext uri="{FF2B5EF4-FFF2-40B4-BE49-F238E27FC236}">
                  <a16:creationId xmlns:a16="http://schemas.microsoft.com/office/drawing/2014/main" id="{D8685CA5-075E-0194-1A3D-AED31DFAEB7A}"/>
                </a:ext>
              </a:extLst>
            </p:cNvPr>
            <p:cNvCxnSpPr/>
            <p:nvPr/>
          </p:nvCxnSpPr>
          <p:spPr bwMode="gray">
            <a:xfrm flipV="1">
              <a:off x="58356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6" name="btfpColumnIndicator900123">
              <a:extLst>
                <a:ext uri="{FF2B5EF4-FFF2-40B4-BE49-F238E27FC236}">
                  <a16:creationId xmlns:a16="http://schemas.microsoft.com/office/drawing/2014/main" id="{78C06FFA-69A2-DB65-6230-985665B154AF}"/>
                </a:ext>
              </a:extLst>
            </p:cNvPr>
            <p:cNvCxnSpPr/>
            <p:nvPr/>
          </p:nvCxnSpPr>
          <p:spPr bwMode="gray">
            <a:xfrm flipV="1">
              <a:off x="336232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4" name="btfpColumnGapBlocker176487">
              <a:extLst>
                <a:ext uri="{FF2B5EF4-FFF2-40B4-BE49-F238E27FC236}">
                  <a16:creationId xmlns:a16="http://schemas.microsoft.com/office/drawing/2014/main" id="{15042321-8504-3F8D-E987-D475601AD88F}"/>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2" name="btfpColumnIndicator401008">
              <a:extLst>
                <a:ext uri="{FF2B5EF4-FFF2-40B4-BE49-F238E27FC236}">
                  <a16:creationId xmlns:a16="http://schemas.microsoft.com/office/drawing/2014/main" id="{2D3D3E71-540D-A1C6-386D-90E0990C1FA0}"/>
                </a:ext>
              </a:extLst>
            </p:cNvPr>
            <p:cNvCxnSpPr/>
            <p:nvPr/>
          </p:nvCxnSpPr>
          <p:spPr bwMode="gray">
            <a:xfrm flipV="1">
              <a:off x="282892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 name="btfpColumnIndicator913447">
              <a:extLst>
                <a:ext uri="{FF2B5EF4-FFF2-40B4-BE49-F238E27FC236}">
                  <a16:creationId xmlns:a16="http://schemas.microsoft.com/office/drawing/2014/main" id="{0AB4FF57-5CA1-47BD-C7A3-71995D549174}"/>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45" name="btfpColumnIndicatorGroup1">
            <a:extLst>
              <a:ext uri="{FF2B5EF4-FFF2-40B4-BE49-F238E27FC236}">
                <a16:creationId xmlns:a16="http://schemas.microsoft.com/office/drawing/2014/main" id="{D5AD0AF7-C020-3903-1936-DEC160301FAA}"/>
              </a:ext>
            </a:extLst>
          </p:cNvPr>
          <p:cNvGrpSpPr/>
          <p:nvPr/>
        </p:nvGrpSpPr>
        <p:grpSpPr>
          <a:xfrm>
            <a:off x="0" y="-205740"/>
            <a:ext cx="12192000" cy="137160"/>
            <a:chOff x="0" y="-205740"/>
            <a:chExt cx="12192000" cy="137160"/>
          </a:xfrm>
        </p:grpSpPr>
        <p:sp>
          <p:nvSpPr>
            <p:cNvPr id="43" name="btfpColumnGapBlocker210954">
              <a:extLst>
                <a:ext uri="{FF2B5EF4-FFF2-40B4-BE49-F238E27FC236}">
                  <a16:creationId xmlns:a16="http://schemas.microsoft.com/office/drawing/2014/main" id="{7581DF1C-FE2D-7109-DB8D-20F8F067DFDB}"/>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sp>
          <p:nvSpPr>
            <p:cNvPr id="41" name="btfpColumnGapBlocker828859">
              <a:extLst>
                <a:ext uri="{FF2B5EF4-FFF2-40B4-BE49-F238E27FC236}">
                  <a16:creationId xmlns:a16="http://schemas.microsoft.com/office/drawing/2014/main" id="{CEF86E31-0D36-83CE-D304-6C22213DD96D}"/>
                </a:ext>
              </a:extLst>
            </p:cNvPr>
            <p:cNvSpPr/>
            <p:nvPr/>
          </p:nvSpPr>
          <p:spPr bwMode="gray">
            <a:xfrm>
              <a:off x="8842375"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39" name="btfpColumnIndicator522908">
              <a:extLst>
                <a:ext uri="{FF2B5EF4-FFF2-40B4-BE49-F238E27FC236}">
                  <a16:creationId xmlns:a16="http://schemas.microsoft.com/office/drawing/2014/main" id="{8164FEE7-4F0F-27EA-A782-9C949E9A6B59}"/>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7" name="btfpColumnIndicator187461">
              <a:extLst>
                <a:ext uri="{FF2B5EF4-FFF2-40B4-BE49-F238E27FC236}">
                  <a16:creationId xmlns:a16="http://schemas.microsoft.com/office/drawing/2014/main" id="{029F54AA-AF96-BEF4-D55E-23E2DDBC4A5E}"/>
                </a:ext>
              </a:extLst>
            </p:cNvPr>
            <p:cNvCxnSpPr/>
            <p:nvPr/>
          </p:nvCxnSpPr>
          <p:spPr bwMode="gray">
            <a:xfrm flipV="1">
              <a:off x="937577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5" name="btfpColumnGapBlocker887813">
              <a:extLst>
                <a:ext uri="{FF2B5EF4-FFF2-40B4-BE49-F238E27FC236}">
                  <a16:creationId xmlns:a16="http://schemas.microsoft.com/office/drawing/2014/main" id="{D9F73E29-0B41-D5BC-D414-28FD3F2A442D}"/>
                </a:ext>
              </a:extLst>
            </p:cNvPr>
            <p:cNvSpPr/>
            <p:nvPr/>
          </p:nvSpPr>
          <p:spPr bwMode="gray">
            <a:xfrm>
              <a:off x="5835650"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33" name="btfpColumnIndicator535333">
              <a:extLst>
                <a:ext uri="{FF2B5EF4-FFF2-40B4-BE49-F238E27FC236}">
                  <a16:creationId xmlns:a16="http://schemas.microsoft.com/office/drawing/2014/main" id="{D220D1FB-800F-7D9B-A3D1-E66A7FBA3217}"/>
                </a:ext>
              </a:extLst>
            </p:cNvPr>
            <p:cNvCxnSpPr/>
            <p:nvPr/>
          </p:nvCxnSpPr>
          <p:spPr bwMode="gray">
            <a:xfrm flipV="1">
              <a:off x="884237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1" name="btfpColumnIndicator119479">
              <a:extLst>
                <a:ext uri="{FF2B5EF4-FFF2-40B4-BE49-F238E27FC236}">
                  <a16:creationId xmlns:a16="http://schemas.microsoft.com/office/drawing/2014/main" id="{CE8DA533-1569-2F27-4EC1-ECEB814D155C}"/>
                </a:ext>
              </a:extLst>
            </p:cNvPr>
            <p:cNvCxnSpPr/>
            <p:nvPr/>
          </p:nvCxnSpPr>
          <p:spPr bwMode="gray">
            <a:xfrm flipV="1">
              <a:off x="63690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9" name="btfpColumnGapBlocker927661">
              <a:extLst>
                <a:ext uri="{FF2B5EF4-FFF2-40B4-BE49-F238E27FC236}">
                  <a16:creationId xmlns:a16="http://schemas.microsoft.com/office/drawing/2014/main" id="{6D52AFFE-B032-6D4A-29B2-55D2AB29A6DB}"/>
                </a:ext>
              </a:extLst>
            </p:cNvPr>
            <p:cNvSpPr/>
            <p:nvPr/>
          </p:nvSpPr>
          <p:spPr bwMode="gray">
            <a:xfrm>
              <a:off x="2828925"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7" name="btfpColumnIndicator714111">
              <a:extLst>
                <a:ext uri="{FF2B5EF4-FFF2-40B4-BE49-F238E27FC236}">
                  <a16:creationId xmlns:a16="http://schemas.microsoft.com/office/drawing/2014/main" id="{55311BFA-D068-052B-21BC-3AE79C1F06B4}"/>
                </a:ext>
              </a:extLst>
            </p:cNvPr>
            <p:cNvCxnSpPr/>
            <p:nvPr/>
          </p:nvCxnSpPr>
          <p:spPr bwMode="gray">
            <a:xfrm flipV="1">
              <a:off x="58356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5" name="btfpColumnIndicator726135">
              <a:extLst>
                <a:ext uri="{FF2B5EF4-FFF2-40B4-BE49-F238E27FC236}">
                  <a16:creationId xmlns:a16="http://schemas.microsoft.com/office/drawing/2014/main" id="{4237557D-8A3C-EE75-5CE3-7E618DA11664}"/>
                </a:ext>
              </a:extLst>
            </p:cNvPr>
            <p:cNvCxnSpPr/>
            <p:nvPr/>
          </p:nvCxnSpPr>
          <p:spPr bwMode="gray">
            <a:xfrm flipV="1">
              <a:off x="336232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3" name="btfpColumnGapBlocker780649">
              <a:extLst>
                <a:ext uri="{FF2B5EF4-FFF2-40B4-BE49-F238E27FC236}">
                  <a16:creationId xmlns:a16="http://schemas.microsoft.com/office/drawing/2014/main" id="{BAFDADED-118E-61B6-1567-D1346B14D73B}"/>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1" name="btfpColumnIndicator901082">
              <a:extLst>
                <a:ext uri="{FF2B5EF4-FFF2-40B4-BE49-F238E27FC236}">
                  <a16:creationId xmlns:a16="http://schemas.microsoft.com/office/drawing/2014/main" id="{89095BAC-4836-1110-4AAA-85135B026950}"/>
                </a:ext>
              </a:extLst>
            </p:cNvPr>
            <p:cNvCxnSpPr/>
            <p:nvPr/>
          </p:nvCxnSpPr>
          <p:spPr bwMode="gray">
            <a:xfrm flipV="1">
              <a:off x="282892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9" name="btfpColumnIndicator738664">
              <a:extLst>
                <a:ext uri="{FF2B5EF4-FFF2-40B4-BE49-F238E27FC236}">
                  <a16:creationId xmlns:a16="http://schemas.microsoft.com/office/drawing/2014/main" id="{E72A4B32-8CCA-C10B-C5A9-CD1D2D215271}"/>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48" name="Title 47">
            <a:extLst>
              <a:ext uri="{FF2B5EF4-FFF2-40B4-BE49-F238E27FC236}">
                <a16:creationId xmlns:a16="http://schemas.microsoft.com/office/drawing/2014/main" id="{5B689655-35F0-C2A5-9130-1728E6ACCCEA}"/>
              </a:ext>
            </a:extLst>
          </p:cNvPr>
          <p:cNvSpPr>
            <a:spLocks noGrp="1"/>
          </p:cNvSpPr>
          <p:nvPr>
            <p:ph type="title"/>
          </p:nvPr>
        </p:nvSpPr>
        <p:spPr/>
        <p:txBody>
          <a:bodyPr/>
          <a:lstStyle/>
          <a:p>
            <a:r>
              <a:rPr lang="en-AU" dirty="0"/>
              <a:t>Discussion</a:t>
            </a:r>
          </a:p>
        </p:txBody>
      </p:sp>
      <p:sp>
        <p:nvSpPr>
          <p:cNvPr id="14" name="Content Placeholder 15">
            <a:extLst>
              <a:ext uri="{FF2B5EF4-FFF2-40B4-BE49-F238E27FC236}">
                <a16:creationId xmlns:a16="http://schemas.microsoft.com/office/drawing/2014/main" id="{C1100542-1D39-5EBC-EF8A-FE4D48265290}"/>
              </a:ext>
            </a:extLst>
          </p:cNvPr>
          <p:cNvSpPr txBox="1">
            <a:spLocks/>
          </p:cNvSpPr>
          <p:nvPr/>
        </p:nvSpPr>
        <p:spPr>
          <a:xfrm>
            <a:off x="363127" y="1309963"/>
            <a:ext cx="7271387" cy="1451679"/>
          </a:xfrm>
          <a:prstGeom prst="rect">
            <a:avLst/>
          </a:prstGeom>
        </p:spPr>
        <p:txBody>
          <a:bodyPr wrap="square" lIns="91440" tIns="45720" rIns="91440" bIns="45720" anchor="t">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896938" indent="-177800" algn="l" defTabSz="914400" rtl="0" eaLnBrk="1" latinLnBrk="0" hangingPunct="1">
              <a:lnSpc>
                <a:spcPct val="100000"/>
              </a:lnSpc>
              <a:spcBef>
                <a:spcPts val="500"/>
              </a:spcBef>
              <a:buFont typeface="Arial" panose="020B0604020202020204" pitchFamily="34" charset="0"/>
              <a:buChar char="›"/>
              <a:tabLst>
                <a:tab pos="896938" algn="l"/>
              </a:tabLst>
              <a:defRPr sz="1400" kern="1200">
                <a:solidFill>
                  <a:schemeClr val="tx1"/>
                </a:solidFill>
                <a:latin typeface="+mn-lt"/>
                <a:ea typeface="+mn-ea"/>
                <a:cs typeface="+mn-cs"/>
              </a:defRPr>
            </a:lvl3pPr>
            <a:lvl4pPr marL="1163638" indent="-2667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339850" indent="-176213"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dirty="0"/>
              <a:t>What goes wrong with contracts; what issues have you seen arise for contract managers?</a:t>
            </a:r>
            <a:endParaRPr lang="en-AU" sz="2000" dirty="0">
              <a:cs typeface="Arial"/>
            </a:endParaRPr>
          </a:p>
          <a:p>
            <a:pPr marL="0" indent="0">
              <a:buNone/>
            </a:pPr>
            <a:r>
              <a:rPr lang="en-AU" sz="2000" dirty="0"/>
              <a:t>Identify the kinds of contract problems you have encountered or heard about.</a:t>
            </a:r>
            <a:endParaRPr lang="en-AU" sz="2000" dirty="0">
              <a:cs typeface="Arial"/>
            </a:endParaRPr>
          </a:p>
        </p:txBody>
      </p:sp>
      <p:grpSp>
        <p:nvGrpSpPr>
          <p:cNvPr id="47" name="Group 46">
            <a:extLst>
              <a:ext uri="{FF2B5EF4-FFF2-40B4-BE49-F238E27FC236}">
                <a16:creationId xmlns:a16="http://schemas.microsoft.com/office/drawing/2014/main" id="{96A3BCE8-D527-9777-3363-34D9393A1B39}"/>
              </a:ext>
            </a:extLst>
          </p:cNvPr>
          <p:cNvGrpSpPr/>
          <p:nvPr/>
        </p:nvGrpSpPr>
        <p:grpSpPr>
          <a:xfrm>
            <a:off x="8962691" y="2249693"/>
            <a:ext cx="2363711" cy="2358613"/>
            <a:chOff x="2079093" y="1413470"/>
            <a:chExt cx="1817144" cy="1813225"/>
          </a:xfrm>
          <a:noFill/>
        </p:grpSpPr>
        <p:sp>
          <p:nvSpPr>
            <p:cNvPr id="15" name="Freeform 2401">
              <a:extLst>
                <a:ext uri="{FF2B5EF4-FFF2-40B4-BE49-F238E27FC236}">
                  <a16:creationId xmlns:a16="http://schemas.microsoft.com/office/drawing/2014/main" id="{83354E27-773F-0582-ECDE-AA6FB0C630F9}"/>
                </a:ext>
              </a:extLst>
            </p:cNvPr>
            <p:cNvSpPr>
              <a:spLocks/>
            </p:cNvSpPr>
            <p:nvPr/>
          </p:nvSpPr>
          <p:spPr bwMode="gray">
            <a:xfrm>
              <a:off x="2079093" y="3124873"/>
              <a:ext cx="732340" cy="101822"/>
            </a:xfrm>
            <a:custGeom>
              <a:avLst/>
              <a:gdLst>
                <a:gd name="T0" fmla="*/ 0 w 79"/>
                <a:gd name="T1" fmla="*/ 5 h 11"/>
                <a:gd name="T2" fmla="*/ 4 w 79"/>
                <a:gd name="T3" fmla="*/ 0 h 11"/>
                <a:gd name="T4" fmla="*/ 74 w 79"/>
                <a:gd name="T5" fmla="*/ 0 h 11"/>
                <a:gd name="T6" fmla="*/ 79 w 79"/>
                <a:gd name="T7" fmla="*/ 5 h 11"/>
                <a:gd name="T8" fmla="*/ 79 w 79"/>
                <a:gd name="T9" fmla="*/ 5 h 11"/>
                <a:gd name="T10" fmla="*/ 74 w 79"/>
                <a:gd name="T11" fmla="*/ 11 h 11"/>
                <a:gd name="T12" fmla="*/ 4 w 79"/>
                <a:gd name="T13" fmla="*/ 11 h 11"/>
                <a:gd name="T14" fmla="*/ 0 w 79"/>
                <a:gd name="T15" fmla="*/ 5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11">
                  <a:moveTo>
                    <a:pt x="0" y="5"/>
                  </a:moveTo>
                  <a:cubicBezTo>
                    <a:pt x="0" y="2"/>
                    <a:pt x="2" y="0"/>
                    <a:pt x="4" y="0"/>
                  </a:cubicBezTo>
                  <a:cubicBezTo>
                    <a:pt x="74" y="0"/>
                    <a:pt x="74" y="0"/>
                    <a:pt x="74" y="0"/>
                  </a:cubicBezTo>
                  <a:cubicBezTo>
                    <a:pt x="77" y="0"/>
                    <a:pt x="79" y="2"/>
                    <a:pt x="79" y="5"/>
                  </a:cubicBezTo>
                  <a:cubicBezTo>
                    <a:pt x="79" y="5"/>
                    <a:pt x="79" y="5"/>
                    <a:pt x="79" y="5"/>
                  </a:cubicBezTo>
                  <a:cubicBezTo>
                    <a:pt x="79" y="8"/>
                    <a:pt x="77" y="11"/>
                    <a:pt x="74" y="11"/>
                  </a:cubicBezTo>
                  <a:cubicBezTo>
                    <a:pt x="4" y="11"/>
                    <a:pt x="4" y="11"/>
                    <a:pt x="4" y="11"/>
                  </a:cubicBezTo>
                  <a:cubicBezTo>
                    <a:pt x="2" y="11"/>
                    <a:pt x="0" y="8"/>
                    <a:pt x="0" y="5"/>
                  </a:cubicBezTo>
                  <a:close/>
                </a:path>
              </a:pathLst>
            </a:custGeom>
            <a:grpFill/>
            <a:ln w="38100"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647B"/>
                </a:solidFill>
                <a:effectLst/>
                <a:uLnTx/>
                <a:uFillTx/>
                <a:latin typeface="Arial"/>
                <a:ea typeface="+mn-ea"/>
                <a:cs typeface="+mn-cs"/>
              </a:endParaRPr>
            </a:p>
          </p:txBody>
        </p:sp>
        <p:sp>
          <p:nvSpPr>
            <p:cNvPr id="16" name="Freeform 2402">
              <a:extLst>
                <a:ext uri="{FF2B5EF4-FFF2-40B4-BE49-F238E27FC236}">
                  <a16:creationId xmlns:a16="http://schemas.microsoft.com/office/drawing/2014/main" id="{1914C881-78B5-FF2F-F3FA-CBA0B19DD9D2}"/>
                </a:ext>
              </a:extLst>
            </p:cNvPr>
            <p:cNvSpPr>
              <a:spLocks/>
            </p:cNvSpPr>
            <p:nvPr/>
          </p:nvSpPr>
          <p:spPr bwMode="gray">
            <a:xfrm>
              <a:off x="2878011" y="2114480"/>
              <a:ext cx="618769" cy="454287"/>
            </a:xfrm>
            <a:custGeom>
              <a:avLst/>
              <a:gdLst>
                <a:gd name="T0" fmla="*/ 2 w 67"/>
                <a:gd name="T1" fmla="*/ 7 h 49"/>
                <a:gd name="T2" fmla="*/ 7 w 67"/>
                <a:gd name="T3" fmla="*/ 0 h 49"/>
                <a:gd name="T4" fmla="*/ 14 w 67"/>
                <a:gd name="T5" fmla="*/ 5 h 49"/>
                <a:gd name="T6" fmla="*/ 60 w 67"/>
                <a:gd name="T7" fmla="*/ 32 h 49"/>
                <a:gd name="T8" fmla="*/ 67 w 67"/>
                <a:gd name="T9" fmla="*/ 36 h 49"/>
                <a:gd name="T10" fmla="*/ 63 w 67"/>
                <a:gd name="T11" fmla="*/ 43 h 49"/>
                <a:gd name="T12" fmla="*/ 51 w 67"/>
                <a:gd name="T13" fmla="*/ 46 h 49"/>
                <a:gd name="T14" fmla="*/ 6 w 67"/>
                <a:gd name="T15" fmla="*/ 19 h 49"/>
                <a:gd name="T16" fmla="*/ 2 w 67"/>
                <a:gd name="T17"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49">
                  <a:moveTo>
                    <a:pt x="2" y="7"/>
                  </a:moveTo>
                  <a:cubicBezTo>
                    <a:pt x="7" y="0"/>
                    <a:pt x="7" y="0"/>
                    <a:pt x="7" y="0"/>
                  </a:cubicBezTo>
                  <a:cubicBezTo>
                    <a:pt x="14" y="5"/>
                    <a:pt x="14" y="5"/>
                    <a:pt x="14" y="5"/>
                  </a:cubicBezTo>
                  <a:cubicBezTo>
                    <a:pt x="60" y="32"/>
                    <a:pt x="60" y="32"/>
                    <a:pt x="60" y="32"/>
                  </a:cubicBezTo>
                  <a:cubicBezTo>
                    <a:pt x="67" y="36"/>
                    <a:pt x="67" y="36"/>
                    <a:pt x="67" y="36"/>
                  </a:cubicBezTo>
                  <a:cubicBezTo>
                    <a:pt x="63" y="43"/>
                    <a:pt x="63" y="43"/>
                    <a:pt x="63" y="43"/>
                  </a:cubicBezTo>
                  <a:cubicBezTo>
                    <a:pt x="61" y="47"/>
                    <a:pt x="55" y="49"/>
                    <a:pt x="51" y="46"/>
                  </a:cubicBezTo>
                  <a:cubicBezTo>
                    <a:pt x="6" y="19"/>
                    <a:pt x="6" y="19"/>
                    <a:pt x="6" y="19"/>
                  </a:cubicBezTo>
                  <a:cubicBezTo>
                    <a:pt x="1" y="17"/>
                    <a:pt x="0" y="11"/>
                    <a:pt x="2" y="7"/>
                  </a:cubicBezTo>
                  <a:close/>
                </a:path>
              </a:pathLst>
            </a:custGeom>
            <a:grpFill/>
            <a:ln w="38100"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647B"/>
                </a:solidFill>
                <a:effectLst/>
                <a:uLnTx/>
                <a:uFillTx/>
                <a:latin typeface="Arial"/>
                <a:ea typeface="+mn-ea"/>
                <a:cs typeface="+mn-cs"/>
              </a:endParaRPr>
            </a:p>
          </p:txBody>
        </p:sp>
        <p:sp>
          <p:nvSpPr>
            <p:cNvPr id="17" name="Freeform 2403">
              <a:extLst>
                <a:ext uri="{FF2B5EF4-FFF2-40B4-BE49-F238E27FC236}">
                  <a16:creationId xmlns:a16="http://schemas.microsoft.com/office/drawing/2014/main" id="{786FBA25-6D34-D350-DDEB-F8188464E4D8}"/>
                </a:ext>
              </a:extLst>
            </p:cNvPr>
            <p:cNvSpPr>
              <a:spLocks/>
            </p:cNvSpPr>
            <p:nvPr/>
          </p:nvSpPr>
          <p:spPr bwMode="gray">
            <a:xfrm>
              <a:off x="3007248" y="1413470"/>
              <a:ext cx="888989" cy="924237"/>
            </a:xfrm>
            <a:custGeom>
              <a:avLst/>
              <a:gdLst>
                <a:gd name="T0" fmla="*/ 79 w 96"/>
                <a:gd name="T1" fmla="*/ 16 h 100"/>
                <a:gd name="T2" fmla="*/ 64 w 96"/>
                <a:gd name="T3" fmla="*/ 7 h 100"/>
                <a:gd name="T4" fmla="*/ 28 w 96"/>
                <a:gd name="T5" fmla="*/ 16 h 100"/>
                <a:gd name="T6" fmla="*/ 0 w 96"/>
                <a:gd name="T7" fmla="*/ 64 h 100"/>
                <a:gd name="T8" fmla="*/ 61 w 96"/>
                <a:gd name="T9" fmla="*/ 100 h 100"/>
                <a:gd name="T10" fmla="*/ 89 w 96"/>
                <a:gd name="T11" fmla="*/ 52 h 100"/>
                <a:gd name="T12" fmla="*/ 79 w 96"/>
                <a:gd name="T13" fmla="*/ 16 h 100"/>
              </a:gdLst>
              <a:ahLst/>
              <a:cxnLst>
                <a:cxn ang="0">
                  <a:pos x="T0" y="T1"/>
                </a:cxn>
                <a:cxn ang="0">
                  <a:pos x="T2" y="T3"/>
                </a:cxn>
                <a:cxn ang="0">
                  <a:pos x="T4" y="T5"/>
                </a:cxn>
                <a:cxn ang="0">
                  <a:pos x="T6" y="T7"/>
                </a:cxn>
                <a:cxn ang="0">
                  <a:pos x="T8" y="T9"/>
                </a:cxn>
                <a:cxn ang="0">
                  <a:pos x="T10" y="T11"/>
                </a:cxn>
                <a:cxn ang="0">
                  <a:pos x="T12" y="T13"/>
                </a:cxn>
              </a:cxnLst>
              <a:rect l="0" t="0" r="r" b="b"/>
              <a:pathLst>
                <a:path w="96" h="100">
                  <a:moveTo>
                    <a:pt x="79" y="16"/>
                  </a:moveTo>
                  <a:cubicBezTo>
                    <a:pt x="64" y="7"/>
                    <a:pt x="64" y="7"/>
                    <a:pt x="64" y="7"/>
                  </a:cubicBezTo>
                  <a:cubicBezTo>
                    <a:pt x="51" y="0"/>
                    <a:pt x="35" y="4"/>
                    <a:pt x="28" y="16"/>
                  </a:cubicBezTo>
                  <a:cubicBezTo>
                    <a:pt x="0" y="64"/>
                    <a:pt x="0" y="64"/>
                    <a:pt x="0" y="64"/>
                  </a:cubicBezTo>
                  <a:cubicBezTo>
                    <a:pt x="61" y="100"/>
                    <a:pt x="61" y="100"/>
                    <a:pt x="61" y="100"/>
                  </a:cubicBezTo>
                  <a:cubicBezTo>
                    <a:pt x="89" y="52"/>
                    <a:pt x="89" y="52"/>
                    <a:pt x="89" y="52"/>
                  </a:cubicBezTo>
                  <a:cubicBezTo>
                    <a:pt x="96" y="39"/>
                    <a:pt x="92" y="23"/>
                    <a:pt x="79" y="16"/>
                  </a:cubicBezTo>
                  <a:close/>
                </a:path>
              </a:pathLst>
            </a:custGeom>
            <a:grpFill/>
            <a:ln w="38100"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647B"/>
                </a:solidFill>
                <a:effectLst/>
                <a:uLnTx/>
                <a:uFillTx/>
                <a:latin typeface="Arial"/>
                <a:ea typeface="+mn-ea"/>
                <a:cs typeface="+mn-cs"/>
              </a:endParaRPr>
            </a:p>
          </p:txBody>
        </p:sp>
        <p:sp>
          <p:nvSpPr>
            <p:cNvPr id="18" name="Freeform 2404">
              <a:extLst>
                <a:ext uri="{FF2B5EF4-FFF2-40B4-BE49-F238E27FC236}">
                  <a16:creationId xmlns:a16="http://schemas.microsoft.com/office/drawing/2014/main" id="{6F5BCBC9-7889-858D-E680-C82960F56EDC}"/>
                </a:ext>
              </a:extLst>
            </p:cNvPr>
            <p:cNvSpPr>
              <a:spLocks/>
            </p:cNvSpPr>
            <p:nvPr/>
          </p:nvSpPr>
          <p:spPr bwMode="gray">
            <a:xfrm>
              <a:off x="2607789" y="2412114"/>
              <a:ext cx="697092" cy="650099"/>
            </a:xfrm>
            <a:custGeom>
              <a:avLst/>
              <a:gdLst>
                <a:gd name="T0" fmla="*/ 47 w 75"/>
                <a:gd name="T1" fmla="*/ 36 h 70"/>
                <a:gd name="T2" fmla="*/ 44 w 75"/>
                <a:gd name="T3" fmla="*/ 24 h 70"/>
                <a:gd name="T4" fmla="*/ 32 w 75"/>
                <a:gd name="T5" fmla="*/ 27 h 70"/>
                <a:gd name="T6" fmla="*/ 32 w 75"/>
                <a:gd name="T7" fmla="*/ 35 h 70"/>
                <a:gd name="T8" fmla="*/ 14 w 75"/>
                <a:gd name="T9" fmla="*/ 65 h 70"/>
                <a:gd name="T10" fmla="*/ 1 w 75"/>
                <a:gd name="T11" fmla="*/ 18 h 70"/>
                <a:gd name="T12" fmla="*/ 4 w 75"/>
                <a:gd name="T13" fmla="*/ 11 h 70"/>
                <a:gd name="T14" fmla="*/ 28 w 75"/>
                <a:gd name="T15" fmla="*/ 1 h 70"/>
                <a:gd name="T16" fmla="*/ 38 w 75"/>
                <a:gd name="T17" fmla="*/ 1 h 70"/>
                <a:gd name="T18" fmla="*/ 66 w 75"/>
                <a:gd name="T19" fmla="*/ 18 h 70"/>
                <a:gd name="T20" fmla="*/ 72 w 75"/>
                <a:gd name="T21" fmla="*/ 26 h 70"/>
                <a:gd name="T22" fmla="*/ 74 w 75"/>
                <a:gd name="T23" fmla="*/ 52 h 70"/>
                <a:gd name="T24" fmla="*/ 70 w 75"/>
                <a:gd name="T25" fmla="*/ 58 h 70"/>
                <a:gd name="T26" fmla="*/ 22 w 75"/>
                <a:gd name="T27" fmla="*/ 70 h 70"/>
                <a:gd name="T28" fmla="*/ 40 w 75"/>
                <a:gd name="T29" fmla="*/ 40 h 70"/>
                <a:gd name="T30" fmla="*/ 47 w 75"/>
                <a:gd name="T31"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70">
                  <a:moveTo>
                    <a:pt x="47" y="36"/>
                  </a:moveTo>
                  <a:cubicBezTo>
                    <a:pt x="49" y="32"/>
                    <a:pt x="48" y="26"/>
                    <a:pt x="44" y="24"/>
                  </a:cubicBezTo>
                  <a:cubicBezTo>
                    <a:pt x="39" y="22"/>
                    <a:pt x="34" y="23"/>
                    <a:pt x="32" y="27"/>
                  </a:cubicBezTo>
                  <a:cubicBezTo>
                    <a:pt x="30" y="29"/>
                    <a:pt x="30" y="33"/>
                    <a:pt x="32" y="35"/>
                  </a:cubicBezTo>
                  <a:cubicBezTo>
                    <a:pt x="14" y="65"/>
                    <a:pt x="14" y="65"/>
                    <a:pt x="14" y="65"/>
                  </a:cubicBezTo>
                  <a:cubicBezTo>
                    <a:pt x="1" y="18"/>
                    <a:pt x="1" y="18"/>
                    <a:pt x="1" y="18"/>
                  </a:cubicBezTo>
                  <a:cubicBezTo>
                    <a:pt x="0" y="15"/>
                    <a:pt x="2" y="12"/>
                    <a:pt x="4" y="11"/>
                  </a:cubicBezTo>
                  <a:cubicBezTo>
                    <a:pt x="28" y="1"/>
                    <a:pt x="28" y="1"/>
                    <a:pt x="28" y="1"/>
                  </a:cubicBezTo>
                  <a:cubicBezTo>
                    <a:pt x="31" y="0"/>
                    <a:pt x="35" y="0"/>
                    <a:pt x="38" y="1"/>
                  </a:cubicBezTo>
                  <a:cubicBezTo>
                    <a:pt x="66" y="18"/>
                    <a:pt x="66" y="18"/>
                    <a:pt x="66" y="18"/>
                  </a:cubicBezTo>
                  <a:cubicBezTo>
                    <a:pt x="69" y="20"/>
                    <a:pt x="71" y="23"/>
                    <a:pt x="72" y="26"/>
                  </a:cubicBezTo>
                  <a:cubicBezTo>
                    <a:pt x="74" y="52"/>
                    <a:pt x="74" y="52"/>
                    <a:pt x="74" y="52"/>
                  </a:cubicBezTo>
                  <a:cubicBezTo>
                    <a:pt x="75" y="55"/>
                    <a:pt x="73" y="58"/>
                    <a:pt x="70" y="58"/>
                  </a:cubicBezTo>
                  <a:cubicBezTo>
                    <a:pt x="22" y="70"/>
                    <a:pt x="22" y="70"/>
                    <a:pt x="22" y="70"/>
                  </a:cubicBezTo>
                  <a:cubicBezTo>
                    <a:pt x="40" y="40"/>
                    <a:pt x="40" y="40"/>
                    <a:pt x="40" y="40"/>
                  </a:cubicBezTo>
                  <a:cubicBezTo>
                    <a:pt x="43" y="40"/>
                    <a:pt x="45" y="38"/>
                    <a:pt x="47" y="36"/>
                  </a:cubicBezTo>
                  <a:close/>
                </a:path>
              </a:pathLst>
            </a:custGeom>
            <a:grpFill/>
            <a:ln w="38100"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647B"/>
                </a:solidFill>
                <a:effectLst/>
                <a:uLnTx/>
                <a:uFillTx/>
                <a:latin typeface="Arial"/>
                <a:ea typeface="+mn-ea"/>
                <a:cs typeface="+mn-cs"/>
              </a:endParaRPr>
            </a:p>
          </p:txBody>
        </p:sp>
      </p:grpSp>
    </p:spTree>
    <p:custDataLst>
      <p:tags r:id="rId1"/>
    </p:custDataLst>
    <p:extLst>
      <p:ext uri="{BB962C8B-B14F-4D97-AF65-F5344CB8AC3E}">
        <p14:creationId xmlns:p14="http://schemas.microsoft.com/office/powerpoint/2010/main" val="3432495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D767D1F4-C07B-86F0-6A3E-26989AC433B0}"/>
              </a:ext>
            </a:extLst>
          </p:cNvPr>
          <p:cNvCxnSpPr>
            <a:cxnSpLocks/>
            <a:stCxn id="24" idx="1"/>
          </p:cNvCxnSpPr>
          <p:nvPr/>
        </p:nvCxnSpPr>
        <p:spPr>
          <a:xfrm flipH="1" flipV="1">
            <a:off x="10050820" y="2158624"/>
            <a:ext cx="537260" cy="3441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5F89D46-7408-8A81-2426-E33B0A930F45}"/>
              </a:ext>
            </a:extLst>
          </p:cNvPr>
          <p:cNvCxnSpPr>
            <a:cxnSpLocks/>
            <a:stCxn id="24" idx="3"/>
          </p:cNvCxnSpPr>
          <p:nvPr/>
        </p:nvCxnSpPr>
        <p:spPr>
          <a:xfrm flipH="1">
            <a:off x="9913460" y="3429375"/>
            <a:ext cx="674620" cy="4913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btfpColumnIndicatorGroup2">
            <a:extLst>
              <a:ext uri="{FF2B5EF4-FFF2-40B4-BE49-F238E27FC236}">
                <a16:creationId xmlns:a16="http://schemas.microsoft.com/office/drawing/2014/main" id="{4D29D251-9040-404F-5032-C2D76619950C}"/>
              </a:ext>
            </a:extLst>
          </p:cNvPr>
          <p:cNvGrpSpPr/>
          <p:nvPr/>
        </p:nvGrpSpPr>
        <p:grpSpPr>
          <a:xfrm>
            <a:off x="0" y="6926580"/>
            <a:ext cx="12192000" cy="137160"/>
            <a:chOff x="0" y="6926580"/>
            <a:chExt cx="12192000" cy="137160"/>
          </a:xfrm>
        </p:grpSpPr>
        <p:sp>
          <p:nvSpPr>
            <p:cNvPr id="17" name="btfpColumnGapBlocker472137">
              <a:extLst>
                <a:ext uri="{FF2B5EF4-FFF2-40B4-BE49-F238E27FC236}">
                  <a16:creationId xmlns:a16="http://schemas.microsoft.com/office/drawing/2014/main" id="{A19A1558-B11B-FB1D-9939-47A8256F9525}"/>
                </a:ext>
              </a:extLst>
            </p:cNvPr>
            <p:cNvSpPr/>
            <p:nvPr/>
          </p:nvSpPr>
          <p:spPr>
            <a:xfrm>
              <a:off x="7810500" y="6926580"/>
              <a:ext cx="4381500" cy="137160"/>
            </a:xfrm>
            <a:prstGeom prst="rect">
              <a:avLst/>
            </a:prstGeom>
            <a:pattFill prst="ltUpDiag">
              <a:fgClr>
                <a:srgbClr val="BBCABA"/>
              </a:fgClr>
              <a:bgClr>
                <a:srgbClr val="FFFFFF"/>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endParaRPr>
            </a:p>
          </p:txBody>
        </p:sp>
        <p:sp>
          <p:nvSpPr>
            <p:cNvPr id="11" name="btfpColumnGapBlocker200067">
              <a:extLst>
                <a:ext uri="{FF2B5EF4-FFF2-40B4-BE49-F238E27FC236}">
                  <a16:creationId xmlns:a16="http://schemas.microsoft.com/office/drawing/2014/main" id="{320D2DB3-A6EA-5CE0-5215-34FF1621DB36}"/>
                </a:ext>
              </a:extLst>
            </p:cNvPr>
            <p:cNvSpPr/>
            <p:nvPr/>
          </p:nvSpPr>
          <p:spPr>
            <a:xfrm>
              <a:off x="0" y="6926580"/>
              <a:ext cx="495300" cy="137160"/>
            </a:xfrm>
            <a:prstGeom prst="rect">
              <a:avLst/>
            </a:prstGeom>
            <a:pattFill prst="ltUpDiag">
              <a:fgClr>
                <a:srgbClr val="BBCABA"/>
              </a:fgClr>
              <a:bgClr>
                <a:srgbClr val="FFFFFF"/>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endParaRPr>
            </a:p>
          </p:txBody>
        </p:sp>
        <p:cxnSp>
          <p:nvCxnSpPr>
            <p:cNvPr id="9" name="btfpColumnIndicator288266">
              <a:extLst>
                <a:ext uri="{FF2B5EF4-FFF2-40B4-BE49-F238E27FC236}">
                  <a16:creationId xmlns:a16="http://schemas.microsoft.com/office/drawing/2014/main" id="{147FDBC1-B311-402F-D1C2-DAE66B2A69CB}"/>
                </a:ext>
              </a:extLst>
            </p:cNvPr>
            <p:cNvCxnSpPr/>
            <p:nvPr/>
          </p:nvCxnSpPr>
          <p:spPr>
            <a:xfrm flipV="1">
              <a:off x="7810500" y="6926580"/>
              <a:ext cx="0" cy="137160"/>
            </a:xfrm>
            <a:prstGeom prst="line">
              <a:avLst/>
            </a:prstGeom>
            <a:ln w="19050" cap="flat" cmpd="sng" algn="ctr">
              <a:solidFill>
                <a:srgbClr val="50786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btfpColumnIndicator201923">
              <a:extLst>
                <a:ext uri="{FF2B5EF4-FFF2-40B4-BE49-F238E27FC236}">
                  <a16:creationId xmlns:a16="http://schemas.microsoft.com/office/drawing/2014/main" id="{581B03E5-7C6A-18CB-4A89-C89274D2FB07}"/>
                </a:ext>
              </a:extLst>
            </p:cNvPr>
            <p:cNvCxnSpPr/>
            <p:nvPr/>
          </p:nvCxnSpPr>
          <p:spPr>
            <a:xfrm flipV="1">
              <a:off x="495300" y="6926580"/>
              <a:ext cx="0" cy="137160"/>
            </a:xfrm>
            <a:prstGeom prst="line">
              <a:avLst/>
            </a:prstGeom>
            <a:ln w="19050" cap="flat" cmpd="sng" algn="ctr">
              <a:solidFill>
                <a:srgbClr val="50786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 name="btfpColumnIndicatorGroup1">
            <a:extLst>
              <a:ext uri="{FF2B5EF4-FFF2-40B4-BE49-F238E27FC236}">
                <a16:creationId xmlns:a16="http://schemas.microsoft.com/office/drawing/2014/main" id="{34E04FBF-9574-6D3D-D901-96E142F89451}"/>
              </a:ext>
            </a:extLst>
          </p:cNvPr>
          <p:cNvGrpSpPr/>
          <p:nvPr/>
        </p:nvGrpSpPr>
        <p:grpSpPr>
          <a:xfrm>
            <a:off x="0" y="-205740"/>
            <a:ext cx="12192000" cy="137160"/>
            <a:chOff x="0" y="-205740"/>
            <a:chExt cx="12192000" cy="137160"/>
          </a:xfrm>
        </p:grpSpPr>
        <p:sp>
          <p:nvSpPr>
            <p:cNvPr id="16" name="btfpColumnGapBlocker239382">
              <a:extLst>
                <a:ext uri="{FF2B5EF4-FFF2-40B4-BE49-F238E27FC236}">
                  <a16:creationId xmlns:a16="http://schemas.microsoft.com/office/drawing/2014/main" id="{669CB4FC-348B-0462-FA86-2A398A393344}"/>
                </a:ext>
              </a:extLst>
            </p:cNvPr>
            <p:cNvSpPr/>
            <p:nvPr/>
          </p:nvSpPr>
          <p:spPr>
            <a:xfrm>
              <a:off x="7810500" y="-205740"/>
              <a:ext cx="4381500" cy="137160"/>
            </a:xfrm>
            <a:prstGeom prst="rect">
              <a:avLst/>
            </a:prstGeom>
            <a:pattFill prst="ltUpDiag">
              <a:fgClr>
                <a:srgbClr val="BBCABA"/>
              </a:fgClr>
              <a:bgClr>
                <a:srgbClr val="FFFFFF"/>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endParaRPr>
            </a:p>
          </p:txBody>
        </p:sp>
        <p:sp>
          <p:nvSpPr>
            <p:cNvPr id="10" name="btfpColumnGapBlocker937795">
              <a:extLst>
                <a:ext uri="{FF2B5EF4-FFF2-40B4-BE49-F238E27FC236}">
                  <a16:creationId xmlns:a16="http://schemas.microsoft.com/office/drawing/2014/main" id="{4EBD902C-3D37-1EBF-3710-070278864ECC}"/>
                </a:ext>
              </a:extLst>
            </p:cNvPr>
            <p:cNvSpPr/>
            <p:nvPr/>
          </p:nvSpPr>
          <p:spPr>
            <a:xfrm>
              <a:off x="0" y="-205740"/>
              <a:ext cx="495300" cy="137160"/>
            </a:xfrm>
            <a:prstGeom prst="rect">
              <a:avLst/>
            </a:prstGeom>
            <a:pattFill prst="ltUpDiag">
              <a:fgClr>
                <a:srgbClr val="BBCABA"/>
              </a:fgClr>
              <a:bgClr>
                <a:srgbClr val="FFFFFF"/>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endParaRPr>
            </a:p>
          </p:txBody>
        </p:sp>
        <p:cxnSp>
          <p:nvCxnSpPr>
            <p:cNvPr id="4" name="btfpColumnIndicator779897">
              <a:extLst>
                <a:ext uri="{FF2B5EF4-FFF2-40B4-BE49-F238E27FC236}">
                  <a16:creationId xmlns:a16="http://schemas.microsoft.com/office/drawing/2014/main" id="{5646C12C-AEF0-2549-6C8A-0D8BB5501CEF}"/>
                </a:ext>
              </a:extLst>
            </p:cNvPr>
            <p:cNvCxnSpPr/>
            <p:nvPr/>
          </p:nvCxnSpPr>
          <p:spPr>
            <a:xfrm flipV="1">
              <a:off x="7810500" y="-205740"/>
              <a:ext cx="0" cy="137160"/>
            </a:xfrm>
            <a:prstGeom prst="line">
              <a:avLst/>
            </a:prstGeom>
            <a:ln w="19050" cap="flat" cmpd="sng" algn="ctr">
              <a:solidFill>
                <a:srgbClr val="50786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 name="btfpColumnIndicator900340">
              <a:extLst>
                <a:ext uri="{FF2B5EF4-FFF2-40B4-BE49-F238E27FC236}">
                  <a16:creationId xmlns:a16="http://schemas.microsoft.com/office/drawing/2014/main" id="{BFDECE6D-F5D7-0E32-B7C0-F716462A2555}"/>
                </a:ext>
              </a:extLst>
            </p:cNvPr>
            <p:cNvCxnSpPr/>
            <p:nvPr/>
          </p:nvCxnSpPr>
          <p:spPr>
            <a:xfrm flipV="1">
              <a:off x="495300" y="-205740"/>
              <a:ext cx="0" cy="137160"/>
            </a:xfrm>
            <a:prstGeom prst="line">
              <a:avLst/>
            </a:prstGeom>
            <a:ln w="19050" cap="flat" cmpd="sng" algn="ctr">
              <a:solidFill>
                <a:srgbClr val="50786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a:stCxn id="51" idx="6"/>
            <a:endCxn id="41" idx="2"/>
          </p:cNvCxnSpPr>
          <p:nvPr/>
        </p:nvCxnSpPr>
        <p:spPr>
          <a:xfrm flipV="1">
            <a:off x="3665974" y="1027842"/>
            <a:ext cx="1081557" cy="751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endCxn id="70" idx="1"/>
          </p:cNvCxnSpPr>
          <p:nvPr/>
        </p:nvCxnSpPr>
        <p:spPr>
          <a:xfrm>
            <a:off x="3222243" y="1923169"/>
            <a:ext cx="624276" cy="4662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a:off x="4941294" y="3069125"/>
            <a:ext cx="370681" cy="1666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41" idx="0"/>
            <a:endCxn id="41" idx="5"/>
          </p:cNvCxnSpPr>
          <p:nvPr/>
        </p:nvCxnSpPr>
        <p:spPr>
          <a:xfrm flipH="1" flipV="1">
            <a:off x="5876868" y="1514334"/>
            <a:ext cx="388515" cy="9332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a:stCxn id="141" idx="3"/>
          </p:cNvCxnSpPr>
          <p:nvPr/>
        </p:nvCxnSpPr>
        <p:spPr>
          <a:xfrm flipH="1">
            <a:off x="4975857" y="4142801"/>
            <a:ext cx="582929" cy="5865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a:stCxn id="87" idx="0"/>
            <a:endCxn id="70" idx="4"/>
          </p:cNvCxnSpPr>
          <p:nvPr/>
        </p:nvCxnSpPr>
        <p:spPr>
          <a:xfrm flipH="1" flipV="1">
            <a:off x="4314307" y="3563908"/>
            <a:ext cx="11269" cy="8697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867677" y="3235823"/>
            <a:ext cx="959111" cy="6663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87" idx="2"/>
            <a:endCxn id="64" idx="5"/>
          </p:cNvCxnSpPr>
          <p:nvPr/>
        </p:nvCxnSpPr>
        <p:spPr>
          <a:xfrm flipH="1" flipV="1">
            <a:off x="2939486" y="4933065"/>
            <a:ext cx="472767" cy="4284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a:off x="5143500" y="5562600"/>
            <a:ext cx="733368" cy="197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573952" y="4357932"/>
            <a:ext cx="5599" cy="41314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41" idx="7"/>
            <a:endCxn id="126" idx="3"/>
          </p:cNvCxnSpPr>
          <p:nvPr/>
        </p:nvCxnSpPr>
        <p:spPr>
          <a:xfrm flipV="1">
            <a:off x="6971979" y="2264999"/>
            <a:ext cx="143707" cy="4733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26" idx="5"/>
          </p:cNvCxnSpPr>
          <p:nvPr/>
        </p:nvCxnSpPr>
        <p:spPr>
          <a:xfrm>
            <a:off x="8186233" y="2264999"/>
            <a:ext cx="646841" cy="12126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41" idx="6"/>
            <a:endCxn id="98" idx="2"/>
          </p:cNvCxnSpPr>
          <p:nvPr/>
        </p:nvCxnSpPr>
        <p:spPr>
          <a:xfrm>
            <a:off x="7264659" y="3440599"/>
            <a:ext cx="1384293" cy="2837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41" idx="5"/>
            <a:endCxn id="138" idx="1"/>
          </p:cNvCxnSpPr>
          <p:nvPr/>
        </p:nvCxnSpPr>
        <p:spPr>
          <a:xfrm>
            <a:off x="6971979" y="4142802"/>
            <a:ext cx="1340855" cy="8201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a:stCxn id="73" idx="4"/>
          </p:cNvCxnSpPr>
          <p:nvPr/>
        </p:nvCxnSpPr>
        <p:spPr>
          <a:xfrm flipH="1">
            <a:off x="9238089" y="2595466"/>
            <a:ext cx="243822" cy="8920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cxnSpLocks/>
            <a:stCxn id="41" idx="6"/>
          </p:cNvCxnSpPr>
          <p:nvPr/>
        </p:nvCxnSpPr>
        <p:spPr>
          <a:xfrm>
            <a:off x="6070631" y="1027842"/>
            <a:ext cx="935573" cy="3046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70" idx="7"/>
            <a:endCxn id="41" idx="3"/>
          </p:cNvCxnSpPr>
          <p:nvPr/>
        </p:nvCxnSpPr>
        <p:spPr>
          <a:xfrm flipV="1">
            <a:off x="4782092" y="1514335"/>
            <a:ext cx="159202" cy="8750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5876868" y="4729317"/>
            <a:ext cx="1507946" cy="1508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Arial" panose="020B0604020202020204" pitchFamily="34" charset="0"/>
            </a:endParaRPr>
          </a:p>
        </p:txBody>
      </p:sp>
      <p:grpSp>
        <p:nvGrpSpPr>
          <p:cNvPr id="140" name="Group 139"/>
          <p:cNvGrpSpPr/>
          <p:nvPr/>
        </p:nvGrpSpPr>
        <p:grpSpPr>
          <a:xfrm>
            <a:off x="5266105" y="2447536"/>
            <a:ext cx="1998554" cy="1986126"/>
            <a:chOff x="7101454" y="2795495"/>
            <a:chExt cx="1770975" cy="1770975"/>
          </a:xfrm>
          <a:solidFill>
            <a:schemeClr val="tx1">
              <a:lumMod val="65000"/>
              <a:lumOff val="35000"/>
            </a:schemeClr>
          </a:solidFill>
        </p:grpSpPr>
        <p:sp>
          <p:nvSpPr>
            <p:cNvPr id="141" name="Oval 140"/>
            <p:cNvSpPr/>
            <p:nvPr/>
          </p:nvSpPr>
          <p:spPr>
            <a:xfrm>
              <a:off x="7101454" y="2795495"/>
              <a:ext cx="1770975" cy="17709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Arial" panose="020B0604020202020204" pitchFamily="34" charset="0"/>
              </a:endParaRPr>
            </a:p>
          </p:txBody>
        </p:sp>
        <p:sp>
          <p:nvSpPr>
            <p:cNvPr id="143" name="Rectangle 142"/>
            <p:cNvSpPr/>
            <p:nvPr/>
          </p:nvSpPr>
          <p:spPr>
            <a:xfrm>
              <a:off x="7315035" y="3229209"/>
              <a:ext cx="1331007" cy="823308"/>
            </a:xfrm>
            <a:prstGeom prst="rect">
              <a:avLst/>
            </a:prstGeom>
            <a:grpFill/>
          </p:spPr>
          <p:txBody>
            <a:bodyPr wrap="square">
              <a:spAutoFit/>
            </a:bodyPr>
            <a:lstStyle/>
            <a:p>
              <a:pPr algn="ctr"/>
              <a:r>
                <a:rPr lang="en-US" sz="1800">
                  <a:solidFill>
                    <a:schemeClr val="bg1"/>
                  </a:solidFill>
                  <a:latin typeface="Arial" panose="020B0604020202020204" pitchFamily="34" charset="0"/>
                  <a:ea typeface="Open Sans" panose="020B0606030504020204" pitchFamily="34" charset="0"/>
                  <a:cs typeface="Open Sans" panose="020B0606030504020204" pitchFamily="34" charset="0"/>
                </a:rPr>
                <a:t>Why do contracts go wrong?</a:t>
              </a:r>
            </a:p>
          </p:txBody>
        </p:sp>
      </p:grpSp>
      <p:grpSp>
        <p:nvGrpSpPr>
          <p:cNvPr id="367" name="Group 366"/>
          <p:cNvGrpSpPr/>
          <p:nvPr/>
        </p:nvGrpSpPr>
        <p:grpSpPr>
          <a:xfrm>
            <a:off x="8633979" y="1317756"/>
            <a:ext cx="1696546" cy="1277710"/>
            <a:chOff x="7109979" y="1317756"/>
            <a:chExt cx="1696546" cy="1277710"/>
          </a:xfrm>
        </p:grpSpPr>
        <p:sp>
          <p:nvSpPr>
            <p:cNvPr id="73" name="Oval 72"/>
            <p:cNvSpPr/>
            <p:nvPr/>
          </p:nvSpPr>
          <p:spPr>
            <a:xfrm>
              <a:off x="7282540" y="1317756"/>
              <a:ext cx="1350741" cy="1277710"/>
            </a:xfrm>
            <a:prstGeom prst="ellipse">
              <a:avLst/>
            </a:prstGeom>
            <a:solidFill>
              <a:srgbClr val="00A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Arial" panose="020B0604020202020204" pitchFamily="34" charset="0"/>
              </a:endParaRPr>
            </a:p>
          </p:txBody>
        </p:sp>
        <p:sp>
          <p:nvSpPr>
            <p:cNvPr id="278" name="Rectangle 277"/>
            <p:cNvSpPr/>
            <p:nvPr/>
          </p:nvSpPr>
          <p:spPr>
            <a:xfrm>
              <a:off x="7109979" y="1580466"/>
              <a:ext cx="1696546" cy="738664"/>
            </a:xfrm>
            <a:prstGeom prst="rect">
              <a:avLst/>
            </a:prstGeom>
          </p:spPr>
          <p:txBody>
            <a:bodyPr wrap="square">
              <a:spAutoFit/>
            </a:bodyPr>
            <a:lstStyle/>
            <a:p>
              <a:pPr algn="ctr">
                <a:spcBef>
                  <a:spcPts val="600"/>
                </a:spcBef>
              </a:pPr>
              <a:r>
                <a:rPr lang="en-US" sz="1400" kern="0">
                  <a:solidFill>
                    <a:schemeClr val="bg1"/>
                  </a:solidFill>
                  <a:latin typeface="Arial" panose="020B0604020202020204" pitchFamily="34" charset="0"/>
                </a:rPr>
                <a:t>Vague and confusing terminology</a:t>
              </a:r>
            </a:p>
          </p:txBody>
        </p:sp>
      </p:grpSp>
      <p:grpSp>
        <p:nvGrpSpPr>
          <p:cNvPr id="366" name="Group 365"/>
          <p:cNvGrpSpPr>
            <a:grpSpLocks noChangeAspect="1"/>
          </p:cNvGrpSpPr>
          <p:nvPr/>
        </p:nvGrpSpPr>
        <p:grpSpPr>
          <a:xfrm>
            <a:off x="8476050" y="3069125"/>
            <a:ext cx="1696546" cy="1310400"/>
            <a:chOff x="6684692" y="3380830"/>
            <a:chExt cx="1696546" cy="1290363"/>
          </a:xfrm>
        </p:grpSpPr>
        <p:sp>
          <p:nvSpPr>
            <p:cNvPr id="98" name="Oval 97"/>
            <p:cNvSpPr/>
            <p:nvPr/>
          </p:nvSpPr>
          <p:spPr>
            <a:xfrm>
              <a:off x="6857594" y="3380830"/>
              <a:ext cx="1350741" cy="1290363"/>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Arial" panose="020B0604020202020204" pitchFamily="34" charset="0"/>
              </a:endParaRPr>
            </a:p>
          </p:txBody>
        </p:sp>
        <p:sp>
          <p:nvSpPr>
            <p:cNvPr id="280" name="Rectangle 279"/>
            <p:cNvSpPr/>
            <p:nvPr/>
          </p:nvSpPr>
          <p:spPr>
            <a:xfrm>
              <a:off x="6684692" y="3696214"/>
              <a:ext cx="1696546" cy="523220"/>
            </a:xfrm>
            <a:prstGeom prst="rect">
              <a:avLst/>
            </a:prstGeom>
          </p:spPr>
          <p:txBody>
            <a:bodyPr wrap="square">
              <a:spAutoFit/>
            </a:bodyPr>
            <a:lstStyle/>
            <a:p>
              <a:pPr algn="ctr">
                <a:spcBef>
                  <a:spcPts val="600"/>
                </a:spcBef>
              </a:pPr>
              <a:r>
                <a:rPr lang="en-US" sz="1400" kern="0">
                  <a:solidFill>
                    <a:schemeClr val="bg1"/>
                  </a:solidFill>
                  <a:latin typeface="Arial" panose="020B0604020202020204" pitchFamily="34" charset="0"/>
                </a:rPr>
                <a:t>Inadequate specification</a:t>
              </a:r>
            </a:p>
          </p:txBody>
        </p:sp>
      </p:grpSp>
      <p:grpSp>
        <p:nvGrpSpPr>
          <p:cNvPr id="303" name="Group 302"/>
          <p:cNvGrpSpPr/>
          <p:nvPr/>
        </p:nvGrpSpPr>
        <p:grpSpPr>
          <a:xfrm>
            <a:off x="6893968" y="1001223"/>
            <a:ext cx="1513981" cy="1480606"/>
            <a:chOff x="5625129" y="1092354"/>
            <a:chExt cx="1513981" cy="1480606"/>
          </a:xfrm>
          <a:solidFill>
            <a:schemeClr val="accent4"/>
          </a:solidFill>
        </p:grpSpPr>
        <p:sp>
          <p:nvSpPr>
            <p:cNvPr id="126" name="Oval 125"/>
            <p:cNvSpPr/>
            <p:nvPr/>
          </p:nvSpPr>
          <p:spPr>
            <a:xfrm>
              <a:off x="5625129" y="1092354"/>
              <a:ext cx="1513981" cy="14806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endParaRPr>
            </a:p>
          </p:txBody>
        </p:sp>
        <p:sp>
          <p:nvSpPr>
            <p:cNvPr id="284" name="Rectangle 283"/>
            <p:cNvSpPr/>
            <p:nvPr/>
          </p:nvSpPr>
          <p:spPr>
            <a:xfrm>
              <a:off x="5752960" y="1317756"/>
              <a:ext cx="1291035" cy="954107"/>
            </a:xfrm>
            <a:prstGeom prst="rect">
              <a:avLst/>
            </a:prstGeom>
            <a:noFill/>
          </p:spPr>
          <p:txBody>
            <a:bodyPr wrap="square">
              <a:spAutoFit/>
            </a:bodyPr>
            <a:lstStyle/>
            <a:p>
              <a:pPr algn="ctr">
                <a:spcBef>
                  <a:spcPts val="600"/>
                </a:spcBef>
              </a:pPr>
              <a:r>
                <a:rPr lang="en-US" sz="1400" kern="0">
                  <a:solidFill>
                    <a:schemeClr val="bg1"/>
                  </a:solidFill>
                  <a:latin typeface="Arial" panose="020B0604020202020204" pitchFamily="34" charset="0"/>
                </a:rPr>
                <a:t>Inability to monitor and accept changes</a:t>
              </a:r>
            </a:p>
          </p:txBody>
        </p:sp>
      </p:grpSp>
      <p:grpSp>
        <p:nvGrpSpPr>
          <p:cNvPr id="330" name="Group 329"/>
          <p:cNvGrpSpPr/>
          <p:nvPr/>
        </p:nvGrpSpPr>
        <p:grpSpPr>
          <a:xfrm>
            <a:off x="1970865" y="962819"/>
            <a:ext cx="1695109" cy="1632647"/>
            <a:chOff x="1120297" y="695732"/>
            <a:chExt cx="1695109" cy="1632647"/>
          </a:xfrm>
          <a:solidFill>
            <a:srgbClr val="4F81BD"/>
          </a:solidFill>
        </p:grpSpPr>
        <p:sp>
          <p:nvSpPr>
            <p:cNvPr id="51" name="Oval 50"/>
            <p:cNvSpPr/>
            <p:nvPr/>
          </p:nvSpPr>
          <p:spPr>
            <a:xfrm>
              <a:off x="1120297" y="695732"/>
              <a:ext cx="1695109" cy="16326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endParaRPr>
            </a:p>
          </p:txBody>
        </p:sp>
        <p:sp>
          <p:nvSpPr>
            <p:cNvPr id="304" name="Rectangle 303"/>
            <p:cNvSpPr/>
            <p:nvPr/>
          </p:nvSpPr>
          <p:spPr>
            <a:xfrm>
              <a:off x="1184816" y="1065405"/>
              <a:ext cx="1560359" cy="954107"/>
            </a:xfrm>
            <a:prstGeom prst="rect">
              <a:avLst/>
            </a:prstGeom>
            <a:noFill/>
          </p:spPr>
          <p:txBody>
            <a:bodyPr wrap="square">
              <a:spAutoFit/>
            </a:bodyPr>
            <a:lstStyle/>
            <a:p>
              <a:pPr algn="ctr">
                <a:spcBef>
                  <a:spcPts val="600"/>
                </a:spcBef>
              </a:pPr>
              <a:r>
                <a:rPr lang="en-US" sz="1400" kern="0">
                  <a:solidFill>
                    <a:schemeClr val="bg1"/>
                  </a:solidFill>
                  <a:latin typeface="Arial" panose="020B0604020202020204" pitchFamily="34" charset="0"/>
                </a:rPr>
                <a:t>Differing laws and conventions between the parties</a:t>
              </a:r>
            </a:p>
          </p:txBody>
        </p:sp>
      </p:grpSp>
      <p:grpSp>
        <p:nvGrpSpPr>
          <p:cNvPr id="349" name="Group 348"/>
          <p:cNvGrpSpPr/>
          <p:nvPr/>
        </p:nvGrpSpPr>
        <p:grpSpPr>
          <a:xfrm>
            <a:off x="3412253" y="4433662"/>
            <a:ext cx="1826646" cy="1855734"/>
            <a:chOff x="1901007" y="4499456"/>
            <a:chExt cx="1826646" cy="1648837"/>
          </a:xfrm>
          <a:solidFill>
            <a:srgbClr val="00AF8A"/>
          </a:solidFill>
        </p:grpSpPr>
        <p:sp>
          <p:nvSpPr>
            <p:cNvPr id="87" name="Oval 86"/>
            <p:cNvSpPr/>
            <p:nvPr/>
          </p:nvSpPr>
          <p:spPr>
            <a:xfrm>
              <a:off x="1901007" y="4499456"/>
              <a:ext cx="1826646" cy="1648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Arial" panose="020B0604020202020204" pitchFamily="34" charset="0"/>
              </a:endParaRPr>
            </a:p>
          </p:txBody>
        </p:sp>
        <p:sp>
          <p:nvSpPr>
            <p:cNvPr id="313" name="Rectangle 312"/>
            <p:cNvSpPr/>
            <p:nvPr/>
          </p:nvSpPr>
          <p:spPr>
            <a:xfrm>
              <a:off x="1980058" y="4806107"/>
              <a:ext cx="1683180" cy="957118"/>
            </a:xfrm>
            <a:prstGeom prst="rect">
              <a:avLst/>
            </a:prstGeom>
            <a:noFill/>
          </p:spPr>
          <p:txBody>
            <a:bodyPr wrap="square">
              <a:spAutoFit/>
            </a:bodyPr>
            <a:lstStyle/>
            <a:p>
              <a:pPr algn="ctr">
                <a:spcBef>
                  <a:spcPts val="600"/>
                </a:spcBef>
              </a:pPr>
              <a:r>
                <a:rPr lang="en-US" sz="1600" kern="0">
                  <a:solidFill>
                    <a:schemeClr val="bg1"/>
                  </a:solidFill>
                  <a:latin typeface="Arial" panose="020B0604020202020204" pitchFamily="34" charset="0"/>
                </a:rPr>
                <a:t>Lack of continuity with key players and stakeholders</a:t>
              </a:r>
            </a:p>
          </p:txBody>
        </p:sp>
      </p:grpSp>
      <p:grpSp>
        <p:nvGrpSpPr>
          <p:cNvPr id="365" name="Group 364"/>
          <p:cNvGrpSpPr/>
          <p:nvPr/>
        </p:nvGrpSpPr>
        <p:grpSpPr>
          <a:xfrm>
            <a:off x="8121208" y="4771081"/>
            <a:ext cx="1308507" cy="1310457"/>
            <a:chOff x="6597208" y="4930855"/>
            <a:chExt cx="1308507" cy="1310457"/>
          </a:xfrm>
        </p:grpSpPr>
        <p:sp>
          <p:nvSpPr>
            <p:cNvPr id="138" name="Oval 137"/>
            <p:cNvSpPr/>
            <p:nvPr/>
          </p:nvSpPr>
          <p:spPr>
            <a:xfrm>
              <a:off x="6597208" y="4930855"/>
              <a:ext cx="1308507" cy="1310457"/>
            </a:xfrm>
            <a:prstGeom prst="ellipse">
              <a:avLst/>
            </a:prstGeom>
            <a:solidFill>
              <a:srgbClr val="00A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Arial" panose="020B0604020202020204" pitchFamily="34" charset="0"/>
              </a:endParaRPr>
            </a:p>
          </p:txBody>
        </p:sp>
        <p:sp>
          <p:nvSpPr>
            <p:cNvPr id="318" name="Rectangle 317"/>
            <p:cNvSpPr/>
            <p:nvPr/>
          </p:nvSpPr>
          <p:spPr>
            <a:xfrm>
              <a:off x="6644696" y="5245466"/>
              <a:ext cx="1204616" cy="584775"/>
            </a:xfrm>
            <a:prstGeom prst="rect">
              <a:avLst/>
            </a:prstGeom>
          </p:spPr>
          <p:txBody>
            <a:bodyPr wrap="square">
              <a:spAutoFit/>
            </a:bodyPr>
            <a:lstStyle/>
            <a:p>
              <a:pPr algn="ctr">
                <a:spcBef>
                  <a:spcPts val="600"/>
                </a:spcBef>
              </a:pPr>
              <a:r>
                <a:rPr lang="en-US" sz="1600" kern="0">
                  <a:solidFill>
                    <a:schemeClr val="bg1"/>
                  </a:solidFill>
                  <a:latin typeface="Arial" panose="020B0604020202020204" pitchFamily="34" charset="0"/>
                </a:rPr>
                <a:t>Role ambiguity</a:t>
              </a:r>
            </a:p>
          </p:txBody>
        </p:sp>
      </p:grpSp>
      <p:sp>
        <p:nvSpPr>
          <p:cNvPr id="324" name="Rectangle 323"/>
          <p:cNvSpPr/>
          <p:nvPr/>
        </p:nvSpPr>
        <p:spPr>
          <a:xfrm>
            <a:off x="5975292" y="5086989"/>
            <a:ext cx="1313446" cy="830997"/>
          </a:xfrm>
          <a:prstGeom prst="rect">
            <a:avLst/>
          </a:prstGeom>
        </p:spPr>
        <p:txBody>
          <a:bodyPr wrap="square">
            <a:spAutoFit/>
          </a:bodyPr>
          <a:lstStyle/>
          <a:p>
            <a:pPr algn="ctr">
              <a:spcBef>
                <a:spcPts val="600"/>
              </a:spcBef>
            </a:pPr>
            <a:r>
              <a:rPr lang="en-US" sz="1600" kern="0">
                <a:solidFill>
                  <a:schemeClr val="bg1"/>
                </a:solidFill>
                <a:latin typeface="Arial" panose="020B0604020202020204" pitchFamily="34" charset="0"/>
              </a:rPr>
              <a:t>Fail to meet business needs</a:t>
            </a:r>
          </a:p>
        </p:txBody>
      </p:sp>
      <p:grpSp>
        <p:nvGrpSpPr>
          <p:cNvPr id="369" name="Group 368"/>
          <p:cNvGrpSpPr/>
          <p:nvPr/>
        </p:nvGrpSpPr>
        <p:grpSpPr>
          <a:xfrm>
            <a:off x="3620099" y="2187902"/>
            <a:ext cx="1359295" cy="1376006"/>
            <a:chOff x="2096098" y="2187902"/>
            <a:chExt cx="1359295" cy="1376006"/>
          </a:xfrm>
        </p:grpSpPr>
        <p:sp>
          <p:nvSpPr>
            <p:cNvPr id="70" name="Oval 69"/>
            <p:cNvSpPr/>
            <p:nvPr/>
          </p:nvSpPr>
          <p:spPr>
            <a:xfrm>
              <a:off x="2128755" y="2187902"/>
              <a:ext cx="1323101" cy="13760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Arial" panose="020B0604020202020204" pitchFamily="34" charset="0"/>
              </a:endParaRPr>
            </a:p>
          </p:txBody>
        </p:sp>
        <p:sp>
          <p:nvSpPr>
            <p:cNvPr id="325" name="Rectangle 324"/>
            <p:cNvSpPr/>
            <p:nvPr/>
          </p:nvSpPr>
          <p:spPr>
            <a:xfrm>
              <a:off x="2096098" y="2501444"/>
              <a:ext cx="1359295" cy="738664"/>
            </a:xfrm>
            <a:prstGeom prst="rect">
              <a:avLst/>
            </a:prstGeom>
          </p:spPr>
          <p:txBody>
            <a:bodyPr wrap="square">
              <a:spAutoFit/>
            </a:bodyPr>
            <a:lstStyle/>
            <a:p>
              <a:pPr algn="ctr">
                <a:spcBef>
                  <a:spcPts val="600"/>
                </a:spcBef>
              </a:pPr>
              <a:r>
                <a:rPr lang="en-US" sz="1400" kern="0">
                  <a:solidFill>
                    <a:schemeClr val="bg1"/>
                  </a:solidFill>
                  <a:latin typeface="Arial" panose="020B0604020202020204" pitchFamily="34" charset="0"/>
                </a:rPr>
                <a:t>Incentivizes wrong behaviors</a:t>
              </a:r>
            </a:p>
          </p:txBody>
        </p:sp>
      </p:grpSp>
      <p:grpSp>
        <p:nvGrpSpPr>
          <p:cNvPr id="368" name="Group 367"/>
          <p:cNvGrpSpPr/>
          <p:nvPr/>
        </p:nvGrpSpPr>
        <p:grpSpPr>
          <a:xfrm>
            <a:off x="4577806" y="339839"/>
            <a:ext cx="1680350" cy="1376006"/>
            <a:chOff x="3388993" y="790628"/>
            <a:chExt cx="1680350" cy="1376006"/>
          </a:xfrm>
        </p:grpSpPr>
        <p:sp>
          <p:nvSpPr>
            <p:cNvPr id="41" name="Oval 40"/>
            <p:cNvSpPr/>
            <p:nvPr/>
          </p:nvSpPr>
          <p:spPr>
            <a:xfrm>
              <a:off x="3558717" y="790628"/>
              <a:ext cx="1323101" cy="1376006"/>
            </a:xfrm>
            <a:prstGeom prst="ellipse">
              <a:avLst/>
            </a:prstGeom>
            <a:solidFill>
              <a:srgbClr val="00A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Arial" panose="020B0604020202020204" pitchFamily="34" charset="0"/>
              </a:endParaRPr>
            </a:p>
          </p:txBody>
        </p:sp>
        <p:sp>
          <p:nvSpPr>
            <p:cNvPr id="326" name="Rectangle 325"/>
            <p:cNvSpPr/>
            <p:nvPr/>
          </p:nvSpPr>
          <p:spPr>
            <a:xfrm>
              <a:off x="3388993" y="1210343"/>
              <a:ext cx="1680350" cy="523220"/>
            </a:xfrm>
            <a:prstGeom prst="rect">
              <a:avLst/>
            </a:prstGeom>
          </p:spPr>
          <p:txBody>
            <a:bodyPr wrap="square">
              <a:spAutoFit/>
            </a:bodyPr>
            <a:lstStyle/>
            <a:p>
              <a:pPr algn="ctr">
                <a:spcBef>
                  <a:spcPts val="600"/>
                </a:spcBef>
              </a:pPr>
              <a:r>
                <a:rPr lang="en-US" sz="1400" kern="0">
                  <a:solidFill>
                    <a:schemeClr val="bg1"/>
                  </a:solidFill>
                  <a:latin typeface="Arial" panose="020B0604020202020204" pitchFamily="34" charset="0"/>
                </a:rPr>
                <a:t>Incompatible relationship</a:t>
              </a:r>
            </a:p>
          </p:txBody>
        </p:sp>
      </p:grpSp>
      <p:grpSp>
        <p:nvGrpSpPr>
          <p:cNvPr id="370" name="Group 369"/>
          <p:cNvGrpSpPr/>
          <p:nvPr/>
        </p:nvGrpSpPr>
        <p:grpSpPr>
          <a:xfrm>
            <a:off x="1485900" y="3669930"/>
            <a:ext cx="1800000" cy="1479855"/>
            <a:chOff x="168503" y="3669928"/>
            <a:chExt cx="1548910" cy="1376006"/>
          </a:xfrm>
        </p:grpSpPr>
        <p:sp>
          <p:nvSpPr>
            <p:cNvPr id="64" name="Oval 63"/>
            <p:cNvSpPr/>
            <p:nvPr/>
          </p:nvSpPr>
          <p:spPr>
            <a:xfrm>
              <a:off x="289984" y="3669928"/>
              <a:ext cx="1323101" cy="1376006"/>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Arial" panose="020B0604020202020204" pitchFamily="34" charset="0"/>
              </a:endParaRPr>
            </a:p>
          </p:txBody>
        </p:sp>
        <p:sp>
          <p:nvSpPr>
            <p:cNvPr id="327" name="Rectangle 326"/>
            <p:cNvSpPr/>
            <p:nvPr/>
          </p:nvSpPr>
          <p:spPr>
            <a:xfrm>
              <a:off x="168503" y="4004911"/>
              <a:ext cx="1548910" cy="686828"/>
            </a:xfrm>
            <a:prstGeom prst="rect">
              <a:avLst/>
            </a:prstGeom>
          </p:spPr>
          <p:txBody>
            <a:bodyPr wrap="square">
              <a:spAutoFit/>
            </a:bodyPr>
            <a:lstStyle/>
            <a:p>
              <a:pPr algn="ctr">
                <a:spcBef>
                  <a:spcPts val="600"/>
                </a:spcBef>
              </a:pPr>
              <a:r>
                <a:rPr lang="en-US" sz="1400" kern="0">
                  <a:solidFill>
                    <a:schemeClr val="bg1"/>
                  </a:solidFill>
                  <a:latin typeface="Arial" panose="020B0604020202020204" pitchFamily="34" charset="0"/>
                </a:rPr>
                <a:t>Lack of understanding </a:t>
              </a:r>
              <a:br>
                <a:rPr lang="en-US" sz="1400" kern="0">
                  <a:solidFill>
                    <a:schemeClr val="bg1"/>
                  </a:solidFill>
                  <a:latin typeface="Arial" panose="020B0604020202020204" pitchFamily="34" charset="0"/>
                </a:rPr>
              </a:br>
              <a:r>
                <a:rPr lang="en-US" sz="1400" kern="0">
                  <a:solidFill>
                    <a:schemeClr val="bg1"/>
                  </a:solidFill>
                  <a:latin typeface="Arial" panose="020B0604020202020204" pitchFamily="34" charset="0"/>
                </a:rPr>
                <a:t>of contract </a:t>
              </a:r>
              <a:endParaRPr lang="en-AU" sz="1400" kern="0">
                <a:solidFill>
                  <a:schemeClr val="bg1"/>
                </a:solidFill>
                <a:latin typeface="Arial" panose="020B0604020202020204" pitchFamily="34" charset="0"/>
              </a:endParaRPr>
            </a:p>
          </p:txBody>
        </p:sp>
      </p:grpSp>
      <p:cxnSp>
        <p:nvCxnSpPr>
          <p:cNvPr id="336" name="Straight Connector 335"/>
          <p:cNvCxnSpPr>
            <a:cxnSpLocks/>
            <a:stCxn id="73" idx="2"/>
            <a:endCxn id="126" idx="6"/>
          </p:cNvCxnSpPr>
          <p:nvPr/>
        </p:nvCxnSpPr>
        <p:spPr>
          <a:xfrm flipH="1" flipV="1">
            <a:off x="8407949" y="1741526"/>
            <a:ext cx="398591" cy="2150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a:cxnSpLocks/>
            <a:stCxn id="46" idx="6"/>
            <a:endCxn id="138" idx="2"/>
          </p:cNvCxnSpPr>
          <p:nvPr/>
        </p:nvCxnSpPr>
        <p:spPr>
          <a:xfrm flipV="1">
            <a:off x="7384814" y="5426310"/>
            <a:ext cx="736394" cy="572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a:cxnSpLocks/>
            <a:stCxn id="98" idx="4"/>
            <a:endCxn id="138" idx="7"/>
          </p:cNvCxnSpPr>
          <p:nvPr/>
        </p:nvCxnSpPr>
        <p:spPr>
          <a:xfrm flipH="1">
            <a:off x="9238089" y="4379525"/>
            <a:ext cx="86234" cy="5834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a:stCxn id="51" idx="4"/>
            <a:endCxn id="64" idx="0"/>
          </p:cNvCxnSpPr>
          <p:nvPr/>
        </p:nvCxnSpPr>
        <p:spPr>
          <a:xfrm flipH="1">
            <a:off x="2395867" y="2595466"/>
            <a:ext cx="422553" cy="10744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524000" y="959"/>
            <a:ext cx="1160895" cy="307777"/>
          </a:xfrm>
          <a:prstGeom prst="rect">
            <a:avLst/>
          </a:prstGeom>
          <a:noFill/>
        </p:spPr>
        <p:txBody>
          <a:bodyPr wrap="none" rtlCol="0">
            <a:spAutoFit/>
          </a:bodyPr>
          <a:lstStyle/>
          <a:p>
            <a:r>
              <a:rPr lang="en-AU" sz="1400">
                <a:solidFill>
                  <a:schemeClr val="bg1"/>
                </a:solidFill>
                <a:latin typeface="Arial" panose="020B0604020202020204" pitchFamily="34" charset="0"/>
              </a:rPr>
              <a:t>1. Principles</a:t>
            </a:r>
          </a:p>
        </p:txBody>
      </p:sp>
      <p:grpSp>
        <p:nvGrpSpPr>
          <p:cNvPr id="23" name="Group 22">
            <a:extLst>
              <a:ext uri="{FF2B5EF4-FFF2-40B4-BE49-F238E27FC236}">
                <a16:creationId xmlns:a16="http://schemas.microsoft.com/office/drawing/2014/main" id="{D0AC3B5C-2616-EEBB-E3C7-E9BC99C39975}"/>
              </a:ext>
            </a:extLst>
          </p:cNvPr>
          <p:cNvGrpSpPr>
            <a:grpSpLocks noChangeAspect="1"/>
          </p:cNvGrpSpPr>
          <p:nvPr/>
        </p:nvGrpSpPr>
        <p:grpSpPr>
          <a:xfrm>
            <a:off x="10217367" y="2310879"/>
            <a:ext cx="1696546" cy="1310400"/>
            <a:chOff x="6684692" y="3380830"/>
            <a:chExt cx="1696546" cy="1290363"/>
          </a:xfrm>
          <a:solidFill>
            <a:schemeClr val="accent1">
              <a:lumMod val="60000"/>
              <a:lumOff val="40000"/>
            </a:schemeClr>
          </a:solidFill>
        </p:grpSpPr>
        <p:sp>
          <p:nvSpPr>
            <p:cNvPr id="24" name="Oval 23">
              <a:extLst>
                <a:ext uri="{FF2B5EF4-FFF2-40B4-BE49-F238E27FC236}">
                  <a16:creationId xmlns:a16="http://schemas.microsoft.com/office/drawing/2014/main" id="{E936DF68-C515-F850-ADDA-405BD8A8987B}"/>
                </a:ext>
              </a:extLst>
            </p:cNvPr>
            <p:cNvSpPr/>
            <p:nvPr/>
          </p:nvSpPr>
          <p:spPr>
            <a:xfrm>
              <a:off x="6857594" y="3380830"/>
              <a:ext cx="1350741" cy="12903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Arial" panose="020B0604020202020204" pitchFamily="34" charset="0"/>
              </a:endParaRPr>
            </a:p>
          </p:txBody>
        </p:sp>
        <p:sp>
          <p:nvSpPr>
            <p:cNvPr id="28" name="Rectangle 27">
              <a:extLst>
                <a:ext uri="{FF2B5EF4-FFF2-40B4-BE49-F238E27FC236}">
                  <a16:creationId xmlns:a16="http://schemas.microsoft.com/office/drawing/2014/main" id="{06EA9528-A3D4-9017-BE0E-B4C5B55B0260}"/>
                </a:ext>
              </a:extLst>
            </p:cNvPr>
            <p:cNvSpPr/>
            <p:nvPr/>
          </p:nvSpPr>
          <p:spPr>
            <a:xfrm>
              <a:off x="6684692" y="3696214"/>
              <a:ext cx="1696546" cy="515220"/>
            </a:xfrm>
            <a:prstGeom prst="rect">
              <a:avLst/>
            </a:prstGeom>
            <a:noFill/>
          </p:spPr>
          <p:txBody>
            <a:bodyPr wrap="square">
              <a:spAutoFit/>
            </a:bodyPr>
            <a:lstStyle/>
            <a:p>
              <a:pPr algn="ctr">
                <a:spcBef>
                  <a:spcPts val="600"/>
                </a:spcBef>
              </a:pPr>
              <a:r>
                <a:rPr lang="en-US" sz="1400" kern="0" dirty="0">
                  <a:solidFill>
                    <a:schemeClr val="bg1"/>
                  </a:solidFill>
                  <a:latin typeface="Arial" panose="020B0604020202020204" pitchFamily="34" charset="0"/>
                </a:rPr>
                <a:t>Unrealistic </a:t>
              </a:r>
              <a:br>
                <a:rPr lang="en-US" sz="1400" kern="0" dirty="0">
                  <a:solidFill>
                    <a:schemeClr val="bg1"/>
                  </a:solidFill>
                  <a:latin typeface="Arial" panose="020B0604020202020204" pitchFamily="34" charset="0"/>
                </a:rPr>
              </a:br>
              <a:r>
                <a:rPr lang="en-US" sz="1400" kern="0" dirty="0">
                  <a:solidFill>
                    <a:schemeClr val="bg1"/>
                  </a:solidFill>
                  <a:latin typeface="Arial" panose="020B0604020202020204" pitchFamily="34" charset="0"/>
                </a:rPr>
                <a:t>expectations</a:t>
              </a:r>
            </a:p>
          </p:txBody>
        </p:sp>
      </p:grpSp>
    </p:spTree>
    <p:custDataLst>
      <p:tags r:id="rId1"/>
    </p:custDataLst>
    <p:extLst>
      <p:ext uri="{BB962C8B-B14F-4D97-AF65-F5344CB8AC3E}">
        <p14:creationId xmlns:p14="http://schemas.microsoft.com/office/powerpoint/2010/main" val="872768768"/>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0"/>
                                        </p:tgtEl>
                                        <p:attrNameLst>
                                          <p:attrName>style.visibility</p:attrName>
                                        </p:attrNameLst>
                                      </p:cBhvr>
                                      <p:to>
                                        <p:strVal val="visible"/>
                                      </p:to>
                                    </p:set>
                                    <p:anim calcmode="lin" valueType="num">
                                      <p:cBhvr>
                                        <p:cTn id="7" dur="500" fill="hold"/>
                                        <p:tgtEl>
                                          <p:spTgt spid="140"/>
                                        </p:tgtEl>
                                        <p:attrNameLst>
                                          <p:attrName>ppt_w</p:attrName>
                                        </p:attrNameLst>
                                      </p:cBhvr>
                                      <p:tavLst>
                                        <p:tav tm="0">
                                          <p:val>
                                            <p:fltVal val="0"/>
                                          </p:val>
                                        </p:tav>
                                        <p:tav tm="100000">
                                          <p:val>
                                            <p:strVal val="#ppt_w"/>
                                          </p:val>
                                        </p:tav>
                                      </p:tavLst>
                                    </p:anim>
                                    <p:anim calcmode="lin" valueType="num">
                                      <p:cBhvr>
                                        <p:cTn id="8" dur="500" fill="hold"/>
                                        <p:tgtEl>
                                          <p:spTgt spid="140"/>
                                        </p:tgtEl>
                                        <p:attrNameLst>
                                          <p:attrName>ppt_h</p:attrName>
                                        </p:attrNameLst>
                                      </p:cBhvr>
                                      <p:tavLst>
                                        <p:tav tm="0">
                                          <p:val>
                                            <p:fltVal val="0"/>
                                          </p:val>
                                        </p:tav>
                                        <p:tav tm="100000">
                                          <p:val>
                                            <p:strVal val="#ppt_h"/>
                                          </p:val>
                                        </p:tav>
                                      </p:tavLst>
                                    </p:anim>
                                    <p:animEffect transition="in" filter="fade">
                                      <p:cBhvr>
                                        <p:cTn id="9"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btfpColumnIndicatorGroup2">
            <a:extLst>
              <a:ext uri="{FF2B5EF4-FFF2-40B4-BE49-F238E27FC236}">
                <a16:creationId xmlns:a16="http://schemas.microsoft.com/office/drawing/2014/main" id="{352CD46D-49E5-CBC5-CB9E-8F907B026E2C}"/>
              </a:ext>
            </a:extLst>
          </p:cNvPr>
          <p:cNvGrpSpPr/>
          <p:nvPr/>
        </p:nvGrpSpPr>
        <p:grpSpPr>
          <a:xfrm>
            <a:off x="0" y="6926580"/>
            <a:ext cx="12192000" cy="137160"/>
            <a:chOff x="0" y="6926580"/>
            <a:chExt cx="12192000" cy="137160"/>
          </a:xfrm>
        </p:grpSpPr>
        <p:sp>
          <p:nvSpPr>
            <p:cNvPr id="25" name="btfpColumnGapBlocker149089">
              <a:extLst>
                <a:ext uri="{FF2B5EF4-FFF2-40B4-BE49-F238E27FC236}">
                  <a16:creationId xmlns:a16="http://schemas.microsoft.com/office/drawing/2014/main" id="{1E081451-4A83-B289-60FB-2AE4737255C3}"/>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sp>
          <p:nvSpPr>
            <p:cNvPr id="23" name="btfpColumnGapBlocker671851">
              <a:extLst>
                <a:ext uri="{FF2B5EF4-FFF2-40B4-BE49-F238E27FC236}">
                  <a16:creationId xmlns:a16="http://schemas.microsoft.com/office/drawing/2014/main" id="{F185EC5C-661F-E4A2-4F33-720CBD63096F}"/>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cxnSp>
          <p:nvCxnSpPr>
            <p:cNvPr id="21" name="btfpColumnIndicator247278">
              <a:extLst>
                <a:ext uri="{FF2B5EF4-FFF2-40B4-BE49-F238E27FC236}">
                  <a16:creationId xmlns:a16="http://schemas.microsoft.com/office/drawing/2014/main" id="{3051C24C-360D-A567-7C93-9345CD3618E3}"/>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9" name="btfpColumnIndicator263349">
              <a:extLst>
                <a:ext uri="{FF2B5EF4-FFF2-40B4-BE49-F238E27FC236}">
                  <a16:creationId xmlns:a16="http://schemas.microsoft.com/office/drawing/2014/main" id="{0763145C-E980-03B4-CBDA-C0976D6E1CE0}"/>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6" name="btfpColumnIndicatorGroup1">
            <a:extLst>
              <a:ext uri="{FF2B5EF4-FFF2-40B4-BE49-F238E27FC236}">
                <a16:creationId xmlns:a16="http://schemas.microsoft.com/office/drawing/2014/main" id="{1B5EBF8D-ECBC-3E6F-42D3-C1DB151DDFEC}"/>
              </a:ext>
            </a:extLst>
          </p:cNvPr>
          <p:cNvGrpSpPr/>
          <p:nvPr/>
        </p:nvGrpSpPr>
        <p:grpSpPr>
          <a:xfrm>
            <a:off x="0" y="-205740"/>
            <a:ext cx="12192000" cy="137160"/>
            <a:chOff x="0" y="-205740"/>
            <a:chExt cx="12192000" cy="137160"/>
          </a:xfrm>
        </p:grpSpPr>
        <p:sp>
          <p:nvSpPr>
            <p:cNvPr id="24" name="btfpColumnGapBlocker665934">
              <a:extLst>
                <a:ext uri="{FF2B5EF4-FFF2-40B4-BE49-F238E27FC236}">
                  <a16:creationId xmlns:a16="http://schemas.microsoft.com/office/drawing/2014/main" id="{5029910D-8B04-E85E-4EA8-22B4FF0E7BF0}"/>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sp>
          <p:nvSpPr>
            <p:cNvPr id="22" name="btfpColumnGapBlocker158223">
              <a:extLst>
                <a:ext uri="{FF2B5EF4-FFF2-40B4-BE49-F238E27FC236}">
                  <a16:creationId xmlns:a16="http://schemas.microsoft.com/office/drawing/2014/main" id="{635D5362-7A70-527C-5B21-6537EDC72407}"/>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cxnSp>
          <p:nvCxnSpPr>
            <p:cNvPr id="20" name="btfpColumnIndicator288138">
              <a:extLst>
                <a:ext uri="{FF2B5EF4-FFF2-40B4-BE49-F238E27FC236}">
                  <a16:creationId xmlns:a16="http://schemas.microsoft.com/office/drawing/2014/main" id="{B26254C3-3B92-9261-D238-82143D696CE5}"/>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8" name="btfpColumnIndicator223489">
              <a:extLst>
                <a:ext uri="{FF2B5EF4-FFF2-40B4-BE49-F238E27FC236}">
                  <a16:creationId xmlns:a16="http://schemas.microsoft.com/office/drawing/2014/main" id="{77DAD639-BF3D-01B6-6991-8E945ECDDBC7}"/>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3" name="Title 2">
            <a:extLst>
              <a:ext uri="{FF2B5EF4-FFF2-40B4-BE49-F238E27FC236}">
                <a16:creationId xmlns:a16="http://schemas.microsoft.com/office/drawing/2014/main" id="{48C9DD87-F856-0647-A83D-9947E44C47C9}"/>
              </a:ext>
            </a:extLst>
          </p:cNvPr>
          <p:cNvSpPr>
            <a:spLocks noGrp="1"/>
          </p:cNvSpPr>
          <p:nvPr>
            <p:ph type="title"/>
          </p:nvPr>
        </p:nvSpPr>
        <p:spPr/>
        <p:txBody>
          <a:bodyPr/>
          <a:lstStyle/>
          <a:p>
            <a:r>
              <a:rPr lang="en-US" sz="2400"/>
              <a:t>How does the Contract Management Model fit in the Procurement Lifecycle?</a:t>
            </a:r>
          </a:p>
        </p:txBody>
      </p:sp>
      <p:sp>
        <p:nvSpPr>
          <p:cNvPr id="17" name="TextBox 16">
            <a:extLst>
              <a:ext uri="{FF2B5EF4-FFF2-40B4-BE49-F238E27FC236}">
                <a16:creationId xmlns:a16="http://schemas.microsoft.com/office/drawing/2014/main" id="{781374B1-6444-14F7-90A7-EBE20D8451B3}"/>
              </a:ext>
            </a:extLst>
          </p:cNvPr>
          <p:cNvSpPr txBox="1"/>
          <p:nvPr/>
        </p:nvSpPr>
        <p:spPr>
          <a:xfrm>
            <a:off x="5440506" y="1429677"/>
            <a:ext cx="6353173" cy="4370427"/>
          </a:xfrm>
          <a:prstGeom prst="rect">
            <a:avLst/>
          </a:prstGeom>
          <a:noFill/>
        </p:spPr>
        <p:txBody>
          <a:bodyPr wrap="square" lIns="91440" tIns="45720" rIns="91440" bIns="45720" anchor="t">
            <a:spAutoFit/>
          </a:bodyPr>
          <a:lstStyle/>
          <a:p>
            <a:pPr marL="177800" indent="-177800" defTabSz="711200" fontAlgn="auto">
              <a:spcBef>
                <a:spcPts val="2400"/>
              </a:spcBef>
              <a:spcAft>
                <a:spcPts val="0"/>
              </a:spcAft>
              <a:buFontTx/>
              <a:buChar char="•"/>
              <a:defRPr/>
            </a:pPr>
            <a:r>
              <a:rPr kumimoji="0" lang="en-US" sz="1600" b="1" i="0" u="none" strike="noStrike" kern="1200" cap="none" spc="0" normalizeH="0" baseline="0" noProof="0" dirty="0">
                <a:ln>
                  <a:noFill/>
                </a:ln>
                <a:solidFill>
                  <a:srgbClr val="00B0F0"/>
                </a:solidFill>
                <a:effectLst/>
                <a:uLnTx/>
                <a:uFillTx/>
                <a:latin typeface="Arial"/>
                <a:ea typeface="+mn-ea"/>
                <a:cs typeface="+mn-cs"/>
              </a:rPr>
              <a:t>Contract Management</a:t>
            </a:r>
            <a:r>
              <a:rPr kumimoji="0" lang="en-US" sz="1600" b="0" i="0" u="none" strike="noStrike" kern="1200" cap="none" spc="0" normalizeH="0" baseline="0" noProof="0" dirty="0">
                <a:ln>
                  <a:noFill/>
                </a:ln>
                <a:solidFill>
                  <a:srgbClr val="00B0F0"/>
                </a:solidFill>
                <a:effectLst/>
                <a:uLnTx/>
                <a:uFillTx/>
                <a:latin typeface="Arial"/>
                <a:ea typeface="+mn-ea"/>
                <a:cs typeface="+mn-cs"/>
              </a:rPr>
              <a:t> </a:t>
            </a:r>
            <a:r>
              <a:rPr kumimoji="0" lang="en-US" sz="1600" b="0" i="0" u="none" strike="noStrike" kern="1200" cap="none" spc="0" normalizeH="0" baseline="0" noProof="0" dirty="0">
                <a:ln>
                  <a:noFill/>
                </a:ln>
                <a:solidFill>
                  <a:srgbClr val="000000"/>
                </a:solidFill>
                <a:effectLst/>
                <a:uLnTx/>
                <a:uFillTx/>
                <a:latin typeface="Arial"/>
                <a:ea typeface="+mn-ea"/>
                <a:cs typeface="+mn-cs"/>
              </a:rPr>
              <a:t>(CM) is a sub-process of the broader procurement lifecycle that </a:t>
            </a:r>
            <a:r>
              <a:rPr lang="en-US" sz="1600" dirty="0">
                <a:solidFill>
                  <a:srgbClr val="000000"/>
                </a:solidFill>
                <a:latin typeface="Arial"/>
              </a:rPr>
              <a:t>from oversight</a:t>
            </a:r>
            <a:r>
              <a:rPr kumimoji="0" lang="en-US" sz="1600" b="0" i="0" u="none" strike="noStrike" kern="1200" cap="none" spc="0" normalizeH="0" baseline="0" noProof="0" dirty="0">
                <a:ln>
                  <a:noFill/>
                </a:ln>
                <a:solidFill>
                  <a:srgbClr val="000000"/>
                </a:solidFill>
                <a:effectLst/>
                <a:uLnTx/>
                <a:uFillTx/>
                <a:latin typeface="Arial"/>
                <a:ea typeface="+mn-ea"/>
                <a:cs typeface="+mn-cs"/>
              </a:rPr>
              <a:t> of a </a:t>
            </a:r>
            <a:r>
              <a:rPr lang="en-US" sz="1600" dirty="0">
                <a:solidFill>
                  <a:srgbClr val="000000"/>
                </a:solidFill>
                <a:latin typeface="Arial"/>
              </a:rPr>
              <a:t>procurement process with</a:t>
            </a:r>
            <a:r>
              <a:rPr kumimoji="0" lang="en-US" sz="1600" b="0" i="0" u="none" strike="noStrike" kern="1200" cap="none" spc="0" normalizeH="0" baseline="0" noProof="0" dirty="0">
                <a:ln>
                  <a:noFill/>
                </a:ln>
                <a:solidFill>
                  <a:srgbClr val="000000"/>
                </a:solidFill>
                <a:effectLst/>
                <a:uLnTx/>
                <a:uFillTx/>
                <a:latin typeface="Arial"/>
                <a:ea typeface="+mn-ea"/>
                <a:cs typeface="+mn-cs"/>
              </a:rPr>
              <a:t> a supplier to adherence to agreed obligations, terms and conditions and eventually closure and termination</a:t>
            </a:r>
          </a:p>
          <a:p>
            <a:pPr marL="177800" marR="0" lvl="0" indent="-177800" algn="l" defTabSz="711200" rtl="0" eaLnBrk="1" fontAlgn="auto" latinLnBrk="0" hangingPunct="1">
              <a:lnSpc>
                <a:spcPct val="100000"/>
              </a:lnSpc>
              <a:spcBef>
                <a:spcPts val="2400"/>
              </a:spcBef>
              <a:spcAft>
                <a:spcPts val="0"/>
              </a:spcAft>
              <a:buClrTx/>
              <a:buSzTx/>
              <a:buFontTx/>
              <a:buChar char="•"/>
              <a:tabLst/>
              <a:defRPr/>
            </a:pPr>
            <a:r>
              <a:rPr kumimoji="0" lang="en-US" sz="1600" b="1" i="0" u="none" strike="noStrike" kern="1200" cap="none" spc="0" normalizeH="0" baseline="0" noProof="0" dirty="0">
                <a:ln>
                  <a:noFill/>
                </a:ln>
                <a:solidFill>
                  <a:srgbClr val="00B0F0"/>
                </a:solidFill>
                <a:effectLst/>
                <a:uLnTx/>
                <a:uFillTx/>
                <a:latin typeface="Arial"/>
                <a:ea typeface="+mn-ea"/>
                <a:cs typeface="+mn-cs"/>
              </a:rPr>
              <a:t>Contract Management</a:t>
            </a:r>
            <a:r>
              <a:rPr kumimoji="0" lang="en-US" sz="1600" b="0" i="0" u="none" strike="noStrike" kern="1200" cap="none" spc="0" normalizeH="0" baseline="0" noProof="0" dirty="0">
                <a:ln>
                  <a:noFill/>
                </a:ln>
                <a:solidFill>
                  <a:srgbClr val="00B0F0"/>
                </a:solidFill>
                <a:effectLst/>
                <a:uLnTx/>
                <a:uFillTx/>
                <a:latin typeface="Arial"/>
                <a:ea typeface="+mn-ea"/>
                <a:cs typeface="+mn-cs"/>
              </a:rPr>
              <a:t> </a:t>
            </a:r>
            <a:r>
              <a:rPr kumimoji="0" lang="en-US" sz="1600" b="0" i="0" u="none" strike="noStrike" kern="1200" cap="none" spc="0" normalizeH="0" baseline="0" noProof="0" dirty="0">
                <a:ln>
                  <a:noFill/>
                </a:ln>
                <a:solidFill>
                  <a:srgbClr val="000000"/>
                </a:solidFill>
                <a:effectLst/>
                <a:uLnTx/>
                <a:uFillTx/>
                <a:latin typeface="Arial"/>
                <a:ea typeface="+mn-ea"/>
                <a:cs typeface="+mn-cs"/>
              </a:rPr>
              <a:t>(CM) </a:t>
            </a:r>
            <a:r>
              <a:rPr lang="en-US" sz="1600" dirty="0">
                <a:solidFill>
                  <a:srgbClr val="000000"/>
                </a:solidFill>
                <a:latin typeface="Arial"/>
              </a:rPr>
              <a:t>Model has three phases:</a:t>
            </a:r>
          </a:p>
          <a:p>
            <a:pPr marL="355600" lvl="1" indent="-177800" defTabSz="711200" fontAlgn="auto">
              <a:spcBef>
                <a:spcPts val="1200"/>
              </a:spcBef>
              <a:spcAft>
                <a:spcPts val="0"/>
              </a:spcAft>
              <a:buFontTx/>
              <a:buChar char="–"/>
              <a:defRPr/>
            </a:pPr>
            <a:r>
              <a:rPr lang="en-US" sz="1600" dirty="0">
                <a:solidFill>
                  <a:srgbClr val="000000"/>
                </a:solidFill>
                <a:latin typeface="Arial"/>
              </a:rPr>
              <a:t>Phase 1 : </a:t>
            </a:r>
            <a:r>
              <a:rPr lang="en-US" sz="1600" dirty="0" err="1">
                <a:solidFill>
                  <a:srgbClr val="000000"/>
                </a:solidFill>
                <a:latin typeface="Arial"/>
              </a:rPr>
              <a:t>Mobilise</a:t>
            </a:r>
            <a:r>
              <a:rPr lang="en-US" sz="1600" dirty="0">
                <a:solidFill>
                  <a:srgbClr val="000000"/>
                </a:solidFill>
                <a:latin typeface="Arial"/>
              </a:rPr>
              <a:t> the Contract</a:t>
            </a:r>
            <a:endParaRPr lang="en-US" sz="1600" dirty="0">
              <a:solidFill>
                <a:srgbClr val="000000"/>
              </a:solidFill>
              <a:latin typeface="Arial"/>
              <a:cs typeface="Arial"/>
            </a:endParaRPr>
          </a:p>
          <a:p>
            <a:pPr marL="355600" lvl="1" indent="-177800" defTabSz="711200" fontAlgn="auto">
              <a:spcBef>
                <a:spcPts val="1200"/>
              </a:spcBef>
              <a:spcAft>
                <a:spcPts val="0"/>
              </a:spcAft>
              <a:buFontTx/>
              <a:buChar char="–"/>
              <a:defRPr/>
            </a:pPr>
            <a:r>
              <a:rPr lang="en-US" sz="1600" dirty="0">
                <a:solidFill>
                  <a:srgbClr val="000000"/>
                </a:solidFill>
                <a:latin typeface="Arial"/>
              </a:rPr>
              <a:t>Phase 2 : Contract Management and Administration</a:t>
            </a:r>
            <a:endParaRPr lang="en-US" sz="1600" dirty="0">
              <a:solidFill>
                <a:srgbClr val="000000"/>
              </a:solidFill>
              <a:latin typeface="Arial"/>
              <a:cs typeface="Arial"/>
            </a:endParaRPr>
          </a:p>
          <a:p>
            <a:pPr marL="355600" marR="0" lvl="1" indent="-177800" algn="l" defTabSz="711200" rtl="0" eaLnBrk="1" fontAlgn="auto" latinLnBrk="0" hangingPunct="1">
              <a:lnSpc>
                <a:spcPct val="100000"/>
              </a:lnSpc>
              <a:spcBef>
                <a:spcPts val="1200"/>
              </a:spcBef>
              <a:spcAft>
                <a:spcPts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Phase 3 : Contract C</a:t>
            </a:r>
            <a:r>
              <a:rPr lang="en-US" sz="1600" dirty="0">
                <a:solidFill>
                  <a:srgbClr val="000000"/>
                </a:solidFill>
                <a:latin typeface="Arial"/>
              </a:rPr>
              <a:t>losure</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711200" rtl="0" eaLnBrk="1" fontAlgn="auto" latinLnBrk="0" hangingPunct="1">
              <a:lnSpc>
                <a:spcPct val="100000"/>
              </a:lnSpc>
              <a:spcBef>
                <a:spcPts val="2400"/>
              </a:spcBef>
              <a:spcAft>
                <a:spcPts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 comprehensive </a:t>
            </a:r>
            <a:r>
              <a:rPr kumimoji="0" lang="en-US" sz="1600" b="1" i="0" u="none" strike="noStrike" kern="1200" cap="none" spc="0" normalizeH="0" baseline="0" noProof="0" dirty="0">
                <a:ln>
                  <a:noFill/>
                </a:ln>
                <a:solidFill>
                  <a:srgbClr val="00B0F0"/>
                </a:solidFill>
                <a:effectLst/>
                <a:uLnTx/>
                <a:uFillTx/>
                <a:latin typeface="Arial"/>
                <a:ea typeface="+mn-ea"/>
                <a:cs typeface="+mn-cs"/>
              </a:rPr>
              <a:t>Occupational Health and Safety</a:t>
            </a:r>
            <a:r>
              <a:rPr kumimoji="0" lang="en-US" sz="1600" b="1" i="0" u="none" strike="noStrike" kern="1200" cap="none" spc="0" normalizeH="0" baseline="0" noProof="0" dirty="0">
                <a:ln>
                  <a:noFill/>
                </a:ln>
                <a:solidFill>
                  <a:srgbClr val="0070C0"/>
                </a:solidFill>
                <a:effectLst/>
                <a:uLnTx/>
                <a:uFillTx/>
                <a:latin typeface="Arial"/>
                <a:ea typeface="+mn-ea"/>
                <a:cs typeface="+mn-cs"/>
              </a:rPr>
              <a:t> </a:t>
            </a:r>
            <a:r>
              <a:rPr kumimoji="0" lang="en-US" sz="1600" b="0" i="0" u="none" strike="noStrike" kern="1200" cap="none" spc="0" normalizeH="0" baseline="0" noProof="0" dirty="0">
                <a:ln>
                  <a:noFill/>
                </a:ln>
                <a:solidFill>
                  <a:srgbClr val="000000"/>
                </a:solidFill>
                <a:effectLst/>
                <a:uLnTx/>
                <a:uFillTx/>
                <a:latin typeface="Arial"/>
                <a:ea typeface="+mn-ea"/>
                <a:cs typeface="+mn-cs"/>
              </a:rPr>
              <a:t>(OHS) management will serve as one of the key enablers to proficient CM as they will inform the requirements that drive not only the why, but the when, who, and how the enterprise mitigates risks (operational, reputational and legal damages)</a:t>
            </a:r>
          </a:p>
        </p:txBody>
      </p:sp>
      <p:sp>
        <p:nvSpPr>
          <p:cNvPr id="29" name="Oval 28">
            <a:extLst>
              <a:ext uri="{FF2B5EF4-FFF2-40B4-BE49-F238E27FC236}">
                <a16:creationId xmlns:a16="http://schemas.microsoft.com/office/drawing/2014/main" id="{A11773AB-6EA7-3D09-AA4A-1D6132F50204}"/>
              </a:ext>
            </a:extLst>
          </p:cNvPr>
          <p:cNvSpPr/>
          <p:nvPr/>
        </p:nvSpPr>
        <p:spPr bwMode="gray">
          <a:xfrm>
            <a:off x="2260558" y="2977554"/>
            <a:ext cx="1251284" cy="1251284"/>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400">
              <a:solidFill>
                <a:schemeClr val="tx1"/>
              </a:solidFill>
            </a:endParaRPr>
          </a:p>
        </p:txBody>
      </p:sp>
      <p:grpSp>
        <p:nvGrpSpPr>
          <p:cNvPr id="31" name="Group 30">
            <a:extLst>
              <a:ext uri="{FF2B5EF4-FFF2-40B4-BE49-F238E27FC236}">
                <a16:creationId xmlns:a16="http://schemas.microsoft.com/office/drawing/2014/main" id="{39C6C9E9-523A-F5F3-6DEC-2BA3CC702A49}"/>
              </a:ext>
            </a:extLst>
          </p:cNvPr>
          <p:cNvGrpSpPr/>
          <p:nvPr/>
        </p:nvGrpSpPr>
        <p:grpSpPr>
          <a:xfrm>
            <a:off x="-86995" y="764806"/>
            <a:ext cx="5946390" cy="5946390"/>
            <a:chOff x="30861" y="1255643"/>
            <a:chExt cx="5946390" cy="5946390"/>
          </a:xfrm>
        </p:grpSpPr>
        <p:pic>
          <p:nvPicPr>
            <p:cNvPr id="2" name="Picture 1">
              <a:extLst>
                <a:ext uri="{FF2B5EF4-FFF2-40B4-BE49-F238E27FC236}">
                  <a16:creationId xmlns:a16="http://schemas.microsoft.com/office/drawing/2014/main" id="{1376EBE0-9878-57E5-06A3-D3C29281EB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861" y="1255643"/>
              <a:ext cx="5946390" cy="5946390"/>
            </a:xfrm>
            <a:prstGeom prst="rect">
              <a:avLst/>
            </a:prstGeom>
          </p:spPr>
        </p:pic>
        <p:sp>
          <p:nvSpPr>
            <p:cNvPr id="16" name="Freeform: Shape 15">
              <a:extLst>
                <a:ext uri="{FF2B5EF4-FFF2-40B4-BE49-F238E27FC236}">
                  <a16:creationId xmlns:a16="http://schemas.microsoft.com/office/drawing/2014/main" id="{60D88D8A-AFC5-9B31-5681-26BB647C7901}"/>
                </a:ext>
              </a:extLst>
            </p:cNvPr>
            <p:cNvSpPr/>
            <p:nvPr/>
          </p:nvSpPr>
          <p:spPr bwMode="gray">
            <a:xfrm>
              <a:off x="1358721" y="1629177"/>
              <a:ext cx="3651161" cy="4417454"/>
            </a:xfrm>
            <a:custGeom>
              <a:avLst/>
              <a:gdLst>
                <a:gd name="connsiteX0" fmla="*/ 663262 w 3651161"/>
                <a:gd name="connsiteY0" fmla="*/ 83713 h 4417454"/>
                <a:gd name="connsiteX1" fmla="*/ 875764 w 3651161"/>
                <a:gd name="connsiteY1" fmla="*/ 676141 h 4417454"/>
                <a:gd name="connsiteX2" fmla="*/ 1043189 w 3651161"/>
                <a:gd name="connsiteY2" fmla="*/ 759854 h 4417454"/>
                <a:gd name="connsiteX3" fmla="*/ 972355 w 3651161"/>
                <a:gd name="connsiteY3" fmla="*/ 914400 h 4417454"/>
                <a:gd name="connsiteX4" fmla="*/ 1236372 w 3651161"/>
                <a:gd name="connsiteY4" fmla="*/ 1661375 h 4417454"/>
                <a:gd name="connsiteX5" fmla="*/ 1680693 w 3651161"/>
                <a:gd name="connsiteY5" fmla="*/ 1661375 h 4417454"/>
                <a:gd name="connsiteX6" fmla="*/ 2034862 w 3651161"/>
                <a:gd name="connsiteY6" fmla="*/ 2060620 h 4417454"/>
                <a:gd name="connsiteX7" fmla="*/ 1996225 w 3651161"/>
                <a:gd name="connsiteY7" fmla="*/ 2485623 h 4417454"/>
                <a:gd name="connsiteX8" fmla="*/ 1815921 w 3651161"/>
                <a:gd name="connsiteY8" fmla="*/ 2749640 h 4417454"/>
                <a:gd name="connsiteX9" fmla="*/ 1352282 w 3651161"/>
                <a:gd name="connsiteY9" fmla="*/ 2833353 h 4417454"/>
                <a:gd name="connsiteX10" fmla="*/ 1004552 w 3651161"/>
                <a:gd name="connsiteY10" fmla="*/ 2723882 h 4417454"/>
                <a:gd name="connsiteX11" fmla="*/ 547352 w 3651161"/>
                <a:gd name="connsiteY11" fmla="*/ 3277674 h 4417454"/>
                <a:gd name="connsiteX12" fmla="*/ 373487 w 3651161"/>
                <a:gd name="connsiteY12" fmla="*/ 3290553 h 4417454"/>
                <a:gd name="connsiteX13" fmla="*/ 392806 w 3651161"/>
                <a:gd name="connsiteY13" fmla="*/ 3477296 h 4417454"/>
                <a:gd name="connsiteX14" fmla="*/ 0 w 3651161"/>
                <a:gd name="connsiteY14" fmla="*/ 3915178 h 4417454"/>
                <a:gd name="connsiteX15" fmla="*/ 830687 w 3651161"/>
                <a:gd name="connsiteY15" fmla="*/ 4372378 h 4417454"/>
                <a:gd name="connsiteX16" fmla="*/ 901521 w 3651161"/>
                <a:gd name="connsiteY16" fmla="*/ 4417454 h 4417454"/>
                <a:gd name="connsiteX17" fmla="*/ 2279561 w 3651161"/>
                <a:gd name="connsiteY17" fmla="*/ 4353060 h 4417454"/>
                <a:gd name="connsiteX18" fmla="*/ 3213279 w 3651161"/>
                <a:gd name="connsiteY18" fmla="*/ 3618964 h 4417454"/>
                <a:gd name="connsiteX19" fmla="*/ 3651161 w 3651161"/>
                <a:gd name="connsiteY19" fmla="*/ 2595093 h 4417454"/>
                <a:gd name="connsiteX20" fmla="*/ 3593206 w 3651161"/>
                <a:gd name="connsiteY20" fmla="*/ 1378040 h 4417454"/>
                <a:gd name="connsiteX21" fmla="*/ 2839792 w 3651161"/>
                <a:gd name="connsiteY21" fmla="*/ 495837 h 4417454"/>
                <a:gd name="connsiteX22" fmla="*/ 2170090 w 3651161"/>
                <a:gd name="connsiteY22" fmla="*/ 51516 h 4417454"/>
                <a:gd name="connsiteX23" fmla="*/ 1242811 w 3651161"/>
                <a:gd name="connsiteY23" fmla="*/ 0 h 4417454"/>
                <a:gd name="connsiteX24" fmla="*/ 663262 w 3651161"/>
                <a:gd name="connsiteY24" fmla="*/ 83713 h 4417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51161" h="4417454">
                  <a:moveTo>
                    <a:pt x="663262" y="83713"/>
                  </a:moveTo>
                  <a:lnTo>
                    <a:pt x="875764" y="676141"/>
                  </a:lnTo>
                  <a:lnTo>
                    <a:pt x="1043189" y="759854"/>
                  </a:lnTo>
                  <a:lnTo>
                    <a:pt x="972355" y="914400"/>
                  </a:lnTo>
                  <a:lnTo>
                    <a:pt x="1236372" y="1661375"/>
                  </a:lnTo>
                  <a:lnTo>
                    <a:pt x="1680693" y="1661375"/>
                  </a:lnTo>
                  <a:lnTo>
                    <a:pt x="2034862" y="2060620"/>
                  </a:lnTo>
                  <a:lnTo>
                    <a:pt x="1996225" y="2485623"/>
                  </a:lnTo>
                  <a:lnTo>
                    <a:pt x="1815921" y="2749640"/>
                  </a:lnTo>
                  <a:lnTo>
                    <a:pt x="1352282" y="2833353"/>
                  </a:lnTo>
                  <a:lnTo>
                    <a:pt x="1004552" y="2723882"/>
                  </a:lnTo>
                  <a:lnTo>
                    <a:pt x="547352" y="3277674"/>
                  </a:lnTo>
                  <a:lnTo>
                    <a:pt x="373487" y="3290553"/>
                  </a:lnTo>
                  <a:lnTo>
                    <a:pt x="392806" y="3477296"/>
                  </a:lnTo>
                  <a:lnTo>
                    <a:pt x="0" y="3915178"/>
                  </a:lnTo>
                  <a:lnTo>
                    <a:pt x="830687" y="4372378"/>
                  </a:lnTo>
                  <a:lnTo>
                    <a:pt x="901521" y="4417454"/>
                  </a:lnTo>
                  <a:lnTo>
                    <a:pt x="2279561" y="4353060"/>
                  </a:lnTo>
                  <a:lnTo>
                    <a:pt x="3213279" y="3618964"/>
                  </a:lnTo>
                  <a:lnTo>
                    <a:pt x="3651161" y="2595093"/>
                  </a:lnTo>
                  <a:lnTo>
                    <a:pt x="3593206" y="1378040"/>
                  </a:lnTo>
                  <a:lnTo>
                    <a:pt x="2839792" y="495837"/>
                  </a:lnTo>
                  <a:lnTo>
                    <a:pt x="2170090" y="51516"/>
                  </a:lnTo>
                  <a:lnTo>
                    <a:pt x="1242811" y="0"/>
                  </a:lnTo>
                  <a:lnTo>
                    <a:pt x="663262" y="83713"/>
                  </a:lnTo>
                  <a:close/>
                </a:path>
              </a:pathLst>
            </a:cu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spTree>
    <p:custDataLst>
      <p:tags r:id="rId1"/>
    </p:custDataLst>
    <p:extLst>
      <p:ext uri="{BB962C8B-B14F-4D97-AF65-F5344CB8AC3E}">
        <p14:creationId xmlns:p14="http://schemas.microsoft.com/office/powerpoint/2010/main" val="1374788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btfpColumnIndicatorGroup2">
            <a:extLst>
              <a:ext uri="{FF2B5EF4-FFF2-40B4-BE49-F238E27FC236}">
                <a16:creationId xmlns:a16="http://schemas.microsoft.com/office/drawing/2014/main" id="{7A61EA35-D0F3-93E6-A088-63B31A03F181}"/>
              </a:ext>
            </a:extLst>
          </p:cNvPr>
          <p:cNvGrpSpPr/>
          <p:nvPr/>
        </p:nvGrpSpPr>
        <p:grpSpPr>
          <a:xfrm>
            <a:off x="0" y="6926580"/>
            <a:ext cx="12192000" cy="137160"/>
            <a:chOff x="0" y="6926580"/>
            <a:chExt cx="12192000" cy="137160"/>
          </a:xfrm>
        </p:grpSpPr>
        <p:sp>
          <p:nvSpPr>
            <p:cNvPr id="30" name="btfpColumnGapBlocker539923">
              <a:extLst>
                <a:ext uri="{FF2B5EF4-FFF2-40B4-BE49-F238E27FC236}">
                  <a16:creationId xmlns:a16="http://schemas.microsoft.com/office/drawing/2014/main" id="{E62A1DE6-D204-3193-00B2-068005A66D71}"/>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sp>
          <p:nvSpPr>
            <p:cNvPr id="28" name="btfpColumnGapBlocker540118">
              <a:extLst>
                <a:ext uri="{FF2B5EF4-FFF2-40B4-BE49-F238E27FC236}">
                  <a16:creationId xmlns:a16="http://schemas.microsoft.com/office/drawing/2014/main" id="{1FF9DEB5-F9F0-0A9F-8E06-C19275FB6C40}"/>
                </a:ext>
              </a:extLst>
            </p:cNvPr>
            <p:cNvSpPr/>
            <p:nvPr/>
          </p:nvSpPr>
          <p:spPr bwMode="gray">
            <a:xfrm>
              <a:off x="5835650"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6" name="btfpColumnIndicator542524">
              <a:extLst>
                <a:ext uri="{FF2B5EF4-FFF2-40B4-BE49-F238E27FC236}">
                  <a16:creationId xmlns:a16="http://schemas.microsoft.com/office/drawing/2014/main" id="{EAD6AF44-949A-DC22-E6FC-4F725F8081BD}"/>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4" name="btfpColumnIndicator514353">
              <a:extLst>
                <a:ext uri="{FF2B5EF4-FFF2-40B4-BE49-F238E27FC236}">
                  <a16:creationId xmlns:a16="http://schemas.microsoft.com/office/drawing/2014/main" id="{1B78173E-FBCC-7B49-9B71-01391DD674E7}"/>
                </a:ext>
              </a:extLst>
            </p:cNvPr>
            <p:cNvCxnSpPr/>
            <p:nvPr/>
          </p:nvCxnSpPr>
          <p:spPr bwMode="gray">
            <a:xfrm flipV="1">
              <a:off x="63690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2" name="btfpColumnGapBlocker995594">
              <a:extLst>
                <a:ext uri="{FF2B5EF4-FFF2-40B4-BE49-F238E27FC236}">
                  <a16:creationId xmlns:a16="http://schemas.microsoft.com/office/drawing/2014/main" id="{E3979887-A5C3-440B-1B41-3C887270F3BD}"/>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0" name="btfpColumnIndicator172669">
              <a:extLst>
                <a:ext uri="{FF2B5EF4-FFF2-40B4-BE49-F238E27FC236}">
                  <a16:creationId xmlns:a16="http://schemas.microsoft.com/office/drawing/2014/main" id="{69E27951-2714-77E4-B7D8-640E95E4621C}"/>
                </a:ext>
              </a:extLst>
            </p:cNvPr>
            <p:cNvCxnSpPr/>
            <p:nvPr/>
          </p:nvCxnSpPr>
          <p:spPr bwMode="gray">
            <a:xfrm flipV="1">
              <a:off x="58356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8" name="btfpColumnIndicator734397">
              <a:extLst>
                <a:ext uri="{FF2B5EF4-FFF2-40B4-BE49-F238E27FC236}">
                  <a16:creationId xmlns:a16="http://schemas.microsoft.com/office/drawing/2014/main" id="{17AC701A-00A8-0CDB-12ED-5CE37AE3596A}"/>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1" name="btfpColumnIndicatorGroup1">
            <a:extLst>
              <a:ext uri="{FF2B5EF4-FFF2-40B4-BE49-F238E27FC236}">
                <a16:creationId xmlns:a16="http://schemas.microsoft.com/office/drawing/2014/main" id="{849EBE6B-083C-8561-FD31-B74409476E1A}"/>
              </a:ext>
            </a:extLst>
          </p:cNvPr>
          <p:cNvGrpSpPr/>
          <p:nvPr/>
        </p:nvGrpSpPr>
        <p:grpSpPr>
          <a:xfrm>
            <a:off x="0" y="-205740"/>
            <a:ext cx="12192000" cy="137160"/>
            <a:chOff x="0" y="-205740"/>
            <a:chExt cx="12192000" cy="137160"/>
          </a:xfrm>
        </p:grpSpPr>
        <p:sp>
          <p:nvSpPr>
            <p:cNvPr id="29" name="btfpColumnGapBlocker228201">
              <a:extLst>
                <a:ext uri="{FF2B5EF4-FFF2-40B4-BE49-F238E27FC236}">
                  <a16:creationId xmlns:a16="http://schemas.microsoft.com/office/drawing/2014/main" id="{44E63CF0-0BFD-B447-8AB4-196F5F7D9904}"/>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sp>
          <p:nvSpPr>
            <p:cNvPr id="27" name="btfpColumnGapBlocker627399">
              <a:extLst>
                <a:ext uri="{FF2B5EF4-FFF2-40B4-BE49-F238E27FC236}">
                  <a16:creationId xmlns:a16="http://schemas.microsoft.com/office/drawing/2014/main" id="{A4DF1F1E-2463-4198-6F84-8C5296E5B332}"/>
                </a:ext>
              </a:extLst>
            </p:cNvPr>
            <p:cNvSpPr/>
            <p:nvPr/>
          </p:nvSpPr>
          <p:spPr bwMode="gray">
            <a:xfrm>
              <a:off x="5835650"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5" name="btfpColumnIndicator539072">
              <a:extLst>
                <a:ext uri="{FF2B5EF4-FFF2-40B4-BE49-F238E27FC236}">
                  <a16:creationId xmlns:a16="http://schemas.microsoft.com/office/drawing/2014/main" id="{A6E503C5-F1AB-0603-294D-C93E76369755}"/>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3" name="btfpColumnIndicator416306">
              <a:extLst>
                <a:ext uri="{FF2B5EF4-FFF2-40B4-BE49-F238E27FC236}">
                  <a16:creationId xmlns:a16="http://schemas.microsoft.com/office/drawing/2014/main" id="{74323929-44FE-FA67-D859-80445468F9EF}"/>
                </a:ext>
              </a:extLst>
            </p:cNvPr>
            <p:cNvCxnSpPr/>
            <p:nvPr/>
          </p:nvCxnSpPr>
          <p:spPr bwMode="gray">
            <a:xfrm flipV="1">
              <a:off x="63690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1" name="btfpColumnGapBlocker663681">
              <a:extLst>
                <a:ext uri="{FF2B5EF4-FFF2-40B4-BE49-F238E27FC236}">
                  <a16:creationId xmlns:a16="http://schemas.microsoft.com/office/drawing/2014/main" id="{5B814517-FC8F-F42B-34F4-4653F5A6C7A9}"/>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19" name="btfpColumnIndicator273281">
              <a:extLst>
                <a:ext uri="{FF2B5EF4-FFF2-40B4-BE49-F238E27FC236}">
                  <a16:creationId xmlns:a16="http://schemas.microsoft.com/office/drawing/2014/main" id="{A033CEEB-906D-FDC3-28B1-D5FA80B2DF9F}"/>
                </a:ext>
              </a:extLst>
            </p:cNvPr>
            <p:cNvCxnSpPr/>
            <p:nvPr/>
          </p:nvCxnSpPr>
          <p:spPr bwMode="gray">
            <a:xfrm flipV="1">
              <a:off x="58356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7" name="btfpColumnIndicator108274">
              <a:extLst>
                <a:ext uri="{FF2B5EF4-FFF2-40B4-BE49-F238E27FC236}">
                  <a16:creationId xmlns:a16="http://schemas.microsoft.com/office/drawing/2014/main" id="{2315A92E-549D-71FD-3A5C-19C0883B0CD4}"/>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33" name="AgendaTitle">
            <a:extLst>
              <a:ext uri="{FF2B5EF4-FFF2-40B4-BE49-F238E27FC236}">
                <a16:creationId xmlns:a16="http://schemas.microsoft.com/office/drawing/2014/main" id="{1FD89E6E-129F-B4E4-F2ED-C4F113D714B5}"/>
              </a:ext>
            </a:extLst>
          </p:cNvPr>
          <p:cNvSpPr txBox="1"/>
          <p:nvPr/>
        </p:nvSpPr>
        <p:spPr bwMode="gray">
          <a:xfrm>
            <a:off x="2277533" y="4879835"/>
            <a:ext cx="1642532" cy="420277"/>
          </a:xfrm>
          <a:prstGeom prst="rect">
            <a:avLst/>
          </a:prstGeom>
          <a:noFill/>
        </p:spPr>
        <p:txBody>
          <a:bodyPr vert="horz" wrap="square" lIns="18136" tIns="25226" rIns="72073" bIns="25226"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all" spc="450" normalizeH="0" baseline="0" noProof="0" dirty="0">
                <a:ln>
                  <a:noFill/>
                </a:ln>
                <a:solidFill>
                  <a:schemeClr val="tx2"/>
                </a:solidFill>
                <a:effectLst/>
                <a:uLnTx/>
                <a:uFillTx/>
                <a:latin typeface="Arial"/>
                <a:ea typeface="+mn-ea"/>
                <a:cs typeface="+mn-cs"/>
              </a:rPr>
              <a:t>Learning objectives</a:t>
            </a:r>
          </a:p>
        </p:txBody>
      </p:sp>
      <p:cxnSp>
        <p:nvCxnSpPr>
          <p:cNvPr id="34" name="AgendaLine">
            <a:extLst>
              <a:ext uri="{FF2B5EF4-FFF2-40B4-BE49-F238E27FC236}">
                <a16:creationId xmlns:a16="http://schemas.microsoft.com/office/drawing/2014/main" id="{11F073CE-A77D-4965-147B-F407A351530E}"/>
              </a:ext>
            </a:extLst>
          </p:cNvPr>
          <p:cNvCxnSpPr/>
          <p:nvPr/>
        </p:nvCxnSpPr>
        <p:spPr bwMode="gray">
          <a:xfrm>
            <a:off x="334963" y="4447931"/>
            <a:ext cx="11522075" cy="0"/>
          </a:xfrm>
          <a:prstGeom prst="line">
            <a:avLst/>
          </a:prstGeom>
          <a:ln w="19050" cap="flat" cmpd="sng" algn="ctr">
            <a:solidFill>
              <a:srgbClr val="002458"/>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B44FE13-8370-5FB7-CF54-C07FB19CFAB6}"/>
              </a:ext>
            </a:extLst>
          </p:cNvPr>
          <p:cNvSpPr/>
          <p:nvPr/>
        </p:nvSpPr>
        <p:spPr bwMode="gray">
          <a:xfrm>
            <a:off x="634996" y="3036438"/>
            <a:ext cx="1438245" cy="1274884"/>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indent="0">
              <a:buNone/>
            </a:pPr>
            <a:r>
              <a:rPr lang="en-US" sz="1400">
                <a:solidFill>
                  <a:schemeClr val="tx1"/>
                </a:solidFill>
              </a:rPr>
              <a:t>Contract Management Principles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i="0" u="none" strike="noStrike" kern="1200" cap="none" spc="0" normalizeH="0" baseline="0" noProof="0" dirty="0">
              <a:ln>
                <a:noFill/>
              </a:ln>
              <a:solidFill>
                <a:schemeClr val="tx1"/>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E5A817F4-36E3-873C-0B03-8A92E32D9121}"/>
              </a:ext>
            </a:extLst>
          </p:cNvPr>
          <p:cNvSpPr/>
          <p:nvPr/>
        </p:nvSpPr>
        <p:spPr bwMode="gray">
          <a:xfrm>
            <a:off x="2277531" y="3531736"/>
            <a:ext cx="1371600" cy="779585"/>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a:ea typeface="+mn-ea"/>
                <a:cs typeface="+mn-cs"/>
              </a:rPr>
              <a:t>Contract Management Enablers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chemeClr val="tx2"/>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0384EBE7-BB2E-53ED-41AD-575C44AFCA5A}"/>
              </a:ext>
            </a:extLst>
          </p:cNvPr>
          <p:cNvSpPr/>
          <p:nvPr/>
        </p:nvSpPr>
        <p:spPr bwMode="gray">
          <a:xfrm>
            <a:off x="3920065" y="3303139"/>
            <a:ext cx="1371600" cy="1008184"/>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80808"/>
                </a:solidFill>
                <a:effectLst/>
                <a:uLnTx/>
                <a:uFillTx/>
                <a:latin typeface="Arial"/>
                <a:ea typeface="+mn-ea"/>
                <a:cs typeface="+mn-cs"/>
              </a:rPr>
              <a:t>OHS Acts, Regulations and Guidance</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80808"/>
              </a:solidFill>
              <a:effectLst/>
              <a:uLnTx/>
              <a:uFillTx/>
              <a:latin typeface="Arial"/>
              <a:ea typeface="+mn-ea"/>
              <a:cs typeface="+mn-cs"/>
            </a:endParaRPr>
          </a:p>
        </p:txBody>
      </p:sp>
      <p:sp>
        <p:nvSpPr>
          <p:cNvPr id="39" name="AgendaEmphasisBar">
            <a:extLst>
              <a:ext uri="{FF2B5EF4-FFF2-40B4-BE49-F238E27FC236}">
                <a16:creationId xmlns:a16="http://schemas.microsoft.com/office/drawing/2014/main" id="{0F442C44-3747-9D06-0850-3E71DB77ED43}"/>
              </a:ext>
            </a:extLst>
          </p:cNvPr>
          <p:cNvSpPr/>
          <p:nvPr/>
        </p:nvSpPr>
        <p:spPr bwMode="gray">
          <a:xfrm rot="16200000">
            <a:off x="2915623" y="3698632"/>
            <a:ext cx="95417" cy="1371600"/>
          </a:xfrm>
          <a:prstGeom prst="rect">
            <a:avLst/>
          </a:prstGeom>
          <a:solidFill>
            <a:srgbClr val="002458"/>
          </a:solidFill>
          <a:ln w="9525" cap="flat" cmpd="sng" algn="ctr">
            <a:solidFill>
              <a:srgbClr val="002458"/>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01584455-61A3-43B2-4D51-45241CE84DF9}"/>
              </a:ext>
            </a:extLst>
          </p:cNvPr>
          <p:cNvSpPr/>
          <p:nvPr/>
        </p:nvSpPr>
        <p:spPr bwMode="gray">
          <a:xfrm>
            <a:off x="7205132" y="2744343"/>
            <a:ext cx="1507065" cy="1566980"/>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80808"/>
                </a:solidFill>
                <a:effectLst/>
                <a:uLnTx/>
                <a:uFillTx/>
                <a:latin typeface="Arial"/>
                <a:ea typeface="+mn-ea"/>
                <a:cs typeface="+mn-cs"/>
              </a:rPr>
              <a:t>Phase 2: </a:t>
            </a:r>
            <a:br>
              <a:rPr kumimoji="0" lang="en-US" sz="1400" b="0" i="0" u="none" strike="noStrike" kern="1200" cap="none" spc="0" normalizeH="0" baseline="0" noProof="0" dirty="0">
                <a:ln>
                  <a:noFill/>
                </a:ln>
                <a:solidFill>
                  <a:srgbClr val="080808"/>
                </a:solidFill>
                <a:effectLst/>
                <a:uLnTx/>
                <a:uFillTx/>
                <a:latin typeface="Arial"/>
                <a:ea typeface="+mn-ea"/>
                <a:cs typeface="+mn-cs"/>
              </a:rPr>
            </a:br>
            <a:r>
              <a:rPr kumimoji="0" lang="en-US" sz="1400" b="0" i="0" u="none" strike="noStrike" kern="1200" cap="none" spc="0" normalizeH="0" baseline="0" noProof="0" dirty="0">
                <a:ln>
                  <a:noFill/>
                </a:ln>
                <a:solidFill>
                  <a:srgbClr val="080808"/>
                </a:solidFill>
                <a:effectLst/>
                <a:uLnTx/>
                <a:uFillTx/>
                <a:latin typeface="Arial"/>
                <a:ea typeface="+mn-ea"/>
                <a:cs typeface="+mn-cs"/>
              </a:rPr>
              <a:t>Contract Administration and Management</a:t>
            </a:r>
          </a:p>
        </p:txBody>
      </p:sp>
      <p:sp>
        <p:nvSpPr>
          <p:cNvPr id="41" name="Rectangle 40">
            <a:extLst>
              <a:ext uri="{FF2B5EF4-FFF2-40B4-BE49-F238E27FC236}">
                <a16:creationId xmlns:a16="http://schemas.microsoft.com/office/drawing/2014/main" id="{EADADAB0-09B4-20BF-3858-4D9877F11A86}"/>
              </a:ext>
            </a:extLst>
          </p:cNvPr>
          <p:cNvSpPr/>
          <p:nvPr/>
        </p:nvSpPr>
        <p:spPr bwMode="gray">
          <a:xfrm>
            <a:off x="5553546" y="3036437"/>
            <a:ext cx="1380650" cy="1274886"/>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80808"/>
                </a:solidFill>
                <a:effectLst/>
                <a:uLnTx/>
                <a:uFillTx/>
                <a:latin typeface="Arial"/>
                <a:ea typeface="+mn-ea"/>
                <a:cs typeface="+mn-cs"/>
              </a:rPr>
              <a:t>Phase 1: </a:t>
            </a:r>
            <a:r>
              <a:rPr kumimoji="0" lang="en-US" sz="1400" b="0" i="0" u="none" strike="noStrike" kern="1200" cap="none" spc="0" normalizeH="0" baseline="0" noProof="0" dirty="0" err="1">
                <a:ln>
                  <a:noFill/>
                </a:ln>
                <a:solidFill>
                  <a:srgbClr val="080808"/>
                </a:solidFill>
                <a:effectLst/>
                <a:uLnTx/>
                <a:uFillTx/>
                <a:latin typeface="Arial"/>
                <a:ea typeface="+mn-ea"/>
                <a:cs typeface="+mn-cs"/>
              </a:rPr>
              <a:t>Mobilise</a:t>
            </a:r>
            <a:r>
              <a:rPr kumimoji="0" lang="en-US" sz="1400" b="0" i="0" u="none" strike="noStrike" kern="1200" cap="none" spc="0" normalizeH="0" baseline="0" noProof="0" dirty="0">
                <a:ln>
                  <a:noFill/>
                </a:ln>
                <a:solidFill>
                  <a:srgbClr val="080808"/>
                </a:solidFill>
                <a:effectLst/>
                <a:uLnTx/>
                <a:uFillTx/>
                <a:latin typeface="Arial"/>
                <a:ea typeface="+mn-ea"/>
                <a:cs typeface="+mn-cs"/>
              </a:rPr>
              <a:t> Contracts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80808"/>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97437313-93C8-0E09-1329-965C6750F039}"/>
              </a:ext>
            </a:extLst>
          </p:cNvPr>
          <p:cNvSpPr/>
          <p:nvPr/>
        </p:nvSpPr>
        <p:spPr bwMode="gray">
          <a:xfrm>
            <a:off x="10490200" y="3531737"/>
            <a:ext cx="1371600" cy="779586"/>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80808"/>
                </a:solidFill>
                <a:effectLst/>
                <a:uLnTx/>
                <a:uFillTx/>
                <a:latin typeface="Arial"/>
                <a:ea typeface="+mn-ea"/>
                <a:cs typeface="+mn-cs"/>
              </a:rPr>
              <a:t>Summary and Review</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80808"/>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80808"/>
              </a:solidFill>
              <a:effectLst/>
              <a:uLnTx/>
              <a:uFillTx/>
              <a:latin typeface="Arial"/>
              <a:ea typeface="+mn-ea"/>
              <a:cs typeface="+mn-cs"/>
            </a:endParaRPr>
          </a:p>
        </p:txBody>
      </p:sp>
      <p:grpSp>
        <p:nvGrpSpPr>
          <p:cNvPr id="43" name="Group 42">
            <a:extLst>
              <a:ext uri="{FF2B5EF4-FFF2-40B4-BE49-F238E27FC236}">
                <a16:creationId xmlns:a16="http://schemas.microsoft.com/office/drawing/2014/main" id="{BC1A1F2E-E970-3C8C-A8DF-47F8C73780DB}"/>
              </a:ext>
            </a:extLst>
          </p:cNvPr>
          <p:cNvGrpSpPr/>
          <p:nvPr/>
        </p:nvGrpSpPr>
        <p:grpSpPr>
          <a:xfrm>
            <a:off x="2142064" y="2724762"/>
            <a:ext cx="8212670" cy="1566978"/>
            <a:chOff x="2142064" y="3763108"/>
            <a:chExt cx="8212670" cy="445477"/>
          </a:xfrm>
        </p:grpSpPr>
        <p:cxnSp>
          <p:nvCxnSpPr>
            <p:cNvPr id="44" name="Straight Connector 43">
              <a:extLst>
                <a:ext uri="{FF2B5EF4-FFF2-40B4-BE49-F238E27FC236}">
                  <a16:creationId xmlns:a16="http://schemas.microsoft.com/office/drawing/2014/main" id="{09239386-A595-AEC3-FE5D-830D5BA83110}"/>
                </a:ext>
              </a:extLst>
            </p:cNvPr>
            <p:cNvCxnSpPr/>
            <p:nvPr/>
          </p:nvCxnSpPr>
          <p:spPr bwMode="gray">
            <a:xfrm>
              <a:off x="2142064"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3BE81A0-1323-7991-4A61-4CD4B0FAA47B}"/>
                </a:ext>
              </a:extLst>
            </p:cNvPr>
            <p:cNvCxnSpPr/>
            <p:nvPr/>
          </p:nvCxnSpPr>
          <p:spPr bwMode="gray">
            <a:xfrm>
              <a:off x="3784598"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FDA9F9A-597B-B183-BA2B-ACD0B742F3EC}"/>
                </a:ext>
              </a:extLst>
            </p:cNvPr>
            <p:cNvCxnSpPr/>
            <p:nvPr/>
          </p:nvCxnSpPr>
          <p:spPr bwMode="gray">
            <a:xfrm>
              <a:off x="10354734"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F651B8C-6BB0-4B0F-7DB5-6D0283421E9B}"/>
                </a:ext>
              </a:extLst>
            </p:cNvPr>
            <p:cNvCxnSpPr/>
            <p:nvPr/>
          </p:nvCxnSpPr>
          <p:spPr bwMode="gray">
            <a:xfrm>
              <a:off x="7069666"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7A922C2-B771-01C9-4AB5-5A98CFD6C1AF}"/>
                </a:ext>
              </a:extLst>
            </p:cNvPr>
            <p:cNvCxnSpPr/>
            <p:nvPr/>
          </p:nvCxnSpPr>
          <p:spPr bwMode="gray">
            <a:xfrm>
              <a:off x="5427132"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DA9F183-F1EC-0509-2543-8025D5E94C48}"/>
                </a:ext>
              </a:extLst>
            </p:cNvPr>
            <p:cNvCxnSpPr/>
            <p:nvPr/>
          </p:nvCxnSpPr>
          <p:spPr bwMode="gray">
            <a:xfrm>
              <a:off x="8712200"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50" name="Text Placeholder 13">
            <a:extLst>
              <a:ext uri="{FF2B5EF4-FFF2-40B4-BE49-F238E27FC236}">
                <a16:creationId xmlns:a16="http://schemas.microsoft.com/office/drawing/2014/main" id="{A702650A-D771-9F12-2588-AB46A6D28FA9}"/>
              </a:ext>
            </a:extLst>
          </p:cNvPr>
          <p:cNvSpPr txBox="1">
            <a:spLocks/>
          </p:cNvSpPr>
          <p:nvPr/>
        </p:nvSpPr>
        <p:spPr>
          <a:xfrm>
            <a:off x="2175928" y="5345093"/>
            <a:ext cx="4328317" cy="866904"/>
          </a:xfrm>
          <a:prstGeom prst="rect">
            <a:avLst/>
          </a:prstGeom>
        </p:spPr>
        <p:txBody>
          <a:bodyPr wrap="square">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896938" indent="-177800" algn="l" defTabSz="914400" rtl="0" eaLnBrk="1" latinLnBrk="0" hangingPunct="1">
              <a:lnSpc>
                <a:spcPct val="100000"/>
              </a:lnSpc>
              <a:spcBef>
                <a:spcPts val="500"/>
              </a:spcBef>
              <a:buFont typeface="Arial" panose="020B0604020202020204" pitchFamily="34" charset="0"/>
              <a:buChar char="›"/>
              <a:tabLst>
                <a:tab pos="896938" algn="l"/>
              </a:tabLst>
              <a:defRPr sz="1400" kern="1200">
                <a:solidFill>
                  <a:schemeClr val="tx1"/>
                </a:solidFill>
                <a:latin typeface="+mn-lt"/>
                <a:ea typeface="+mn-ea"/>
                <a:cs typeface="+mn-cs"/>
              </a:defRPr>
            </a:lvl3pPr>
            <a:lvl4pPr marL="1163638" indent="-2667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339850" indent="-176213"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400" dirty="0">
                <a:solidFill>
                  <a:schemeClr val="tx2"/>
                </a:solidFill>
              </a:rPr>
              <a:t>Identify the key success factors in your organisation that support good practice contract management </a:t>
            </a:r>
          </a:p>
          <a:p>
            <a:endParaRPr lang="en-AU" sz="1400" dirty="0">
              <a:solidFill>
                <a:schemeClr val="tx2"/>
              </a:solidFill>
            </a:endParaRPr>
          </a:p>
        </p:txBody>
      </p:sp>
      <p:cxnSp>
        <p:nvCxnSpPr>
          <p:cNvPr id="51" name="Straight Arrow Connector 50">
            <a:extLst>
              <a:ext uri="{FF2B5EF4-FFF2-40B4-BE49-F238E27FC236}">
                <a16:creationId xmlns:a16="http://schemas.microsoft.com/office/drawing/2014/main" id="{2212E9E9-9DD1-AF21-A5E9-73DA0E6D933D}"/>
              </a:ext>
            </a:extLst>
          </p:cNvPr>
          <p:cNvCxnSpPr>
            <a:cxnSpLocks/>
          </p:cNvCxnSpPr>
          <p:nvPr/>
        </p:nvCxnSpPr>
        <p:spPr>
          <a:xfrm>
            <a:off x="2892105" y="4432141"/>
            <a:ext cx="0" cy="362277"/>
          </a:xfrm>
          <a:prstGeom prst="straightConnector1">
            <a:avLst/>
          </a:prstGeom>
          <a:ln w="9525" cap="flat" cmpd="sng" algn="ctr">
            <a:solidFill>
              <a:srgbClr val="002458"/>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4F28414-7740-1D5F-0414-92EFB540186A}"/>
              </a:ext>
            </a:extLst>
          </p:cNvPr>
          <p:cNvSpPr/>
          <p:nvPr/>
        </p:nvSpPr>
        <p:spPr bwMode="gray">
          <a:xfrm>
            <a:off x="8847667" y="3531737"/>
            <a:ext cx="1371600" cy="779586"/>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t>Phase 3: Contract Closure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3756956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511" name="btfpColumnIndicatorGroup2">
            <a:extLst>
              <a:ext uri="{FF2B5EF4-FFF2-40B4-BE49-F238E27FC236}">
                <a16:creationId xmlns:a16="http://schemas.microsoft.com/office/drawing/2014/main" id="{2DB37A7E-6694-9DAD-0A45-A3E1D4EFCE09}"/>
              </a:ext>
            </a:extLst>
          </p:cNvPr>
          <p:cNvGrpSpPr/>
          <p:nvPr/>
        </p:nvGrpSpPr>
        <p:grpSpPr>
          <a:xfrm>
            <a:off x="0" y="6926580"/>
            <a:ext cx="12192000" cy="137160"/>
            <a:chOff x="0" y="6926580"/>
            <a:chExt cx="12192000" cy="137160"/>
          </a:xfrm>
        </p:grpSpPr>
        <p:sp>
          <p:nvSpPr>
            <p:cNvPr id="103509" name="btfpColumnGapBlocker629448">
              <a:extLst>
                <a:ext uri="{FF2B5EF4-FFF2-40B4-BE49-F238E27FC236}">
                  <a16:creationId xmlns:a16="http://schemas.microsoft.com/office/drawing/2014/main" id="{9FB61D1D-8126-F869-E502-316C785215E7}"/>
                </a:ext>
              </a:extLst>
            </p:cNvPr>
            <p:cNvSpPr/>
            <p:nvPr/>
          </p:nvSpPr>
          <p:spPr bwMode="gray">
            <a:xfrm>
              <a:off x="11849100" y="6926580"/>
              <a:ext cx="3429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03507" name="btfpColumnGapBlocker300197">
              <a:extLst>
                <a:ext uri="{FF2B5EF4-FFF2-40B4-BE49-F238E27FC236}">
                  <a16:creationId xmlns:a16="http://schemas.microsoft.com/office/drawing/2014/main" id="{361466B5-57D9-0917-5649-BA42D5B51C8B}"/>
                </a:ext>
              </a:extLst>
            </p:cNvPr>
            <p:cNvSpPr/>
            <p:nvPr/>
          </p:nvSpPr>
          <p:spPr bwMode="gray">
            <a:xfrm>
              <a:off x="7840133"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03505" name="btfpColumnIndicator573881">
              <a:extLst>
                <a:ext uri="{FF2B5EF4-FFF2-40B4-BE49-F238E27FC236}">
                  <a16:creationId xmlns:a16="http://schemas.microsoft.com/office/drawing/2014/main" id="{1A2DC919-013D-23AB-DC2D-EAE97CEC92B9}"/>
                </a:ext>
              </a:extLst>
            </p:cNvPr>
            <p:cNvCxnSpPr/>
            <p:nvPr/>
          </p:nvCxnSpPr>
          <p:spPr bwMode="gray">
            <a:xfrm flipV="1">
              <a:off x="118491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03503" name="btfpColumnIndicator832349">
              <a:extLst>
                <a:ext uri="{FF2B5EF4-FFF2-40B4-BE49-F238E27FC236}">
                  <a16:creationId xmlns:a16="http://schemas.microsoft.com/office/drawing/2014/main" id="{D3E6BD36-61B7-FEAC-2FCA-E1CC5C6B52B4}"/>
                </a:ext>
              </a:extLst>
            </p:cNvPr>
            <p:cNvCxnSpPr/>
            <p:nvPr/>
          </p:nvCxnSpPr>
          <p:spPr bwMode="gray">
            <a:xfrm flipV="1">
              <a:off x="8373533"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03501" name="btfpColumnGapBlocker462193">
              <a:extLst>
                <a:ext uri="{FF2B5EF4-FFF2-40B4-BE49-F238E27FC236}">
                  <a16:creationId xmlns:a16="http://schemas.microsoft.com/office/drawing/2014/main" id="{F1531A3B-A864-5096-28B4-796BDF9317C5}"/>
                </a:ext>
              </a:extLst>
            </p:cNvPr>
            <p:cNvSpPr/>
            <p:nvPr/>
          </p:nvSpPr>
          <p:spPr bwMode="gray">
            <a:xfrm>
              <a:off x="3831167"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03499" name="btfpColumnIndicator215000">
              <a:extLst>
                <a:ext uri="{FF2B5EF4-FFF2-40B4-BE49-F238E27FC236}">
                  <a16:creationId xmlns:a16="http://schemas.microsoft.com/office/drawing/2014/main" id="{2C06C707-214B-E6AD-1F03-4D81305E0963}"/>
                </a:ext>
              </a:extLst>
            </p:cNvPr>
            <p:cNvCxnSpPr/>
            <p:nvPr/>
          </p:nvCxnSpPr>
          <p:spPr bwMode="gray">
            <a:xfrm flipV="1">
              <a:off x="7840133"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03497" name="btfpColumnIndicator194720">
              <a:extLst>
                <a:ext uri="{FF2B5EF4-FFF2-40B4-BE49-F238E27FC236}">
                  <a16:creationId xmlns:a16="http://schemas.microsoft.com/office/drawing/2014/main" id="{8AF1156D-D331-267B-B4D5-BF39096D1841}"/>
                </a:ext>
              </a:extLst>
            </p:cNvPr>
            <p:cNvCxnSpPr/>
            <p:nvPr/>
          </p:nvCxnSpPr>
          <p:spPr bwMode="gray">
            <a:xfrm flipV="1">
              <a:off x="4364567"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03495" name="btfpColumnGapBlocker783564">
              <a:extLst>
                <a:ext uri="{FF2B5EF4-FFF2-40B4-BE49-F238E27FC236}">
                  <a16:creationId xmlns:a16="http://schemas.microsoft.com/office/drawing/2014/main" id="{D0A05637-7AE4-25CB-3B37-FB6C9A6E9F3D}"/>
                </a:ext>
              </a:extLst>
            </p:cNvPr>
            <p:cNvSpPr/>
            <p:nvPr/>
          </p:nvSpPr>
          <p:spPr bwMode="gray">
            <a:xfrm>
              <a:off x="0" y="6926580"/>
              <a:ext cx="3556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03493" name="btfpColumnIndicator276895">
              <a:extLst>
                <a:ext uri="{FF2B5EF4-FFF2-40B4-BE49-F238E27FC236}">
                  <a16:creationId xmlns:a16="http://schemas.microsoft.com/office/drawing/2014/main" id="{C7E6F8B6-6EC0-C917-D9CE-FAF9C1AD4BAF}"/>
                </a:ext>
              </a:extLst>
            </p:cNvPr>
            <p:cNvCxnSpPr/>
            <p:nvPr/>
          </p:nvCxnSpPr>
          <p:spPr bwMode="gray">
            <a:xfrm flipV="1">
              <a:off x="3831167"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03491" name="btfpColumnIndicator517174">
              <a:extLst>
                <a:ext uri="{FF2B5EF4-FFF2-40B4-BE49-F238E27FC236}">
                  <a16:creationId xmlns:a16="http://schemas.microsoft.com/office/drawing/2014/main" id="{DA31889C-A005-A963-E8DF-DBDF9FFAFE61}"/>
                </a:ext>
              </a:extLst>
            </p:cNvPr>
            <p:cNvCxnSpPr/>
            <p:nvPr/>
          </p:nvCxnSpPr>
          <p:spPr bwMode="gray">
            <a:xfrm flipV="1">
              <a:off x="355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103510" name="btfpColumnIndicatorGroup1">
            <a:extLst>
              <a:ext uri="{FF2B5EF4-FFF2-40B4-BE49-F238E27FC236}">
                <a16:creationId xmlns:a16="http://schemas.microsoft.com/office/drawing/2014/main" id="{DE2153A9-8CA3-25DF-5D25-0C06ACA56A63}"/>
              </a:ext>
            </a:extLst>
          </p:cNvPr>
          <p:cNvGrpSpPr/>
          <p:nvPr/>
        </p:nvGrpSpPr>
        <p:grpSpPr>
          <a:xfrm>
            <a:off x="0" y="-205740"/>
            <a:ext cx="12192000" cy="137160"/>
            <a:chOff x="0" y="-205740"/>
            <a:chExt cx="12192000" cy="137160"/>
          </a:xfrm>
        </p:grpSpPr>
        <p:sp>
          <p:nvSpPr>
            <p:cNvPr id="103508" name="btfpColumnGapBlocker781473">
              <a:extLst>
                <a:ext uri="{FF2B5EF4-FFF2-40B4-BE49-F238E27FC236}">
                  <a16:creationId xmlns:a16="http://schemas.microsoft.com/office/drawing/2014/main" id="{5DE0C4A8-DD93-102B-8DC2-5F9B35DB05A6}"/>
                </a:ext>
              </a:extLst>
            </p:cNvPr>
            <p:cNvSpPr/>
            <p:nvPr/>
          </p:nvSpPr>
          <p:spPr bwMode="gray">
            <a:xfrm>
              <a:off x="11849100" y="-205740"/>
              <a:ext cx="3429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03506" name="btfpColumnGapBlocker162527">
              <a:extLst>
                <a:ext uri="{FF2B5EF4-FFF2-40B4-BE49-F238E27FC236}">
                  <a16:creationId xmlns:a16="http://schemas.microsoft.com/office/drawing/2014/main" id="{8A82A5D2-F1A1-202F-1F6E-35854E4C30BE}"/>
                </a:ext>
              </a:extLst>
            </p:cNvPr>
            <p:cNvSpPr/>
            <p:nvPr/>
          </p:nvSpPr>
          <p:spPr bwMode="gray">
            <a:xfrm>
              <a:off x="7840133"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03504" name="btfpColumnIndicator252198">
              <a:extLst>
                <a:ext uri="{FF2B5EF4-FFF2-40B4-BE49-F238E27FC236}">
                  <a16:creationId xmlns:a16="http://schemas.microsoft.com/office/drawing/2014/main" id="{27DA6CB2-3B8D-5A62-00A0-5C7273C1CD9D}"/>
                </a:ext>
              </a:extLst>
            </p:cNvPr>
            <p:cNvCxnSpPr/>
            <p:nvPr/>
          </p:nvCxnSpPr>
          <p:spPr bwMode="gray">
            <a:xfrm flipV="1">
              <a:off x="118491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03502" name="btfpColumnIndicator845514">
              <a:extLst>
                <a:ext uri="{FF2B5EF4-FFF2-40B4-BE49-F238E27FC236}">
                  <a16:creationId xmlns:a16="http://schemas.microsoft.com/office/drawing/2014/main" id="{69C43074-9AD7-D50D-1C03-EF4EC04F2136}"/>
                </a:ext>
              </a:extLst>
            </p:cNvPr>
            <p:cNvCxnSpPr/>
            <p:nvPr/>
          </p:nvCxnSpPr>
          <p:spPr bwMode="gray">
            <a:xfrm flipV="1">
              <a:off x="8373533"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03500" name="btfpColumnGapBlocker870021">
              <a:extLst>
                <a:ext uri="{FF2B5EF4-FFF2-40B4-BE49-F238E27FC236}">
                  <a16:creationId xmlns:a16="http://schemas.microsoft.com/office/drawing/2014/main" id="{08A4E68E-3A5E-CC6C-FF40-3B796D809062}"/>
                </a:ext>
              </a:extLst>
            </p:cNvPr>
            <p:cNvSpPr/>
            <p:nvPr/>
          </p:nvSpPr>
          <p:spPr bwMode="gray">
            <a:xfrm>
              <a:off x="3831167"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03498" name="btfpColumnIndicator593459">
              <a:extLst>
                <a:ext uri="{FF2B5EF4-FFF2-40B4-BE49-F238E27FC236}">
                  <a16:creationId xmlns:a16="http://schemas.microsoft.com/office/drawing/2014/main" id="{16530D2B-ED1B-42FA-1780-0B50593C60D6}"/>
                </a:ext>
              </a:extLst>
            </p:cNvPr>
            <p:cNvCxnSpPr/>
            <p:nvPr/>
          </p:nvCxnSpPr>
          <p:spPr bwMode="gray">
            <a:xfrm flipV="1">
              <a:off x="7840133"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03496" name="btfpColumnIndicator539839">
              <a:extLst>
                <a:ext uri="{FF2B5EF4-FFF2-40B4-BE49-F238E27FC236}">
                  <a16:creationId xmlns:a16="http://schemas.microsoft.com/office/drawing/2014/main" id="{79BBFC06-C7F6-FEE5-B6C2-F898664C1F68}"/>
                </a:ext>
              </a:extLst>
            </p:cNvPr>
            <p:cNvCxnSpPr/>
            <p:nvPr/>
          </p:nvCxnSpPr>
          <p:spPr bwMode="gray">
            <a:xfrm flipV="1">
              <a:off x="4364567"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03494" name="btfpColumnGapBlocker841746">
              <a:extLst>
                <a:ext uri="{FF2B5EF4-FFF2-40B4-BE49-F238E27FC236}">
                  <a16:creationId xmlns:a16="http://schemas.microsoft.com/office/drawing/2014/main" id="{D4623649-0B99-853D-2754-1227B1FC8398}"/>
                </a:ext>
              </a:extLst>
            </p:cNvPr>
            <p:cNvSpPr/>
            <p:nvPr/>
          </p:nvSpPr>
          <p:spPr bwMode="gray">
            <a:xfrm>
              <a:off x="0" y="-205740"/>
              <a:ext cx="3556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03492" name="btfpColumnIndicator341754">
              <a:extLst>
                <a:ext uri="{FF2B5EF4-FFF2-40B4-BE49-F238E27FC236}">
                  <a16:creationId xmlns:a16="http://schemas.microsoft.com/office/drawing/2014/main" id="{B424CC8D-AAB6-8E20-DB6B-398FB1F01248}"/>
                </a:ext>
              </a:extLst>
            </p:cNvPr>
            <p:cNvCxnSpPr/>
            <p:nvPr/>
          </p:nvCxnSpPr>
          <p:spPr bwMode="gray">
            <a:xfrm flipV="1">
              <a:off x="3831167"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03490" name="btfpColumnIndicator356372">
              <a:extLst>
                <a:ext uri="{FF2B5EF4-FFF2-40B4-BE49-F238E27FC236}">
                  <a16:creationId xmlns:a16="http://schemas.microsoft.com/office/drawing/2014/main" id="{C23DF076-1F25-1430-268A-0390C06E972A}"/>
                </a:ext>
              </a:extLst>
            </p:cNvPr>
            <p:cNvCxnSpPr/>
            <p:nvPr/>
          </p:nvCxnSpPr>
          <p:spPr bwMode="gray">
            <a:xfrm flipV="1">
              <a:off x="355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103434"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cap="none" dirty="0"/>
              <a:t>Contract Management Enablers</a:t>
            </a:r>
          </a:p>
        </p:txBody>
      </p:sp>
      <p:grpSp>
        <p:nvGrpSpPr>
          <p:cNvPr id="103430" name="Group 103429">
            <a:extLst>
              <a:ext uri="{FF2B5EF4-FFF2-40B4-BE49-F238E27FC236}">
                <a16:creationId xmlns:a16="http://schemas.microsoft.com/office/drawing/2014/main" id="{2635AFDF-8FDD-F678-BC16-1857F205A165}"/>
              </a:ext>
            </a:extLst>
          </p:cNvPr>
          <p:cNvGrpSpPr/>
          <p:nvPr/>
        </p:nvGrpSpPr>
        <p:grpSpPr>
          <a:xfrm>
            <a:off x="679743" y="1100973"/>
            <a:ext cx="2620622" cy="2620622"/>
            <a:chOff x="-2712122" y="435539"/>
            <a:chExt cx="2232990" cy="2232990"/>
          </a:xfrm>
        </p:grpSpPr>
        <p:pic>
          <p:nvPicPr>
            <p:cNvPr id="103424" name="Graphic 103423">
              <a:extLst>
                <a:ext uri="{FF2B5EF4-FFF2-40B4-BE49-F238E27FC236}">
                  <a16:creationId xmlns:a16="http://schemas.microsoft.com/office/drawing/2014/main" id="{CB797262-5145-4755-77F1-0C1AA5948A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12122" y="435539"/>
              <a:ext cx="2232990" cy="2232990"/>
            </a:xfrm>
            <a:prstGeom prst="rect">
              <a:avLst/>
            </a:prstGeom>
          </p:spPr>
        </p:pic>
        <p:sp>
          <p:nvSpPr>
            <p:cNvPr id="103425" name="Oval 103424">
              <a:extLst>
                <a:ext uri="{FF2B5EF4-FFF2-40B4-BE49-F238E27FC236}">
                  <a16:creationId xmlns:a16="http://schemas.microsoft.com/office/drawing/2014/main" id="{E2D1F8E9-C50B-D4AB-E589-3885FFEA3ADA}"/>
                </a:ext>
              </a:extLst>
            </p:cNvPr>
            <p:cNvSpPr/>
            <p:nvPr/>
          </p:nvSpPr>
          <p:spPr bwMode="gray">
            <a:xfrm>
              <a:off x="-2312040" y="859412"/>
              <a:ext cx="1435416" cy="1435416"/>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grpSp>
        <p:nvGrpSpPr>
          <p:cNvPr id="103429" name="Group 103428">
            <a:extLst>
              <a:ext uri="{FF2B5EF4-FFF2-40B4-BE49-F238E27FC236}">
                <a16:creationId xmlns:a16="http://schemas.microsoft.com/office/drawing/2014/main" id="{B117C6B1-BCAD-2194-E661-FEFE7B8A0D04}"/>
              </a:ext>
            </a:extLst>
          </p:cNvPr>
          <p:cNvGrpSpPr/>
          <p:nvPr/>
        </p:nvGrpSpPr>
        <p:grpSpPr>
          <a:xfrm>
            <a:off x="4749946" y="1100973"/>
            <a:ext cx="2620622" cy="2620622"/>
            <a:chOff x="-3089194" y="3618722"/>
            <a:chExt cx="2232990" cy="2232990"/>
          </a:xfrm>
        </p:grpSpPr>
        <p:pic>
          <p:nvPicPr>
            <p:cNvPr id="63" name="Graphic 62">
              <a:extLst>
                <a:ext uri="{FF2B5EF4-FFF2-40B4-BE49-F238E27FC236}">
                  <a16:creationId xmlns:a16="http://schemas.microsoft.com/office/drawing/2014/main" id="{58C345C4-45FC-74FE-5B1A-C26662B85E5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89194" y="3618722"/>
              <a:ext cx="2232990" cy="2232990"/>
            </a:xfrm>
            <a:prstGeom prst="rect">
              <a:avLst/>
            </a:prstGeom>
          </p:spPr>
        </p:pic>
        <p:sp>
          <p:nvSpPr>
            <p:cNvPr id="103426" name="Oval 103425">
              <a:extLst>
                <a:ext uri="{FF2B5EF4-FFF2-40B4-BE49-F238E27FC236}">
                  <a16:creationId xmlns:a16="http://schemas.microsoft.com/office/drawing/2014/main" id="{5A510D58-A7C7-52A1-113A-9A3B0F2C97C7}"/>
                </a:ext>
              </a:extLst>
            </p:cNvPr>
            <p:cNvSpPr/>
            <p:nvPr/>
          </p:nvSpPr>
          <p:spPr bwMode="gray">
            <a:xfrm>
              <a:off x="-2666119" y="4016905"/>
              <a:ext cx="1435416" cy="1435416"/>
            </a:xfrm>
            <a:prstGeom prst="ellipse">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grpSp>
        <p:nvGrpSpPr>
          <p:cNvPr id="103428" name="Group 103427">
            <a:extLst>
              <a:ext uri="{FF2B5EF4-FFF2-40B4-BE49-F238E27FC236}">
                <a16:creationId xmlns:a16="http://schemas.microsoft.com/office/drawing/2014/main" id="{A44B1088-FAB7-BE41-FDBD-913A10607879}"/>
              </a:ext>
            </a:extLst>
          </p:cNvPr>
          <p:cNvGrpSpPr/>
          <p:nvPr/>
        </p:nvGrpSpPr>
        <p:grpSpPr>
          <a:xfrm>
            <a:off x="8820150" y="1100973"/>
            <a:ext cx="2620622" cy="2620622"/>
            <a:chOff x="-570501" y="3238896"/>
            <a:chExt cx="2232990" cy="2232990"/>
          </a:xfrm>
        </p:grpSpPr>
        <p:pic>
          <p:nvPicPr>
            <p:cNvPr id="62" name="Graphic 61">
              <a:extLst>
                <a:ext uri="{FF2B5EF4-FFF2-40B4-BE49-F238E27FC236}">
                  <a16:creationId xmlns:a16="http://schemas.microsoft.com/office/drawing/2014/main" id="{D6AB9CC4-546A-C205-94BC-8F8306058E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0501" y="3238896"/>
              <a:ext cx="2232990" cy="2232990"/>
            </a:xfrm>
            <a:prstGeom prst="rect">
              <a:avLst/>
            </a:prstGeom>
          </p:spPr>
        </p:pic>
        <p:sp>
          <p:nvSpPr>
            <p:cNvPr id="103427" name="Oval 103426">
              <a:extLst>
                <a:ext uri="{FF2B5EF4-FFF2-40B4-BE49-F238E27FC236}">
                  <a16:creationId xmlns:a16="http://schemas.microsoft.com/office/drawing/2014/main" id="{17D0DBEE-033D-8298-2160-B313BCC9EAF2}"/>
                </a:ext>
              </a:extLst>
            </p:cNvPr>
            <p:cNvSpPr/>
            <p:nvPr/>
          </p:nvSpPr>
          <p:spPr bwMode="gray">
            <a:xfrm>
              <a:off x="-178340" y="3628219"/>
              <a:ext cx="1435416" cy="14354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sp>
        <p:nvSpPr>
          <p:cNvPr id="103455" name="TextBox 103454">
            <a:extLst>
              <a:ext uri="{FF2B5EF4-FFF2-40B4-BE49-F238E27FC236}">
                <a16:creationId xmlns:a16="http://schemas.microsoft.com/office/drawing/2014/main" id="{B61BF8EB-2BC5-D8AB-F722-23CFB8BDCE40}"/>
              </a:ext>
            </a:extLst>
          </p:cNvPr>
          <p:cNvSpPr txBox="1"/>
          <p:nvPr/>
        </p:nvSpPr>
        <p:spPr bwMode="gray">
          <a:xfrm>
            <a:off x="385493" y="4052431"/>
            <a:ext cx="3445674" cy="2031325"/>
          </a:xfrm>
          <a:prstGeom prst="rect">
            <a:avLst/>
          </a:prstGeom>
          <a:noFill/>
        </p:spPr>
        <p:txBody>
          <a:bodyPr wrap="square" lIns="91440" tIns="45720" rIns="91440" bIns="45720" anchor="t">
            <a:spAutoFit/>
          </a:bodyPr>
          <a:lstStyle/>
          <a:p>
            <a:pPr marL="285750" indent="-285750" eaLnBrk="1" hangingPunct="1">
              <a:buClr>
                <a:schemeClr val="tx1"/>
              </a:buClr>
              <a:buFont typeface="Arial" panose="020B0604020202020204" pitchFamily="34" charset="0"/>
              <a:buChar char="•"/>
            </a:pPr>
            <a:r>
              <a:rPr lang="en-US" altLang="en-US" sz="1400" dirty="0">
                <a:solidFill>
                  <a:schemeClr val="tx1"/>
                </a:solidFill>
                <a:latin typeface="Arial"/>
                <a:cs typeface="Arial"/>
              </a:rPr>
              <a:t>Mandatory Induction and Training</a:t>
            </a:r>
          </a:p>
          <a:p>
            <a:pPr marL="285750" indent="-285750">
              <a:buClr>
                <a:schemeClr val="tx1"/>
              </a:buClr>
              <a:buFont typeface="Arial" panose="020B0604020202020204" pitchFamily="34" charset="0"/>
              <a:buChar char="•"/>
            </a:pPr>
            <a:r>
              <a:rPr lang="en-US" sz="1400" dirty="0">
                <a:solidFill>
                  <a:schemeClr val="tx1"/>
                </a:solidFill>
                <a:latin typeface="Arial"/>
                <a:cs typeface="Arial"/>
              </a:rPr>
              <a:t>Ensure r</a:t>
            </a:r>
            <a:r>
              <a:rPr lang="en-US" altLang="en-US" sz="1400" dirty="0">
                <a:solidFill>
                  <a:schemeClr val="tx1"/>
                </a:solidFill>
                <a:latin typeface="Arial"/>
                <a:cs typeface="Arial"/>
              </a:rPr>
              <a:t>oles and responsibilities are clearly understood;</a:t>
            </a:r>
          </a:p>
          <a:p>
            <a:pPr marL="285750" indent="-285750" eaLnBrk="1" hangingPunct="1">
              <a:buClr>
                <a:schemeClr val="tx1"/>
              </a:buClr>
              <a:buFont typeface="Arial" panose="020B0604020202020204" pitchFamily="34" charset="0"/>
              <a:buChar char="•"/>
            </a:pPr>
            <a:r>
              <a:rPr lang="en-US" altLang="en-US" sz="1400" dirty="0">
                <a:solidFill>
                  <a:schemeClr val="tx1"/>
                </a:solidFill>
                <a:latin typeface="Arial"/>
                <a:cs typeface="Arial"/>
              </a:rPr>
              <a:t>Put appropriate resourcing in place (centrally and in business units)</a:t>
            </a:r>
          </a:p>
          <a:p>
            <a:pPr marL="285750" indent="-285750" eaLnBrk="1" hangingPunct="1">
              <a:buClr>
                <a:schemeClr val="tx1"/>
              </a:buClr>
              <a:buFont typeface="Arial" panose="020B0604020202020204" pitchFamily="34" charset="0"/>
              <a:buChar char="•"/>
            </a:pPr>
            <a:r>
              <a:rPr lang="en-US" altLang="en-US" sz="1400" dirty="0">
                <a:solidFill>
                  <a:schemeClr val="tx1"/>
                </a:solidFill>
                <a:latin typeface="Arial"/>
                <a:cs typeface="Arial"/>
              </a:rPr>
              <a:t>Develop skills and expertise</a:t>
            </a:r>
          </a:p>
          <a:p>
            <a:pPr marL="285750" indent="-285750">
              <a:buClr>
                <a:schemeClr val="tx1"/>
              </a:buClr>
              <a:buFont typeface="Arial" panose="020B0604020202020204" pitchFamily="34" charset="0"/>
              <a:buChar char="•"/>
            </a:pPr>
            <a:r>
              <a:rPr lang="en-US" altLang="en-US" sz="1400" dirty="0">
                <a:solidFill>
                  <a:schemeClr val="tx1"/>
                </a:solidFill>
                <a:latin typeface="Arial"/>
                <a:cs typeface="Arial"/>
              </a:rPr>
              <a:t>Allocate personnel and time;</a:t>
            </a:r>
          </a:p>
          <a:p>
            <a:pPr marL="285750" indent="-285750" eaLnBrk="1" hangingPunct="1">
              <a:buClr>
                <a:schemeClr val="tx1"/>
              </a:buClr>
              <a:buFont typeface="Arial" panose="020B0604020202020204" pitchFamily="34" charset="0"/>
              <a:buChar char="•"/>
            </a:pPr>
            <a:r>
              <a:rPr lang="en-US" altLang="en-US" sz="1400" dirty="0">
                <a:solidFill>
                  <a:schemeClr val="tx1"/>
                </a:solidFill>
                <a:latin typeface="Arial"/>
                <a:cs typeface="Arial"/>
              </a:rPr>
              <a:t>Include responsibilities in PDs and in staff performance management</a:t>
            </a:r>
          </a:p>
        </p:txBody>
      </p:sp>
      <p:sp>
        <p:nvSpPr>
          <p:cNvPr id="103457" name="TextBox 103456">
            <a:extLst>
              <a:ext uri="{FF2B5EF4-FFF2-40B4-BE49-F238E27FC236}">
                <a16:creationId xmlns:a16="http://schemas.microsoft.com/office/drawing/2014/main" id="{F4D50AB0-50FC-376E-A682-6BADEA5EF911}"/>
              </a:ext>
            </a:extLst>
          </p:cNvPr>
          <p:cNvSpPr txBox="1"/>
          <p:nvPr/>
        </p:nvSpPr>
        <p:spPr bwMode="gray">
          <a:xfrm>
            <a:off x="4364567" y="3997524"/>
            <a:ext cx="3475564" cy="1299715"/>
          </a:xfrm>
          <a:prstGeom prst="rect">
            <a:avLst/>
          </a:prstGeom>
          <a:noFill/>
        </p:spPr>
        <p:txBody>
          <a:bodyPr wrap="square">
            <a:spAutoFit/>
          </a:bodyPr>
          <a:lstStyle/>
          <a:p>
            <a:pPr marL="285750" indent="-285750" eaLnBrk="1" hangingPunct="1">
              <a:lnSpc>
                <a:spcPct val="114000"/>
              </a:lnSpc>
              <a:buClr>
                <a:schemeClr val="tx1"/>
              </a:buClr>
              <a:buFont typeface="Arial" panose="020B0604020202020204" pitchFamily="34" charset="0"/>
              <a:buChar char="•"/>
            </a:pPr>
            <a:r>
              <a:rPr lang="en-AU" altLang="en-US" sz="1400" dirty="0">
                <a:solidFill>
                  <a:schemeClr val="tx1"/>
                </a:solidFill>
                <a:latin typeface="Arial" charset="0"/>
              </a:rPr>
              <a:t>Establish oversight clear assignment</a:t>
            </a:r>
          </a:p>
          <a:p>
            <a:pPr marL="285750" indent="-285750" eaLnBrk="1" hangingPunct="1">
              <a:lnSpc>
                <a:spcPct val="114000"/>
              </a:lnSpc>
              <a:buClr>
                <a:schemeClr val="tx1"/>
              </a:buClr>
              <a:buFont typeface="Arial" panose="020B0604020202020204" pitchFamily="34" charset="0"/>
              <a:buChar char="•"/>
            </a:pPr>
            <a:r>
              <a:rPr lang="en-AU" altLang="en-US" sz="1400" dirty="0">
                <a:solidFill>
                  <a:schemeClr val="tx1"/>
                </a:solidFill>
                <a:latin typeface="Arial" charset="0"/>
              </a:rPr>
              <a:t>Recognise good practice as a priority</a:t>
            </a:r>
          </a:p>
          <a:p>
            <a:pPr marL="285750" indent="-285750" eaLnBrk="1" hangingPunct="1">
              <a:lnSpc>
                <a:spcPct val="114000"/>
              </a:lnSpc>
              <a:buClr>
                <a:schemeClr val="tx1"/>
              </a:buClr>
              <a:buFont typeface="Arial" panose="020B0604020202020204" pitchFamily="34" charset="0"/>
              <a:buChar char="•"/>
            </a:pPr>
            <a:r>
              <a:rPr lang="en-AU" altLang="en-US" sz="1400" dirty="0">
                <a:solidFill>
                  <a:schemeClr val="tx1"/>
                </a:solidFill>
                <a:latin typeface="Arial" charset="0"/>
              </a:rPr>
              <a:t>Integrate and align practice with Procurement Policies and Guidelines</a:t>
            </a:r>
          </a:p>
          <a:p>
            <a:pPr marL="285750" indent="-285750" eaLnBrk="1" hangingPunct="1">
              <a:lnSpc>
                <a:spcPct val="114000"/>
              </a:lnSpc>
              <a:buClr>
                <a:schemeClr val="tx1"/>
              </a:buClr>
              <a:buFont typeface="Arial" panose="020B0604020202020204" pitchFamily="34" charset="0"/>
              <a:buChar char="•"/>
            </a:pPr>
            <a:r>
              <a:rPr lang="en-AU" altLang="en-US" sz="1400" dirty="0">
                <a:solidFill>
                  <a:schemeClr val="tx1"/>
                </a:solidFill>
                <a:latin typeface="Arial" charset="0"/>
              </a:rPr>
              <a:t>Model accountability for good practice</a:t>
            </a:r>
          </a:p>
        </p:txBody>
      </p:sp>
      <p:sp>
        <p:nvSpPr>
          <p:cNvPr id="103459" name="TextBox 103458">
            <a:extLst>
              <a:ext uri="{FF2B5EF4-FFF2-40B4-BE49-F238E27FC236}">
                <a16:creationId xmlns:a16="http://schemas.microsoft.com/office/drawing/2014/main" id="{82A71110-F7A0-A7F3-AE11-EADF908615B4}"/>
              </a:ext>
            </a:extLst>
          </p:cNvPr>
          <p:cNvSpPr txBox="1"/>
          <p:nvPr/>
        </p:nvSpPr>
        <p:spPr bwMode="gray">
          <a:xfrm>
            <a:off x="8373532" y="4052431"/>
            <a:ext cx="3475567" cy="138499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1400" dirty="0">
                <a:solidFill>
                  <a:schemeClr val="tx1"/>
                </a:solidFill>
                <a:latin typeface="+mn-lt"/>
              </a:rPr>
              <a:t>Contract Management Framework</a:t>
            </a:r>
          </a:p>
          <a:p>
            <a:pPr marL="285750" indent="-285750">
              <a:buFont typeface="Arial" panose="020B0604020202020204" pitchFamily="34" charset="0"/>
              <a:buChar char="•"/>
            </a:pPr>
            <a:r>
              <a:rPr lang="en-US" sz="1400" dirty="0">
                <a:solidFill>
                  <a:schemeClr val="tx1"/>
                </a:solidFill>
                <a:latin typeface="+mn-lt"/>
              </a:rPr>
              <a:t>Templates</a:t>
            </a:r>
            <a:endParaRPr lang="en-US" sz="1400" dirty="0">
              <a:solidFill>
                <a:schemeClr val="tx1"/>
              </a:solidFill>
              <a:latin typeface="+mn-lt"/>
              <a:cs typeface="Arial"/>
            </a:endParaRPr>
          </a:p>
          <a:p>
            <a:pPr marL="285750" indent="-285750">
              <a:buFont typeface="Arial" panose="020B0604020202020204" pitchFamily="34" charset="0"/>
              <a:buChar char="•"/>
            </a:pPr>
            <a:r>
              <a:rPr lang="en-US" sz="1400" dirty="0">
                <a:solidFill>
                  <a:schemeClr val="tx1"/>
                </a:solidFill>
                <a:latin typeface="+mn-lt"/>
              </a:rPr>
              <a:t>Plans</a:t>
            </a:r>
            <a:endParaRPr lang="en-US" sz="1400" dirty="0">
              <a:solidFill>
                <a:schemeClr val="tx1"/>
              </a:solidFill>
              <a:latin typeface="+mn-lt"/>
              <a:cs typeface="Arial"/>
            </a:endParaRPr>
          </a:p>
          <a:p>
            <a:pPr marL="285750" indent="-285750">
              <a:buFont typeface="Arial" panose="020B0604020202020204" pitchFamily="34" charset="0"/>
              <a:buChar char="•"/>
            </a:pPr>
            <a:r>
              <a:rPr lang="en-US" sz="1400" dirty="0">
                <a:solidFill>
                  <a:schemeClr val="tx1"/>
                </a:solidFill>
                <a:latin typeface="+mn-lt"/>
              </a:rPr>
              <a:t>Checklists</a:t>
            </a:r>
          </a:p>
          <a:p>
            <a:pPr marL="285750" indent="-285750">
              <a:buFont typeface="Arial" panose="020B0604020202020204" pitchFamily="34" charset="0"/>
              <a:buChar char="•"/>
            </a:pPr>
            <a:r>
              <a:rPr lang="en-US" sz="1400" dirty="0">
                <a:solidFill>
                  <a:schemeClr val="tx1"/>
                </a:solidFill>
                <a:latin typeface="+mn-lt"/>
              </a:rPr>
              <a:t>KPI Development Tools</a:t>
            </a:r>
          </a:p>
          <a:p>
            <a:pPr marL="285750" indent="-285750">
              <a:buFont typeface="Arial" panose="020B0604020202020204" pitchFamily="34" charset="0"/>
              <a:buChar char="•"/>
            </a:pPr>
            <a:r>
              <a:rPr lang="en-US" sz="1400" dirty="0">
                <a:solidFill>
                  <a:schemeClr val="tx1"/>
                </a:solidFill>
                <a:latin typeface="+mn-lt"/>
              </a:rPr>
              <a:t>Risk Management Framework</a:t>
            </a:r>
            <a:endParaRPr lang="en-AU" sz="1400" dirty="0">
              <a:solidFill>
                <a:schemeClr val="tx1"/>
              </a:solidFill>
              <a:latin typeface="+mn-lt"/>
            </a:endParaRPr>
          </a:p>
        </p:txBody>
      </p:sp>
      <p:sp>
        <p:nvSpPr>
          <p:cNvPr id="103461" name="TextBox 103460">
            <a:extLst>
              <a:ext uri="{FF2B5EF4-FFF2-40B4-BE49-F238E27FC236}">
                <a16:creationId xmlns:a16="http://schemas.microsoft.com/office/drawing/2014/main" id="{9BE45B21-2062-2D84-8D02-97B6157648D3}"/>
              </a:ext>
            </a:extLst>
          </p:cNvPr>
          <p:cNvSpPr txBox="1"/>
          <p:nvPr/>
        </p:nvSpPr>
        <p:spPr bwMode="gray">
          <a:xfrm>
            <a:off x="9280388" y="2421522"/>
            <a:ext cx="1779261" cy="64633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itchFamily="34" charset="0"/>
              </a:rPr>
              <a:t>Framework and systems</a:t>
            </a:r>
          </a:p>
        </p:txBody>
      </p:sp>
      <p:sp>
        <p:nvSpPr>
          <p:cNvPr id="103463" name="TextBox 103462">
            <a:extLst>
              <a:ext uri="{FF2B5EF4-FFF2-40B4-BE49-F238E27FC236}">
                <a16:creationId xmlns:a16="http://schemas.microsoft.com/office/drawing/2014/main" id="{B0103495-6DC9-BB85-1115-9EE77BB71F49}"/>
              </a:ext>
            </a:extLst>
          </p:cNvPr>
          <p:cNvSpPr txBox="1"/>
          <p:nvPr/>
        </p:nvSpPr>
        <p:spPr bwMode="gray">
          <a:xfrm>
            <a:off x="5271928" y="2421522"/>
            <a:ext cx="1648143" cy="64633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itchFamily="34" charset="0"/>
              </a:rPr>
              <a:t>Leadership and Culture</a:t>
            </a:r>
          </a:p>
        </p:txBody>
      </p:sp>
      <p:sp>
        <p:nvSpPr>
          <p:cNvPr id="103465" name="TextBox 103464">
            <a:extLst>
              <a:ext uri="{FF2B5EF4-FFF2-40B4-BE49-F238E27FC236}">
                <a16:creationId xmlns:a16="http://schemas.microsoft.com/office/drawing/2014/main" id="{C52A6822-C1B8-0A50-6D79-2CF2A606C43A}"/>
              </a:ext>
            </a:extLst>
          </p:cNvPr>
          <p:cNvSpPr txBox="1"/>
          <p:nvPr/>
        </p:nvSpPr>
        <p:spPr bwMode="gray">
          <a:xfrm>
            <a:off x="1279562" y="2560021"/>
            <a:ext cx="1420984"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itchFamily="34" charset="0"/>
              </a:rPr>
              <a:t>People</a:t>
            </a:r>
          </a:p>
        </p:txBody>
      </p:sp>
      <p:pic>
        <p:nvPicPr>
          <p:cNvPr id="103512" name="btfpIconLines418945">
            <a:extLst>
              <a:ext uri="{FF2B5EF4-FFF2-40B4-BE49-F238E27FC236}">
                <a16:creationId xmlns:a16="http://schemas.microsoft.com/office/drawing/2014/main" id="{AD00E183-5F46-6AB9-0A2C-135BBCE23DF7}"/>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1494520" y="1559093"/>
            <a:ext cx="991068" cy="991068"/>
          </a:xfrm>
          <a:prstGeom prst="rect">
            <a:avLst/>
          </a:prstGeom>
        </p:spPr>
      </p:pic>
      <p:pic>
        <p:nvPicPr>
          <p:cNvPr id="103514" name="btfpIconLines193202">
            <a:extLst>
              <a:ext uri="{FF2B5EF4-FFF2-40B4-BE49-F238E27FC236}">
                <a16:creationId xmlns:a16="http://schemas.microsoft.com/office/drawing/2014/main" id="{FB2ABC39-9A10-4FD8-CC61-CA30ED6F48EC}"/>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5564723" y="1559093"/>
            <a:ext cx="991068" cy="991068"/>
          </a:xfrm>
          <a:prstGeom prst="rect">
            <a:avLst/>
          </a:prstGeom>
        </p:spPr>
      </p:pic>
      <p:pic>
        <p:nvPicPr>
          <p:cNvPr id="103516" name="btfpIconLines867459">
            <a:extLst>
              <a:ext uri="{FF2B5EF4-FFF2-40B4-BE49-F238E27FC236}">
                <a16:creationId xmlns:a16="http://schemas.microsoft.com/office/drawing/2014/main" id="{CA73AC74-398E-7FA7-5DA4-C136EDCFC8AE}"/>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9634927" y="1559093"/>
            <a:ext cx="991068" cy="991068"/>
          </a:xfrm>
          <a:prstGeom prst="rect">
            <a:avLst/>
          </a:prstGeom>
        </p:spPr>
      </p:pic>
      <p:cxnSp>
        <p:nvCxnSpPr>
          <p:cNvPr id="103527" name="Straight Connector 103526">
            <a:extLst>
              <a:ext uri="{FF2B5EF4-FFF2-40B4-BE49-F238E27FC236}">
                <a16:creationId xmlns:a16="http://schemas.microsoft.com/office/drawing/2014/main" id="{51A6E78A-5F1F-ED9A-802F-8D726ABEDC2E}"/>
              </a:ext>
            </a:extLst>
          </p:cNvPr>
          <p:cNvCxnSpPr/>
          <p:nvPr/>
        </p:nvCxnSpPr>
        <p:spPr bwMode="gray">
          <a:xfrm>
            <a:off x="4068234" y="1100973"/>
            <a:ext cx="0" cy="5198227"/>
          </a:xfrm>
          <a:prstGeom prst="line">
            <a:avLst/>
          </a:prstGeom>
          <a:ln w="9525" cap="flat">
            <a:solidFill>
              <a:schemeClr val="bg1">
                <a:lumMod val="7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03528" name="Straight Connector 103527">
            <a:extLst>
              <a:ext uri="{FF2B5EF4-FFF2-40B4-BE49-F238E27FC236}">
                <a16:creationId xmlns:a16="http://schemas.microsoft.com/office/drawing/2014/main" id="{C8DC454E-5B9D-E0F9-4D24-349C727AC167}"/>
              </a:ext>
            </a:extLst>
          </p:cNvPr>
          <p:cNvCxnSpPr/>
          <p:nvPr/>
        </p:nvCxnSpPr>
        <p:spPr bwMode="gray">
          <a:xfrm>
            <a:off x="8059662" y="1100973"/>
            <a:ext cx="0" cy="5198227"/>
          </a:xfrm>
          <a:prstGeom prst="line">
            <a:avLst/>
          </a:prstGeom>
          <a:ln w="9525" cap="flat">
            <a:solidFill>
              <a:schemeClr val="bg1">
                <a:lumMod val="7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02386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btfpColumnIndicatorGroup2">
            <a:extLst>
              <a:ext uri="{FF2B5EF4-FFF2-40B4-BE49-F238E27FC236}">
                <a16:creationId xmlns:a16="http://schemas.microsoft.com/office/drawing/2014/main" id="{7A61EA35-D0F3-93E6-A088-63B31A03F181}"/>
              </a:ext>
            </a:extLst>
          </p:cNvPr>
          <p:cNvGrpSpPr/>
          <p:nvPr/>
        </p:nvGrpSpPr>
        <p:grpSpPr>
          <a:xfrm>
            <a:off x="0" y="6926580"/>
            <a:ext cx="12192000" cy="137160"/>
            <a:chOff x="0" y="6926580"/>
            <a:chExt cx="12192000" cy="137160"/>
          </a:xfrm>
        </p:grpSpPr>
        <p:sp>
          <p:nvSpPr>
            <p:cNvPr id="30" name="btfpColumnGapBlocker539923">
              <a:extLst>
                <a:ext uri="{FF2B5EF4-FFF2-40B4-BE49-F238E27FC236}">
                  <a16:creationId xmlns:a16="http://schemas.microsoft.com/office/drawing/2014/main" id="{E62A1DE6-D204-3193-00B2-068005A66D71}"/>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sp>
          <p:nvSpPr>
            <p:cNvPr id="28" name="btfpColumnGapBlocker540118">
              <a:extLst>
                <a:ext uri="{FF2B5EF4-FFF2-40B4-BE49-F238E27FC236}">
                  <a16:creationId xmlns:a16="http://schemas.microsoft.com/office/drawing/2014/main" id="{1FF9DEB5-F9F0-0A9F-8E06-C19275FB6C40}"/>
                </a:ext>
              </a:extLst>
            </p:cNvPr>
            <p:cNvSpPr/>
            <p:nvPr/>
          </p:nvSpPr>
          <p:spPr bwMode="gray">
            <a:xfrm>
              <a:off x="5835650"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6" name="btfpColumnIndicator542524">
              <a:extLst>
                <a:ext uri="{FF2B5EF4-FFF2-40B4-BE49-F238E27FC236}">
                  <a16:creationId xmlns:a16="http://schemas.microsoft.com/office/drawing/2014/main" id="{EAD6AF44-949A-DC22-E6FC-4F725F8081BD}"/>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4" name="btfpColumnIndicator514353">
              <a:extLst>
                <a:ext uri="{FF2B5EF4-FFF2-40B4-BE49-F238E27FC236}">
                  <a16:creationId xmlns:a16="http://schemas.microsoft.com/office/drawing/2014/main" id="{1B78173E-FBCC-7B49-9B71-01391DD674E7}"/>
                </a:ext>
              </a:extLst>
            </p:cNvPr>
            <p:cNvCxnSpPr/>
            <p:nvPr/>
          </p:nvCxnSpPr>
          <p:spPr bwMode="gray">
            <a:xfrm flipV="1">
              <a:off x="63690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2" name="btfpColumnGapBlocker995594">
              <a:extLst>
                <a:ext uri="{FF2B5EF4-FFF2-40B4-BE49-F238E27FC236}">
                  <a16:creationId xmlns:a16="http://schemas.microsoft.com/office/drawing/2014/main" id="{E3979887-A5C3-440B-1B41-3C887270F3BD}"/>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0" name="btfpColumnIndicator172669">
              <a:extLst>
                <a:ext uri="{FF2B5EF4-FFF2-40B4-BE49-F238E27FC236}">
                  <a16:creationId xmlns:a16="http://schemas.microsoft.com/office/drawing/2014/main" id="{69E27951-2714-77E4-B7D8-640E95E4621C}"/>
                </a:ext>
              </a:extLst>
            </p:cNvPr>
            <p:cNvCxnSpPr/>
            <p:nvPr/>
          </p:nvCxnSpPr>
          <p:spPr bwMode="gray">
            <a:xfrm flipV="1">
              <a:off x="58356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8" name="btfpColumnIndicator734397">
              <a:extLst>
                <a:ext uri="{FF2B5EF4-FFF2-40B4-BE49-F238E27FC236}">
                  <a16:creationId xmlns:a16="http://schemas.microsoft.com/office/drawing/2014/main" id="{17AC701A-00A8-0CDB-12ED-5CE37AE3596A}"/>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1" name="btfpColumnIndicatorGroup1">
            <a:extLst>
              <a:ext uri="{FF2B5EF4-FFF2-40B4-BE49-F238E27FC236}">
                <a16:creationId xmlns:a16="http://schemas.microsoft.com/office/drawing/2014/main" id="{849EBE6B-083C-8561-FD31-B74409476E1A}"/>
              </a:ext>
            </a:extLst>
          </p:cNvPr>
          <p:cNvGrpSpPr/>
          <p:nvPr/>
        </p:nvGrpSpPr>
        <p:grpSpPr>
          <a:xfrm>
            <a:off x="0" y="-205740"/>
            <a:ext cx="12192000" cy="137160"/>
            <a:chOff x="0" y="-205740"/>
            <a:chExt cx="12192000" cy="137160"/>
          </a:xfrm>
        </p:grpSpPr>
        <p:sp>
          <p:nvSpPr>
            <p:cNvPr id="29" name="btfpColumnGapBlocker228201">
              <a:extLst>
                <a:ext uri="{FF2B5EF4-FFF2-40B4-BE49-F238E27FC236}">
                  <a16:creationId xmlns:a16="http://schemas.microsoft.com/office/drawing/2014/main" id="{44E63CF0-0BFD-B447-8AB4-196F5F7D9904}"/>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sp>
          <p:nvSpPr>
            <p:cNvPr id="27" name="btfpColumnGapBlocker627399">
              <a:extLst>
                <a:ext uri="{FF2B5EF4-FFF2-40B4-BE49-F238E27FC236}">
                  <a16:creationId xmlns:a16="http://schemas.microsoft.com/office/drawing/2014/main" id="{A4DF1F1E-2463-4198-6F84-8C5296E5B332}"/>
                </a:ext>
              </a:extLst>
            </p:cNvPr>
            <p:cNvSpPr/>
            <p:nvPr/>
          </p:nvSpPr>
          <p:spPr bwMode="gray">
            <a:xfrm>
              <a:off x="5835650"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5" name="btfpColumnIndicator539072">
              <a:extLst>
                <a:ext uri="{FF2B5EF4-FFF2-40B4-BE49-F238E27FC236}">
                  <a16:creationId xmlns:a16="http://schemas.microsoft.com/office/drawing/2014/main" id="{A6E503C5-F1AB-0603-294D-C93E76369755}"/>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3" name="btfpColumnIndicator416306">
              <a:extLst>
                <a:ext uri="{FF2B5EF4-FFF2-40B4-BE49-F238E27FC236}">
                  <a16:creationId xmlns:a16="http://schemas.microsoft.com/office/drawing/2014/main" id="{74323929-44FE-FA67-D859-80445468F9EF}"/>
                </a:ext>
              </a:extLst>
            </p:cNvPr>
            <p:cNvCxnSpPr/>
            <p:nvPr/>
          </p:nvCxnSpPr>
          <p:spPr bwMode="gray">
            <a:xfrm flipV="1">
              <a:off x="63690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1" name="btfpColumnGapBlocker663681">
              <a:extLst>
                <a:ext uri="{FF2B5EF4-FFF2-40B4-BE49-F238E27FC236}">
                  <a16:creationId xmlns:a16="http://schemas.microsoft.com/office/drawing/2014/main" id="{5B814517-FC8F-F42B-34F4-4653F5A6C7A9}"/>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19" name="btfpColumnIndicator273281">
              <a:extLst>
                <a:ext uri="{FF2B5EF4-FFF2-40B4-BE49-F238E27FC236}">
                  <a16:creationId xmlns:a16="http://schemas.microsoft.com/office/drawing/2014/main" id="{A033CEEB-906D-FDC3-28B1-D5FA80B2DF9F}"/>
                </a:ext>
              </a:extLst>
            </p:cNvPr>
            <p:cNvCxnSpPr/>
            <p:nvPr/>
          </p:nvCxnSpPr>
          <p:spPr bwMode="gray">
            <a:xfrm flipV="1">
              <a:off x="58356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7" name="btfpColumnIndicator108274">
              <a:extLst>
                <a:ext uri="{FF2B5EF4-FFF2-40B4-BE49-F238E27FC236}">
                  <a16:creationId xmlns:a16="http://schemas.microsoft.com/office/drawing/2014/main" id="{2315A92E-549D-71FD-3A5C-19C0883B0CD4}"/>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33" name="AgendaTitle">
            <a:extLst>
              <a:ext uri="{FF2B5EF4-FFF2-40B4-BE49-F238E27FC236}">
                <a16:creationId xmlns:a16="http://schemas.microsoft.com/office/drawing/2014/main" id="{1FD89E6E-129F-B4E4-F2ED-C4F113D714B5}"/>
              </a:ext>
            </a:extLst>
          </p:cNvPr>
          <p:cNvSpPr txBox="1"/>
          <p:nvPr/>
        </p:nvSpPr>
        <p:spPr bwMode="gray">
          <a:xfrm>
            <a:off x="3934587" y="4879836"/>
            <a:ext cx="1642532" cy="420277"/>
          </a:xfrm>
          <a:prstGeom prst="rect">
            <a:avLst/>
          </a:prstGeom>
          <a:noFill/>
        </p:spPr>
        <p:txBody>
          <a:bodyPr vert="horz" wrap="square" lIns="18136" tIns="25226" rIns="72073" bIns="25226"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all" spc="450" normalizeH="0" baseline="0" noProof="0" dirty="0">
                <a:ln>
                  <a:noFill/>
                </a:ln>
                <a:solidFill>
                  <a:schemeClr val="tx2"/>
                </a:solidFill>
                <a:effectLst/>
                <a:uLnTx/>
                <a:uFillTx/>
                <a:latin typeface="Arial"/>
                <a:ea typeface="+mn-ea"/>
                <a:cs typeface="+mn-cs"/>
              </a:rPr>
              <a:t>Learning objectives</a:t>
            </a:r>
          </a:p>
        </p:txBody>
      </p:sp>
      <p:cxnSp>
        <p:nvCxnSpPr>
          <p:cNvPr id="34" name="AgendaLine">
            <a:extLst>
              <a:ext uri="{FF2B5EF4-FFF2-40B4-BE49-F238E27FC236}">
                <a16:creationId xmlns:a16="http://schemas.microsoft.com/office/drawing/2014/main" id="{11F073CE-A77D-4965-147B-F407A351530E}"/>
              </a:ext>
            </a:extLst>
          </p:cNvPr>
          <p:cNvCxnSpPr/>
          <p:nvPr/>
        </p:nvCxnSpPr>
        <p:spPr bwMode="gray">
          <a:xfrm>
            <a:off x="334963" y="4447931"/>
            <a:ext cx="11522075" cy="0"/>
          </a:xfrm>
          <a:prstGeom prst="line">
            <a:avLst/>
          </a:prstGeom>
          <a:ln w="19050" cap="flat" cmpd="sng" algn="ctr">
            <a:solidFill>
              <a:srgbClr val="002458"/>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B44FE13-8370-5FB7-CF54-C07FB19CFAB6}"/>
              </a:ext>
            </a:extLst>
          </p:cNvPr>
          <p:cNvSpPr/>
          <p:nvPr/>
        </p:nvSpPr>
        <p:spPr bwMode="gray">
          <a:xfrm>
            <a:off x="634996" y="3036438"/>
            <a:ext cx="1438245" cy="1274884"/>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indent="0">
              <a:buNone/>
            </a:pPr>
            <a:r>
              <a:rPr lang="en-US" sz="1400">
                <a:solidFill>
                  <a:schemeClr val="tx1"/>
                </a:solidFill>
              </a:rPr>
              <a:t>Contract Management Principles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i="0" u="none" strike="noStrike" kern="1200" cap="none" spc="0" normalizeH="0" baseline="0" noProof="0" dirty="0">
              <a:ln>
                <a:noFill/>
              </a:ln>
              <a:solidFill>
                <a:schemeClr val="tx1"/>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E5A817F4-36E3-873C-0B03-8A92E32D9121}"/>
              </a:ext>
            </a:extLst>
          </p:cNvPr>
          <p:cNvSpPr/>
          <p:nvPr/>
        </p:nvSpPr>
        <p:spPr bwMode="gray">
          <a:xfrm>
            <a:off x="2277531" y="3531736"/>
            <a:ext cx="1371600" cy="779585"/>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chemeClr val="tx1"/>
                </a:solidFill>
                <a:effectLst/>
                <a:uLnTx/>
                <a:uFillTx/>
                <a:latin typeface="Arial"/>
                <a:ea typeface="+mn-ea"/>
                <a:cs typeface="+mn-cs"/>
              </a:rPr>
              <a:t>Contract Management Enablers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i="0" u="none" strike="noStrike" kern="1200" cap="none" spc="0" normalizeH="0" baseline="0" noProof="0" dirty="0">
              <a:ln>
                <a:noFill/>
              </a:ln>
              <a:solidFill>
                <a:schemeClr val="tx1"/>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0384EBE7-BB2E-53ED-41AD-575C44AFCA5A}"/>
              </a:ext>
            </a:extLst>
          </p:cNvPr>
          <p:cNvSpPr/>
          <p:nvPr/>
        </p:nvSpPr>
        <p:spPr bwMode="gray">
          <a:xfrm>
            <a:off x="3920065" y="3303139"/>
            <a:ext cx="1371600" cy="1008184"/>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a:ea typeface="+mn-ea"/>
                <a:cs typeface="+mn-cs"/>
              </a:rPr>
              <a:t>OHS Acts, Regulations and Guidance</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tx2"/>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D0BDE76B-9D3F-B16F-2977-7B8BC734B8CC}"/>
              </a:ext>
            </a:extLst>
          </p:cNvPr>
          <p:cNvSpPr/>
          <p:nvPr/>
        </p:nvSpPr>
        <p:spPr bwMode="gray">
          <a:xfrm>
            <a:off x="8847667" y="2744343"/>
            <a:ext cx="1371600" cy="1566979"/>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t>Phase 3: Contract Closure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endParaRPr>
          </a:p>
        </p:txBody>
      </p:sp>
      <p:sp>
        <p:nvSpPr>
          <p:cNvPr id="39" name="AgendaEmphasisBar">
            <a:extLst>
              <a:ext uri="{FF2B5EF4-FFF2-40B4-BE49-F238E27FC236}">
                <a16:creationId xmlns:a16="http://schemas.microsoft.com/office/drawing/2014/main" id="{0F442C44-3747-9D06-0850-3E71DB77ED43}"/>
              </a:ext>
            </a:extLst>
          </p:cNvPr>
          <p:cNvSpPr/>
          <p:nvPr/>
        </p:nvSpPr>
        <p:spPr bwMode="gray">
          <a:xfrm rot="16200000">
            <a:off x="4572677" y="3698633"/>
            <a:ext cx="95417" cy="1371600"/>
          </a:xfrm>
          <a:prstGeom prst="rect">
            <a:avLst/>
          </a:prstGeom>
          <a:solidFill>
            <a:srgbClr val="002458"/>
          </a:solidFill>
          <a:ln w="9525" cap="flat" cmpd="sng" algn="ctr">
            <a:solidFill>
              <a:srgbClr val="002458"/>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01584455-61A3-43B2-4D51-45241CE84DF9}"/>
              </a:ext>
            </a:extLst>
          </p:cNvPr>
          <p:cNvSpPr/>
          <p:nvPr/>
        </p:nvSpPr>
        <p:spPr bwMode="gray">
          <a:xfrm>
            <a:off x="7205132" y="2744343"/>
            <a:ext cx="1507063" cy="1566980"/>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80808"/>
                </a:solidFill>
                <a:effectLst/>
                <a:uLnTx/>
                <a:uFillTx/>
                <a:latin typeface="Arial"/>
                <a:ea typeface="+mn-ea"/>
                <a:cs typeface="+mn-cs"/>
              </a:rPr>
              <a:t>Phase 2: </a:t>
            </a:r>
            <a:br>
              <a:rPr kumimoji="0" lang="en-US" sz="1400" b="0" i="0" u="none" strike="noStrike" kern="1200" cap="none" spc="0" normalizeH="0" baseline="0" noProof="0" dirty="0">
                <a:ln>
                  <a:noFill/>
                </a:ln>
                <a:solidFill>
                  <a:srgbClr val="080808"/>
                </a:solidFill>
                <a:effectLst/>
                <a:uLnTx/>
                <a:uFillTx/>
                <a:latin typeface="Arial"/>
                <a:ea typeface="+mn-ea"/>
                <a:cs typeface="+mn-cs"/>
              </a:rPr>
            </a:br>
            <a:r>
              <a:rPr kumimoji="0" lang="en-US" sz="1400" b="0" i="0" u="none" strike="noStrike" kern="1200" cap="none" spc="0" normalizeH="0" baseline="0" noProof="0" dirty="0">
                <a:ln>
                  <a:noFill/>
                </a:ln>
                <a:solidFill>
                  <a:srgbClr val="080808"/>
                </a:solidFill>
                <a:effectLst/>
                <a:uLnTx/>
                <a:uFillTx/>
                <a:latin typeface="Arial"/>
                <a:ea typeface="+mn-ea"/>
                <a:cs typeface="+mn-cs"/>
              </a:rPr>
              <a:t>Contract Administration and Management</a:t>
            </a:r>
          </a:p>
        </p:txBody>
      </p:sp>
      <p:sp>
        <p:nvSpPr>
          <p:cNvPr id="41" name="Rectangle 40">
            <a:extLst>
              <a:ext uri="{FF2B5EF4-FFF2-40B4-BE49-F238E27FC236}">
                <a16:creationId xmlns:a16="http://schemas.microsoft.com/office/drawing/2014/main" id="{EADADAB0-09B4-20BF-3858-4D9877F11A86}"/>
              </a:ext>
            </a:extLst>
          </p:cNvPr>
          <p:cNvSpPr/>
          <p:nvPr/>
        </p:nvSpPr>
        <p:spPr bwMode="gray">
          <a:xfrm>
            <a:off x="5553545" y="3036437"/>
            <a:ext cx="1380653" cy="1274886"/>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80808"/>
                </a:solidFill>
                <a:effectLst/>
                <a:uLnTx/>
                <a:uFillTx/>
                <a:latin typeface="Arial"/>
                <a:ea typeface="+mn-ea"/>
                <a:cs typeface="+mn-cs"/>
              </a:rPr>
              <a:t>Phase 1: </a:t>
            </a:r>
            <a:r>
              <a:rPr kumimoji="0" lang="en-US" sz="1400" b="0" i="0" u="none" strike="noStrike" kern="1200" cap="none" spc="0" normalizeH="0" baseline="0" noProof="0" dirty="0" err="1">
                <a:ln>
                  <a:noFill/>
                </a:ln>
                <a:solidFill>
                  <a:srgbClr val="080808"/>
                </a:solidFill>
                <a:effectLst/>
                <a:uLnTx/>
                <a:uFillTx/>
                <a:latin typeface="Arial"/>
                <a:ea typeface="+mn-ea"/>
                <a:cs typeface="+mn-cs"/>
              </a:rPr>
              <a:t>Mobilise</a:t>
            </a:r>
            <a:r>
              <a:rPr kumimoji="0" lang="en-US" sz="1400" b="0" i="0" u="none" strike="noStrike" kern="1200" cap="none" spc="0" normalizeH="0" baseline="0" noProof="0" dirty="0">
                <a:ln>
                  <a:noFill/>
                </a:ln>
                <a:solidFill>
                  <a:srgbClr val="080808"/>
                </a:solidFill>
                <a:effectLst/>
                <a:uLnTx/>
                <a:uFillTx/>
                <a:latin typeface="Arial"/>
                <a:ea typeface="+mn-ea"/>
                <a:cs typeface="+mn-cs"/>
              </a:rPr>
              <a:t> Contracts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80808"/>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97437313-93C8-0E09-1329-965C6750F039}"/>
              </a:ext>
            </a:extLst>
          </p:cNvPr>
          <p:cNvSpPr/>
          <p:nvPr/>
        </p:nvSpPr>
        <p:spPr bwMode="gray">
          <a:xfrm>
            <a:off x="10490200" y="3531737"/>
            <a:ext cx="1371600" cy="779586"/>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80808"/>
                </a:solidFill>
                <a:effectLst/>
                <a:uLnTx/>
                <a:uFillTx/>
                <a:latin typeface="Arial"/>
                <a:ea typeface="+mn-ea"/>
                <a:cs typeface="+mn-cs"/>
              </a:rPr>
              <a:t>Summary and Review</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80808"/>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80808"/>
              </a:solidFill>
              <a:effectLst/>
              <a:uLnTx/>
              <a:uFillTx/>
              <a:latin typeface="Arial"/>
              <a:ea typeface="+mn-ea"/>
              <a:cs typeface="+mn-cs"/>
            </a:endParaRPr>
          </a:p>
        </p:txBody>
      </p:sp>
      <p:grpSp>
        <p:nvGrpSpPr>
          <p:cNvPr id="43" name="Group 42">
            <a:extLst>
              <a:ext uri="{FF2B5EF4-FFF2-40B4-BE49-F238E27FC236}">
                <a16:creationId xmlns:a16="http://schemas.microsoft.com/office/drawing/2014/main" id="{BC1A1F2E-E970-3C8C-A8DF-47F8C73780DB}"/>
              </a:ext>
            </a:extLst>
          </p:cNvPr>
          <p:cNvGrpSpPr/>
          <p:nvPr/>
        </p:nvGrpSpPr>
        <p:grpSpPr>
          <a:xfrm>
            <a:off x="2142064" y="2724762"/>
            <a:ext cx="8212670" cy="1566978"/>
            <a:chOff x="2142064" y="3763108"/>
            <a:chExt cx="8212670" cy="445477"/>
          </a:xfrm>
        </p:grpSpPr>
        <p:cxnSp>
          <p:nvCxnSpPr>
            <p:cNvPr id="44" name="Straight Connector 43">
              <a:extLst>
                <a:ext uri="{FF2B5EF4-FFF2-40B4-BE49-F238E27FC236}">
                  <a16:creationId xmlns:a16="http://schemas.microsoft.com/office/drawing/2014/main" id="{09239386-A595-AEC3-FE5D-830D5BA83110}"/>
                </a:ext>
              </a:extLst>
            </p:cNvPr>
            <p:cNvCxnSpPr/>
            <p:nvPr/>
          </p:nvCxnSpPr>
          <p:spPr bwMode="gray">
            <a:xfrm>
              <a:off x="2142064"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3BE81A0-1323-7991-4A61-4CD4B0FAA47B}"/>
                </a:ext>
              </a:extLst>
            </p:cNvPr>
            <p:cNvCxnSpPr/>
            <p:nvPr/>
          </p:nvCxnSpPr>
          <p:spPr bwMode="gray">
            <a:xfrm>
              <a:off x="3784598"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FDA9F9A-597B-B183-BA2B-ACD0B742F3EC}"/>
                </a:ext>
              </a:extLst>
            </p:cNvPr>
            <p:cNvCxnSpPr/>
            <p:nvPr/>
          </p:nvCxnSpPr>
          <p:spPr bwMode="gray">
            <a:xfrm>
              <a:off x="10354734"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F651B8C-6BB0-4B0F-7DB5-6D0283421E9B}"/>
                </a:ext>
              </a:extLst>
            </p:cNvPr>
            <p:cNvCxnSpPr/>
            <p:nvPr/>
          </p:nvCxnSpPr>
          <p:spPr bwMode="gray">
            <a:xfrm>
              <a:off x="7069666"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7A922C2-B771-01C9-4AB5-5A98CFD6C1AF}"/>
                </a:ext>
              </a:extLst>
            </p:cNvPr>
            <p:cNvCxnSpPr/>
            <p:nvPr/>
          </p:nvCxnSpPr>
          <p:spPr bwMode="gray">
            <a:xfrm>
              <a:off x="5427132"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DA9F183-F1EC-0509-2543-8025D5E94C48}"/>
                </a:ext>
              </a:extLst>
            </p:cNvPr>
            <p:cNvCxnSpPr/>
            <p:nvPr/>
          </p:nvCxnSpPr>
          <p:spPr bwMode="gray">
            <a:xfrm>
              <a:off x="8712200"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50" name="Text Placeholder 13">
            <a:extLst>
              <a:ext uri="{FF2B5EF4-FFF2-40B4-BE49-F238E27FC236}">
                <a16:creationId xmlns:a16="http://schemas.microsoft.com/office/drawing/2014/main" id="{A702650A-D771-9F12-2588-AB46A6D28FA9}"/>
              </a:ext>
            </a:extLst>
          </p:cNvPr>
          <p:cNvSpPr txBox="1">
            <a:spLocks/>
          </p:cNvSpPr>
          <p:nvPr/>
        </p:nvSpPr>
        <p:spPr>
          <a:xfrm>
            <a:off x="3832982" y="5345094"/>
            <a:ext cx="3372151" cy="866904"/>
          </a:xfrm>
          <a:prstGeom prst="rect">
            <a:avLst/>
          </a:prstGeom>
        </p:spPr>
        <p:txBody>
          <a:bodyPr wrap="square">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896938" indent="-177800" algn="l" defTabSz="914400" rtl="0" eaLnBrk="1" latinLnBrk="0" hangingPunct="1">
              <a:lnSpc>
                <a:spcPct val="100000"/>
              </a:lnSpc>
              <a:spcBef>
                <a:spcPts val="500"/>
              </a:spcBef>
              <a:buFont typeface="Arial" panose="020B0604020202020204" pitchFamily="34" charset="0"/>
              <a:buChar char="›"/>
              <a:tabLst>
                <a:tab pos="896938" algn="l"/>
              </a:tabLst>
              <a:defRPr sz="1400" kern="1200">
                <a:solidFill>
                  <a:schemeClr val="tx1"/>
                </a:solidFill>
                <a:latin typeface="+mn-lt"/>
                <a:ea typeface="+mn-ea"/>
                <a:cs typeface="+mn-cs"/>
              </a:defRPr>
            </a:lvl3pPr>
            <a:lvl4pPr marL="1163638" indent="-2667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339850" indent="-176213"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tx2"/>
                </a:solidFill>
              </a:rPr>
              <a:t>Current OHS landscape and where to source for guidance</a:t>
            </a:r>
          </a:p>
          <a:p>
            <a:pPr marL="0" indent="0">
              <a:buNone/>
            </a:pPr>
            <a:endParaRPr lang="en-US" sz="1400" dirty="0">
              <a:solidFill>
                <a:schemeClr val="tx2"/>
              </a:solidFill>
            </a:endParaRPr>
          </a:p>
        </p:txBody>
      </p:sp>
      <p:cxnSp>
        <p:nvCxnSpPr>
          <p:cNvPr id="51" name="Straight Arrow Connector 50">
            <a:extLst>
              <a:ext uri="{FF2B5EF4-FFF2-40B4-BE49-F238E27FC236}">
                <a16:creationId xmlns:a16="http://schemas.microsoft.com/office/drawing/2014/main" id="{2212E9E9-9DD1-AF21-A5E9-73DA0E6D933D}"/>
              </a:ext>
            </a:extLst>
          </p:cNvPr>
          <p:cNvCxnSpPr>
            <a:cxnSpLocks/>
          </p:cNvCxnSpPr>
          <p:nvPr/>
        </p:nvCxnSpPr>
        <p:spPr>
          <a:xfrm>
            <a:off x="4549159" y="4432142"/>
            <a:ext cx="0" cy="362277"/>
          </a:xfrm>
          <a:prstGeom prst="straightConnector1">
            <a:avLst/>
          </a:prstGeom>
          <a:ln w="9525" cap="flat" cmpd="sng" algn="ctr">
            <a:solidFill>
              <a:srgbClr val="002458"/>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50487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btfpColumnIndicatorGroup2">
            <a:extLst>
              <a:ext uri="{FF2B5EF4-FFF2-40B4-BE49-F238E27FC236}">
                <a16:creationId xmlns:a16="http://schemas.microsoft.com/office/drawing/2014/main" id="{49537DDE-C8EB-6573-09FE-A7B9852A4369}"/>
              </a:ext>
            </a:extLst>
          </p:cNvPr>
          <p:cNvGrpSpPr/>
          <p:nvPr/>
        </p:nvGrpSpPr>
        <p:grpSpPr>
          <a:xfrm>
            <a:off x="0" y="6926580"/>
            <a:ext cx="12192000" cy="137160"/>
            <a:chOff x="0" y="6926580"/>
            <a:chExt cx="12192000" cy="137160"/>
          </a:xfrm>
        </p:grpSpPr>
        <p:sp>
          <p:nvSpPr>
            <p:cNvPr id="44" name="btfpColumnGapBlocker871004">
              <a:extLst>
                <a:ext uri="{FF2B5EF4-FFF2-40B4-BE49-F238E27FC236}">
                  <a16:creationId xmlns:a16="http://schemas.microsoft.com/office/drawing/2014/main" id="{FC7F10A8-C41D-E58B-7011-8A38A89B5760}"/>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sp>
          <p:nvSpPr>
            <p:cNvPr id="42" name="btfpColumnGapBlocker743895">
              <a:extLst>
                <a:ext uri="{FF2B5EF4-FFF2-40B4-BE49-F238E27FC236}">
                  <a16:creationId xmlns:a16="http://schemas.microsoft.com/office/drawing/2014/main" id="{504B1120-A99F-5D47-4855-F33896BC3A63}"/>
                </a:ext>
              </a:extLst>
            </p:cNvPr>
            <p:cNvSpPr/>
            <p:nvPr/>
          </p:nvSpPr>
          <p:spPr bwMode="gray">
            <a:xfrm>
              <a:off x="8842375"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40" name="btfpColumnIndicator641344">
              <a:extLst>
                <a:ext uri="{FF2B5EF4-FFF2-40B4-BE49-F238E27FC236}">
                  <a16:creationId xmlns:a16="http://schemas.microsoft.com/office/drawing/2014/main" id="{914BD87A-90A7-5023-B67C-D7CAB926EA31}"/>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8" name="btfpColumnIndicator907904">
              <a:extLst>
                <a:ext uri="{FF2B5EF4-FFF2-40B4-BE49-F238E27FC236}">
                  <a16:creationId xmlns:a16="http://schemas.microsoft.com/office/drawing/2014/main" id="{9A698DA6-7A9B-525D-3CA6-EBB6308B498D}"/>
                </a:ext>
              </a:extLst>
            </p:cNvPr>
            <p:cNvCxnSpPr/>
            <p:nvPr/>
          </p:nvCxnSpPr>
          <p:spPr bwMode="gray">
            <a:xfrm flipV="1">
              <a:off x="937577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6" name="btfpColumnGapBlocker294617">
              <a:extLst>
                <a:ext uri="{FF2B5EF4-FFF2-40B4-BE49-F238E27FC236}">
                  <a16:creationId xmlns:a16="http://schemas.microsoft.com/office/drawing/2014/main" id="{61236F51-746F-FC14-6B6D-C790B3C62795}"/>
                </a:ext>
              </a:extLst>
            </p:cNvPr>
            <p:cNvSpPr/>
            <p:nvPr/>
          </p:nvSpPr>
          <p:spPr bwMode="gray">
            <a:xfrm>
              <a:off x="5835650"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34" name="btfpColumnIndicator127849">
              <a:extLst>
                <a:ext uri="{FF2B5EF4-FFF2-40B4-BE49-F238E27FC236}">
                  <a16:creationId xmlns:a16="http://schemas.microsoft.com/office/drawing/2014/main" id="{6456C78C-F3D2-C2C6-36E7-8810542FC163}"/>
                </a:ext>
              </a:extLst>
            </p:cNvPr>
            <p:cNvCxnSpPr/>
            <p:nvPr/>
          </p:nvCxnSpPr>
          <p:spPr bwMode="gray">
            <a:xfrm flipV="1">
              <a:off x="884237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2" name="btfpColumnIndicator311295">
              <a:extLst>
                <a:ext uri="{FF2B5EF4-FFF2-40B4-BE49-F238E27FC236}">
                  <a16:creationId xmlns:a16="http://schemas.microsoft.com/office/drawing/2014/main" id="{BBF03901-E5F3-84F3-C83B-EAC0B928E824}"/>
                </a:ext>
              </a:extLst>
            </p:cNvPr>
            <p:cNvCxnSpPr/>
            <p:nvPr/>
          </p:nvCxnSpPr>
          <p:spPr bwMode="gray">
            <a:xfrm flipV="1">
              <a:off x="63690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0" name="btfpColumnGapBlocker372393">
              <a:extLst>
                <a:ext uri="{FF2B5EF4-FFF2-40B4-BE49-F238E27FC236}">
                  <a16:creationId xmlns:a16="http://schemas.microsoft.com/office/drawing/2014/main" id="{AAE5BF38-DF06-CC8F-B6F1-D0CBFAC44A66}"/>
                </a:ext>
              </a:extLst>
            </p:cNvPr>
            <p:cNvSpPr/>
            <p:nvPr/>
          </p:nvSpPr>
          <p:spPr bwMode="gray">
            <a:xfrm>
              <a:off x="2828925"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8" name="btfpColumnIndicator238009">
              <a:extLst>
                <a:ext uri="{FF2B5EF4-FFF2-40B4-BE49-F238E27FC236}">
                  <a16:creationId xmlns:a16="http://schemas.microsoft.com/office/drawing/2014/main" id="{D8685CA5-075E-0194-1A3D-AED31DFAEB7A}"/>
                </a:ext>
              </a:extLst>
            </p:cNvPr>
            <p:cNvCxnSpPr/>
            <p:nvPr/>
          </p:nvCxnSpPr>
          <p:spPr bwMode="gray">
            <a:xfrm flipV="1">
              <a:off x="58356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6" name="btfpColumnIndicator900123">
              <a:extLst>
                <a:ext uri="{FF2B5EF4-FFF2-40B4-BE49-F238E27FC236}">
                  <a16:creationId xmlns:a16="http://schemas.microsoft.com/office/drawing/2014/main" id="{78C06FFA-69A2-DB65-6230-985665B154AF}"/>
                </a:ext>
              </a:extLst>
            </p:cNvPr>
            <p:cNvCxnSpPr/>
            <p:nvPr/>
          </p:nvCxnSpPr>
          <p:spPr bwMode="gray">
            <a:xfrm flipV="1">
              <a:off x="336232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4" name="btfpColumnGapBlocker176487">
              <a:extLst>
                <a:ext uri="{FF2B5EF4-FFF2-40B4-BE49-F238E27FC236}">
                  <a16:creationId xmlns:a16="http://schemas.microsoft.com/office/drawing/2014/main" id="{15042321-8504-3F8D-E987-D475601AD88F}"/>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2" name="btfpColumnIndicator401008">
              <a:extLst>
                <a:ext uri="{FF2B5EF4-FFF2-40B4-BE49-F238E27FC236}">
                  <a16:creationId xmlns:a16="http://schemas.microsoft.com/office/drawing/2014/main" id="{2D3D3E71-540D-A1C6-386D-90E0990C1FA0}"/>
                </a:ext>
              </a:extLst>
            </p:cNvPr>
            <p:cNvCxnSpPr/>
            <p:nvPr/>
          </p:nvCxnSpPr>
          <p:spPr bwMode="gray">
            <a:xfrm flipV="1">
              <a:off x="282892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 name="btfpColumnIndicator913447">
              <a:extLst>
                <a:ext uri="{FF2B5EF4-FFF2-40B4-BE49-F238E27FC236}">
                  <a16:creationId xmlns:a16="http://schemas.microsoft.com/office/drawing/2014/main" id="{0AB4FF57-5CA1-47BD-C7A3-71995D549174}"/>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45" name="btfpColumnIndicatorGroup1">
            <a:extLst>
              <a:ext uri="{FF2B5EF4-FFF2-40B4-BE49-F238E27FC236}">
                <a16:creationId xmlns:a16="http://schemas.microsoft.com/office/drawing/2014/main" id="{D5AD0AF7-C020-3903-1936-DEC160301FAA}"/>
              </a:ext>
            </a:extLst>
          </p:cNvPr>
          <p:cNvGrpSpPr/>
          <p:nvPr/>
        </p:nvGrpSpPr>
        <p:grpSpPr>
          <a:xfrm>
            <a:off x="0" y="-205740"/>
            <a:ext cx="12192000" cy="137160"/>
            <a:chOff x="0" y="-205740"/>
            <a:chExt cx="12192000" cy="137160"/>
          </a:xfrm>
        </p:grpSpPr>
        <p:sp>
          <p:nvSpPr>
            <p:cNvPr id="43" name="btfpColumnGapBlocker210954">
              <a:extLst>
                <a:ext uri="{FF2B5EF4-FFF2-40B4-BE49-F238E27FC236}">
                  <a16:creationId xmlns:a16="http://schemas.microsoft.com/office/drawing/2014/main" id="{7581DF1C-FE2D-7109-DB8D-20F8F067DFDB}"/>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sp>
          <p:nvSpPr>
            <p:cNvPr id="41" name="btfpColumnGapBlocker828859">
              <a:extLst>
                <a:ext uri="{FF2B5EF4-FFF2-40B4-BE49-F238E27FC236}">
                  <a16:creationId xmlns:a16="http://schemas.microsoft.com/office/drawing/2014/main" id="{CEF86E31-0D36-83CE-D304-6C22213DD96D}"/>
                </a:ext>
              </a:extLst>
            </p:cNvPr>
            <p:cNvSpPr/>
            <p:nvPr/>
          </p:nvSpPr>
          <p:spPr bwMode="gray">
            <a:xfrm>
              <a:off x="8842375"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39" name="btfpColumnIndicator522908">
              <a:extLst>
                <a:ext uri="{FF2B5EF4-FFF2-40B4-BE49-F238E27FC236}">
                  <a16:creationId xmlns:a16="http://schemas.microsoft.com/office/drawing/2014/main" id="{8164FEE7-4F0F-27EA-A782-9C949E9A6B59}"/>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7" name="btfpColumnIndicator187461">
              <a:extLst>
                <a:ext uri="{FF2B5EF4-FFF2-40B4-BE49-F238E27FC236}">
                  <a16:creationId xmlns:a16="http://schemas.microsoft.com/office/drawing/2014/main" id="{029F54AA-AF96-BEF4-D55E-23E2DDBC4A5E}"/>
                </a:ext>
              </a:extLst>
            </p:cNvPr>
            <p:cNvCxnSpPr/>
            <p:nvPr/>
          </p:nvCxnSpPr>
          <p:spPr bwMode="gray">
            <a:xfrm flipV="1">
              <a:off x="937577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5" name="btfpColumnGapBlocker887813">
              <a:extLst>
                <a:ext uri="{FF2B5EF4-FFF2-40B4-BE49-F238E27FC236}">
                  <a16:creationId xmlns:a16="http://schemas.microsoft.com/office/drawing/2014/main" id="{D9F73E29-0B41-D5BC-D414-28FD3F2A442D}"/>
                </a:ext>
              </a:extLst>
            </p:cNvPr>
            <p:cNvSpPr/>
            <p:nvPr/>
          </p:nvSpPr>
          <p:spPr bwMode="gray">
            <a:xfrm>
              <a:off x="5835650"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33" name="btfpColumnIndicator535333">
              <a:extLst>
                <a:ext uri="{FF2B5EF4-FFF2-40B4-BE49-F238E27FC236}">
                  <a16:creationId xmlns:a16="http://schemas.microsoft.com/office/drawing/2014/main" id="{D220D1FB-800F-7D9B-A3D1-E66A7FBA3217}"/>
                </a:ext>
              </a:extLst>
            </p:cNvPr>
            <p:cNvCxnSpPr/>
            <p:nvPr/>
          </p:nvCxnSpPr>
          <p:spPr bwMode="gray">
            <a:xfrm flipV="1">
              <a:off x="884237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1" name="btfpColumnIndicator119479">
              <a:extLst>
                <a:ext uri="{FF2B5EF4-FFF2-40B4-BE49-F238E27FC236}">
                  <a16:creationId xmlns:a16="http://schemas.microsoft.com/office/drawing/2014/main" id="{CE8DA533-1569-2F27-4EC1-ECEB814D155C}"/>
                </a:ext>
              </a:extLst>
            </p:cNvPr>
            <p:cNvCxnSpPr/>
            <p:nvPr/>
          </p:nvCxnSpPr>
          <p:spPr bwMode="gray">
            <a:xfrm flipV="1">
              <a:off x="63690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9" name="btfpColumnGapBlocker927661">
              <a:extLst>
                <a:ext uri="{FF2B5EF4-FFF2-40B4-BE49-F238E27FC236}">
                  <a16:creationId xmlns:a16="http://schemas.microsoft.com/office/drawing/2014/main" id="{6D52AFFE-B032-6D4A-29B2-55D2AB29A6DB}"/>
                </a:ext>
              </a:extLst>
            </p:cNvPr>
            <p:cNvSpPr/>
            <p:nvPr/>
          </p:nvSpPr>
          <p:spPr bwMode="gray">
            <a:xfrm>
              <a:off x="2828925"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7" name="btfpColumnIndicator714111">
              <a:extLst>
                <a:ext uri="{FF2B5EF4-FFF2-40B4-BE49-F238E27FC236}">
                  <a16:creationId xmlns:a16="http://schemas.microsoft.com/office/drawing/2014/main" id="{55311BFA-D068-052B-21BC-3AE79C1F06B4}"/>
                </a:ext>
              </a:extLst>
            </p:cNvPr>
            <p:cNvCxnSpPr/>
            <p:nvPr/>
          </p:nvCxnSpPr>
          <p:spPr bwMode="gray">
            <a:xfrm flipV="1">
              <a:off x="58356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5" name="btfpColumnIndicator726135">
              <a:extLst>
                <a:ext uri="{FF2B5EF4-FFF2-40B4-BE49-F238E27FC236}">
                  <a16:creationId xmlns:a16="http://schemas.microsoft.com/office/drawing/2014/main" id="{4237557D-8A3C-EE75-5CE3-7E618DA11664}"/>
                </a:ext>
              </a:extLst>
            </p:cNvPr>
            <p:cNvCxnSpPr/>
            <p:nvPr/>
          </p:nvCxnSpPr>
          <p:spPr bwMode="gray">
            <a:xfrm flipV="1">
              <a:off x="336232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3" name="btfpColumnGapBlocker780649">
              <a:extLst>
                <a:ext uri="{FF2B5EF4-FFF2-40B4-BE49-F238E27FC236}">
                  <a16:creationId xmlns:a16="http://schemas.microsoft.com/office/drawing/2014/main" id="{BAFDADED-118E-61B6-1567-D1346B14D73B}"/>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1" name="btfpColumnIndicator901082">
              <a:extLst>
                <a:ext uri="{FF2B5EF4-FFF2-40B4-BE49-F238E27FC236}">
                  <a16:creationId xmlns:a16="http://schemas.microsoft.com/office/drawing/2014/main" id="{89095BAC-4836-1110-4AAA-85135B026950}"/>
                </a:ext>
              </a:extLst>
            </p:cNvPr>
            <p:cNvCxnSpPr/>
            <p:nvPr/>
          </p:nvCxnSpPr>
          <p:spPr bwMode="gray">
            <a:xfrm flipV="1">
              <a:off x="282892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9" name="btfpColumnIndicator738664">
              <a:extLst>
                <a:ext uri="{FF2B5EF4-FFF2-40B4-BE49-F238E27FC236}">
                  <a16:creationId xmlns:a16="http://schemas.microsoft.com/office/drawing/2014/main" id="{E72A4B32-8CCA-C10B-C5A9-CD1D2D215271}"/>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48" name="Title 47">
            <a:extLst>
              <a:ext uri="{FF2B5EF4-FFF2-40B4-BE49-F238E27FC236}">
                <a16:creationId xmlns:a16="http://schemas.microsoft.com/office/drawing/2014/main" id="{5B689655-35F0-C2A5-9130-1728E6ACCCEA}"/>
              </a:ext>
            </a:extLst>
          </p:cNvPr>
          <p:cNvSpPr>
            <a:spLocks noGrp="1"/>
          </p:cNvSpPr>
          <p:nvPr>
            <p:ph type="title"/>
          </p:nvPr>
        </p:nvSpPr>
        <p:spPr/>
        <p:txBody>
          <a:bodyPr/>
          <a:lstStyle/>
          <a:p>
            <a:r>
              <a:rPr lang="en-AU" dirty="0"/>
              <a:t>Discussion</a:t>
            </a:r>
          </a:p>
        </p:txBody>
      </p:sp>
      <p:sp>
        <p:nvSpPr>
          <p:cNvPr id="14" name="Content Placeholder 15">
            <a:extLst>
              <a:ext uri="{FF2B5EF4-FFF2-40B4-BE49-F238E27FC236}">
                <a16:creationId xmlns:a16="http://schemas.microsoft.com/office/drawing/2014/main" id="{C1100542-1D39-5EBC-EF8A-FE4D48265290}"/>
              </a:ext>
            </a:extLst>
          </p:cNvPr>
          <p:cNvSpPr txBox="1">
            <a:spLocks/>
          </p:cNvSpPr>
          <p:nvPr/>
        </p:nvSpPr>
        <p:spPr>
          <a:xfrm>
            <a:off x="363127" y="1309963"/>
            <a:ext cx="7271387" cy="1708160"/>
          </a:xfrm>
          <a:prstGeom prst="rect">
            <a:avLst/>
          </a:prstGeom>
        </p:spPr>
        <p:txBody>
          <a:bodyPr wrap="square">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896938" indent="-177800" algn="l" defTabSz="914400" rtl="0" eaLnBrk="1" latinLnBrk="0" hangingPunct="1">
              <a:lnSpc>
                <a:spcPct val="100000"/>
              </a:lnSpc>
              <a:spcBef>
                <a:spcPts val="500"/>
              </a:spcBef>
              <a:buFont typeface="Arial" panose="020B0604020202020204" pitchFamily="34" charset="0"/>
              <a:buChar char="›"/>
              <a:tabLst>
                <a:tab pos="896938" algn="l"/>
              </a:tabLst>
              <a:defRPr sz="1400" kern="1200">
                <a:solidFill>
                  <a:schemeClr val="tx1"/>
                </a:solidFill>
                <a:latin typeface="+mn-lt"/>
                <a:ea typeface="+mn-ea"/>
                <a:cs typeface="+mn-cs"/>
              </a:defRPr>
            </a:lvl3pPr>
            <a:lvl4pPr marL="1163638" indent="-2667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339850" indent="-176213"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b="1" dirty="0">
                <a:solidFill>
                  <a:schemeClr val="tx2"/>
                </a:solidFill>
              </a:rPr>
              <a:t>Probity</a:t>
            </a:r>
          </a:p>
          <a:p>
            <a:pPr marL="0" indent="0">
              <a:buNone/>
            </a:pPr>
            <a:endParaRPr lang="en-AU" sz="2000" dirty="0"/>
          </a:p>
          <a:p>
            <a:pPr marL="0" indent="0">
              <a:buNone/>
            </a:pPr>
            <a:r>
              <a:rPr lang="en-AU" sz="2000" dirty="0"/>
              <a:t>What is Probity?  What synonyms would you use?</a:t>
            </a:r>
          </a:p>
          <a:p>
            <a:pPr marL="0" indent="0">
              <a:buNone/>
            </a:pPr>
            <a:r>
              <a:rPr lang="en-AU" sz="2000" dirty="0"/>
              <a:t>Why is it relevant in Contract Management?</a:t>
            </a:r>
          </a:p>
        </p:txBody>
      </p:sp>
      <p:grpSp>
        <p:nvGrpSpPr>
          <p:cNvPr id="47" name="Group 46">
            <a:extLst>
              <a:ext uri="{FF2B5EF4-FFF2-40B4-BE49-F238E27FC236}">
                <a16:creationId xmlns:a16="http://schemas.microsoft.com/office/drawing/2014/main" id="{96A3BCE8-D527-9777-3363-34D9393A1B39}"/>
              </a:ext>
            </a:extLst>
          </p:cNvPr>
          <p:cNvGrpSpPr/>
          <p:nvPr/>
        </p:nvGrpSpPr>
        <p:grpSpPr>
          <a:xfrm>
            <a:off x="8962691" y="2249693"/>
            <a:ext cx="2363711" cy="2358613"/>
            <a:chOff x="2079093" y="1413470"/>
            <a:chExt cx="1817144" cy="1813225"/>
          </a:xfrm>
          <a:noFill/>
        </p:grpSpPr>
        <p:sp>
          <p:nvSpPr>
            <p:cNvPr id="15" name="Freeform 2401">
              <a:extLst>
                <a:ext uri="{FF2B5EF4-FFF2-40B4-BE49-F238E27FC236}">
                  <a16:creationId xmlns:a16="http://schemas.microsoft.com/office/drawing/2014/main" id="{83354E27-773F-0582-ECDE-AA6FB0C630F9}"/>
                </a:ext>
              </a:extLst>
            </p:cNvPr>
            <p:cNvSpPr>
              <a:spLocks/>
            </p:cNvSpPr>
            <p:nvPr/>
          </p:nvSpPr>
          <p:spPr bwMode="gray">
            <a:xfrm>
              <a:off x="2079093" y="3124873"/>
              <a:ext cx="732340" cy="101822"/>
            </a:xfrm>
            <a:custGeom>
              <a:avLst/>
              <a:gdLst>
                <a:gd name="T0" fmla="*/ 0 w 79"/>
                <a:gd name="T1" fmla="*/ 5 h 11"/>
                <a:gd name="T2" fmla="*/ 4 w 79"/>
                <a:gd name="T3" fmla="*/ 0 h 11"/>
                <a:gd name="T4" fmla="*/ 74 w 79"/>
                <a:gd name="T5" fmla="*/ 0 h 11"/>
                <a:gd name="T6" fmla="*/ 79 w 79"/>
                <a:gd name="T7" fmla="*/ 5 h 11"/>
                <a:gd name="T8" fmla="*/ 79 w 79"/>
                <a:gd name="T9" fmla="*/ 5 h 11"/>
                <a:gd name="T10" fmla="*/ 74 w 79"/>
                <a:gd name="T11" fmla="*/ 11 h 11"/>
                <a:gd name="T12" fmla="*/ 4 w 79"/>
                <a:gd name="T13" fmla="*/ 11 h 11"/>
                <a:gd name="T14" fmla="*/ 0 w 79"/>
                <a:gd name="T15" fmla="*/ 5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11">
                  <a:moveTo>
                    <a:pt x="0" y="5"/>
                  </a:moveTo>
                  <a:cubicBezTo>
                    <a:pt x="0" y="2"/>
                    <a:pt x="2" y="0"/>
                    <a:pt x="4" y="0"/>
                  </a:cubicBezTo>
                  <a:cubicBezTo>
                    <a:pt x="74" y="0"/>
                    <a:pt x="74" y="0"/>
                    <a:pt x="74" y="0"/>
                  </a:cubicBezTo>
                  <a:cubicBezTo>
                    <a:pt x="77" y="0"/>
                    <a:pt x="79" y="2"/>
                    <a:pt x="79" y="5"/>
                  </a:cubicBezTo>
                  <a:cubicBezTo>
                    <a:pt x="79" y="5"/>
                    <a:pt x="79" y="5"/>
                    <a:pt x="79" y="5"/>
                  </a:cubicBezTo>
                  <a:cubicBezTo>
                    <a:pt x="79" y="8"/>
                    <a:pt x="77" y="11"/>
                    <a:pt x="74" y="11"/>
                  </a:cubicBezTo>
                  <a:cubicBezTo>
                    <a:pt x="4" y="11"/>
                    <a:pt x="4" y="11"/>
                    <a:pt x="4" y="11"/>
                  </a:cubicBezTo>
                  <a:cubicBezTo>
                    <a:pt x="2" y="11"/>
                    <a:pt x="0" y="8"/>
                    <a:pt x="0" y="5"/>
                  </a:cubicBezTo>
                  <a:close/>
                </a:path>
              </a:pathLst>
            </a:custGeom>
            <a:grpFill/>
            <a:ln w="38100"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647B"/>
                </a:solidFill>
                <a:effectLst/>
                <a:uLnTx/>
                <a:uFillTx/>
                <a:latin typeface="Arial"/>
                <a:ea typeface="+mn-ea"/>
                <a:cs typeface="+mn-cs"/>
              </a:endParaRPr>
            </a:p>
          </p:txBody>
        </p:sp>
        <p:sp>
          <p:nvSpPr>
            <p:cNvPr id="16" name="Freeform 2402">
              <a:extLst>
                <a:ext uri="{FF2B5EF4-FFF2-40B4-BE49-F238E27FC236}">
                  <a16:creationId xmlns:a16="http://schemas.microsoft.com/office/drawing/2014/main" id="{1914C881-78B5-FF2F-F3FA-CBA0B19DD9D2}"/>
                </a:ext>
              </a:extLst>
            </p:cNvPr>
            <p:cNvSpPr>
              <a:spLocks/>
            </p:cNvSpPr>
            <p:nvPr/>
          </p:nvSpPr>
          <p:spPr bwMode="gray">
            <a:xfrm>
              <a:off x="2878011" y="2114480"/>
              <a:ext cx="618769" cy="454287"/>
            </a:xfrm>
            <a:custGeom>
              <a:avLst/>
              <a:gdLst>
                <a:gd name="T0" fmla="*/ 2 w 67"/>
                <a:gd name="T1" fmla="*/ 7 h 49"/>
                <a:gd name="T2" fmla="*/ 7 w 67"/>
                <a:gd name="T3" fmla="*/ 0 h 49"/>
                <a:gd name="T4" fmla="*/ 14 w 67"/>
                <a:gd name="T5" fmla="*/ 5 h 49"/>
                <a:gd name="T6" fmla="*/ 60 w 67"/>
                <a:gd name="T7" fmla="*/ 32 h 49"/>
                <a:gd name="T8" fmla="*/ 67 w 67"/>
                <a:gd name="T9" fmla="*/ 36 h 49"/>
                <a:gd name="T10" fmla="*/ 63 w 67"/>
                <a:gd name="T11" fmla="*/ 43 h 49"/>
                <a:gd name="T12" fmla="*/ 51 w 67"/>
                <a:gd name="T13" fmla="*/ 46 h 49"/>
                <a:gd name="T14" fmla="*/ 6 w 67"/>
                <a:gd name="T15" fmla="*/ 19 h 49"/>
                <a:gd name="T16" fmla="*/ 2 w 67"/>
                <a:gd name="T17"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49">
                  <a:moveTo>
                    <a:pt x="2" y="7"/>
                  </a:moveTo>
                  <a:cubicBezTo>
                    <a:pt x="7" y="0"/>
                    <a:pt x="7" y="0"/>
                    <a:pt x="7" y="0"/>
                  </a:cubicBezTo>
                  <a:cubicBezTo>
                    <a:pt x="14" y="5"/>
                    <a:pt x="14" y="5"/>
                    <a:pt x="14" y="5"/>
                  </a:cubicBezTo>
                  <a:cubicBezTo>
                    <a:pt x="60" y="32"/>
                    <a:pt x="60" y="32"/>
                    <a:pt x="60" y="32"/>
                  </a:cubicBezTo>
                  <a:cubicBezTo>
                    <a:pt x="67" y="36"/>
                    <a:pt x="67" y="36"/>
                    <a:pt x="67" y="36"/>
                  </a:cubicBezTo>
                  <a:cubicBezTo>
                    <a:pt x="63" y="43"/>
                    <a:pt x="63" y="43"/>
                    <a:pt x="63" y="43"/>
                  </a:cubicBezTo>
                  <a:cubicBezTo>
                    <a:pt x="61" y="47"/>
                    <a:pt x="55" y="49"/>
                    <a:pt x="51" y="46"/>
                  </a:cubicBezTo>
                  <a:cubicBezTo>
                    <a:pt x="6" y="19"/>
                    <a:pt x="6" y="19"/>
                    <a:pt x="6" y="19"/>
                  </a:cubicBezTo>
                  <a:cubicBezTo>
                    <a:pt x="1" y="17"/>
                    <a:pt x="0" y="11"/>
                    <a:pt x="2" y="7"/>
                  </a:cubicBezTo>
                  <a:close/>
                </a:path>
              </a:pathLst>
            </a:custGeom>
            <a:grpFill/>
            <a:ln w="38100"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647B"/>
                </a:solidFill>
                <a:effectLst/>
                <a:uLnTx/>
                <a:uFillTx/>
                <a:latin typeface="Arial"/>
                <a:ea typeface="+mn-ea"/>
                <a:cs typeface="+mn-cs"/>
              </a:endParaRPr>
            </a:p>
          </p:txBody>
        </p:sp>
        <p:sp>
          <p:nvSpPr>
            <p:cNvPr id="17" name="Freeform 2403">
              <a:extLst>
                <a:ext uri="{FF2B5EF4-FFF2-40B4-BE49-F238E27FC236}">
                  <a16:creationId xmlns:a16="http://schemas.microsoft.com/office/drawing/2014/main" id="{786FBA25-6D34-D350-DDEB-F8188464E4D8}"/>
                </a:ext>
              </a:extLst>
            </p:cNvPr>
            <p:cNvSpPr>
              <a:spLocks/>
            </p:cNvSpPr>
            <p:nvPr/>
          </p:nvSpPr>
          <p:spPr bwMode="gray">
            <a:xfrm>
              <a:off x="3007248" y="1413470"/>
              <a:ext cx="888989" cy="924237"/>
            </a:xfrm>
            <a:custGeom>
              <a:avLst/>
              <a:gdLst>
                <a:gd name="T0" fmla="*/ 79 w 96"/>
                <a:gd name="T1" fmla="*/ 16 h 100"/>
                <a:gd name="T2" fmla="*/ 64 w 96"/>
                <a:gd name="T3" fmla="*/ 7 h 100"/>
                <a:gd name="T4" fmla="*/ 28 w 96"/>
                <a:gd name="T5" fmla="*/ 16 h 100"/>
                <a:gd name="T6" fmla="*/ 0 w 96"/>
                <a:gd name="T7" fmla="*/ 64 h 100"/>
                <a:gd name="T8" fmla="*/ 61 w 96"/>
                <a:gd name="T9" fmla="*/ 100 h 100"/>
                <a:gd name="T10" fmla="*/ 89 w 96"/>
                <a:gd name="T11" fmla="*/ 52 h 100"/>
                <a:gd name="T12" fmla="*/ 79 w 96"/>
                <a:gd name="T13" fmla="*/ 16 h 100"/>
              </a:gdLst>
              <a:ahLst/>
              <a:cxnLst>
                <a:cxn ang="0">
                  <a:pos x="T0" y="T1"/>
                </a:cxn>
                <a:cxn ang="0">
                  <a:pos x="T2" y="T3"/>
                </a:cxn>
                <a:cxn ang="0">
                  <a:pos x="T4" y="T5"/>
                </a:cxn>
                <a:cxn ang="0">
                  <a:pos x="T6" y="T7"/>
                </a:cxn>
                <a:cxn ang="0">
                  <a:pos x="T8" y="T9"/>
                </a:cxn>
                <a:cxn ang="0">
                  <a:pos x="T10" y="T11"/>
                </a:cxn>
                <a:cxn ang="0">
                  <a:pos x="T12" y="T13"/>
                </a:cxn>
              </a:cxnLst>
              <a:rect l="0" t="0" r="r" b="b"/>
              <a:pathLst>
                <a:path w="96" h="100">
                  <a:moveTo>
                    <a:pt x="79" y="16"/>
                  </a:moveTo>
                  <a:cubicBezTo>
                    <a:pt x="64" y="7"/>
                    <a:pt x="64" y="7"/>
                    <a:pt x="64" y="7"/>
                  </a:cubicBezTo>
                  <a:cubicBezTo>
                    <a:pt x="51" y="0"/>
                    <a:pt x="35" y="4"/>
                    <a:pt x="28" y="16"/>
                  </a:cubicBezTo>
                  <a:cubicBezTo>
                    <a:pt x="0" y="64"/>
                    <a:pt x="0" y="64"/>
                    <a:pt x="0" y="64"/>
                  </a:cubicBezTo>
                  <a:cubicBezTo>
                    <a:pt x="61" y="100"/>
                    <a:pt x="61" y="100"/>
                    <a:pt x="61" y="100"/>
                  </a:cubicBezTo>
                  <a:cubicBezTo>
                    <a:pt x="89" y="52"/>
                    <a:pt x="89" y="52"/>
                    <a:pt x="89" y="52"/>
                  </a:cubicBezTo>
                  <a:cubicBezTo>
                    <a:pt x="96" y="39"/>
                    <a:pt x="92" y="23"/>
                    <a:pt x="79" y="16"/>
                  </a:cubicBezTo>
                  <a:close/>
                </a:path>
              </a:pathLst>
            </a:custGeom>
            <a:grpFill/>
            <a:ln w="38100"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647B"/>
                </a:solidFill>
                <a:effectLst/>
                <a:uLnTx/>
                <a:uFillTx/>
                <a:latin typeface="Arial"/>
                <a:ea typeface="+mn-ea"/>
                <a:cs typeface="+mn-cs"/>
              </a:endParaRPr>
            </a:p>
          </p:txBody>
        </p:sp>
        <p:sp>
          <p:nvSpPr>
            <p:cNvPr id="18" name="Freeform 2404">
              <a:extLst>
                <a:ext uri="{FF2B5EF4-FFF2-40B4-BE49-F238E27FC236}">
                  <a16:creationId xmlns:a16="http://schemas.microsoft.com/office/drawing/2014/main" id="{6F5BCBC9-7889-858D-E680-C82960F56EDC}"/>
                </a:ext>
              </a:extLst>
            </p:cNvPr>
            <p:cNvSpPr>
              <a:spLocks/>
            </p:cNvSpPr>
            <p:nvPr/>
          </p:nvSpPr>
          <p:spPr bwMode="gray">
            <a:xfrm>
              <a:off x="2607789" y="2412114"/>
              <a:ext cx="697092" cy="650099"/>
            </a:xfrm>
            <a:custGeom>
              <a:avLst/>
              <a:gdLst>
                <a:gd name="T0" fmla="*/ 47 w 75"/>
                <a:gd name="T1" fmla="*/ 36 h 70"/>
                <a:gd name="T2" fmla="*/ 44 w 75"/>
                <a:gd name="T3" fmla="*/ 24 h 70"/>
                <a:gd name="T4" fmla="*/ 32 w 75"/>
                <a:gd name="T5" fmla="*/ 27 h 70"/>
                <a:gd name="T6" fmla="*/ 32 w 75"/>
                <a:gd name="T7" fmla="*/ 35 h 70"/>
                <a:gd name="T8" fmla="*/ 14 w 75"/>
                <a:gd name="T9" fmla="*/ 65 h 70"/>
                <a:gd name="T10" fmla="*/ 1 w 75"/>
                <a:gd name="T11" fmla="*/ 18 h 70"/>
                <a:gd name="T12" fmla="*/ 4 w 75"/>
                <a:gd name="T13" fmla="*/ 11 h 70"/>
                <a:gd name="T14" fmla="*/ 28 w 75"/>
                <a:gd name="T15" fmla="*/ 1 h 70"/>
                <a:gd name="T16" fmla="*/ 38 w 75"/>
                <a:gd name="T17" fmla="*/ 1 h 70"/>
                <a:gd name="T18" fmla="*/ 66 w 75"/>
                <a:gd name="T19" fmla="*/ 18 h 70"/>
                <a:gd name="T20" fmla="*/ 72 w 75"/>
                <a:gd name="T21" fmla="*/ 26 h 70"/>
                <a:gd name="T22" fmla="*/ 74 w 75"/>
                <a:gd name="T23" fmla="*/ 52 h 70"/>
                <a:gd name="T24" fmla="*/ 70 w 75"/>
                <a:gd name="T25" fmla="*/ 58 h 70"/>
                <a:gd name="T26" fmla="*/ 22 w 75"/>
                <a:gd name="T27" fmla="*/ 70 h 70"/>
                <a:gd name="T28" fmla="*/ 40 w 75"/>
                <a:gd name="T29" fmla="*/ 40 h 70"/>
                <a:gd name="T30" fmla="*/ 47 w 75"/>
                <a:gd name="T31"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70">
                  <a:moveTo>
                    <a:pt x="47" y="36"/>
                  </a:moveTo>
                  <a:cubicBezTo>
                    <a:pt x="49" y="32"/>
                    <a:pt x="48" y="26"/>
                    <a:pt x="44" y="24"/>
                  </a:cubicBezTo>
                  <a:cubicBezTo>
                    <a:pt x="39" y="22"/>
                    <a:pt x="34" y="23"/>
                    <a:pt x="32" y="27"/>
                  </a:cubicBezTo>
                  <a:cubicBezTo>
                    <a:pt x="30" y="29"/>
                    <a:pt x="30" y="33"/>
                    <a:pt x="32" y="35"/>
                  </a:cubicBezTo>
                  <a:cubicBezTo>
                    <a:pt x="14" y="65"/>
                    <a:pt x="14" y="65"/>
                    <a:pt x="14" y="65"/>
                  </a:cubicBezTo>
                  <a:cubicBezTo>
                    <a:pt x="1" y="18"/>
                    <a:pt x="1" y="18"/>
                    <a:pt x="1" y="18"/>
                  </a:cubicBezTo>
                  <a:cubicBezTo>
                    <a:pt x="0" y="15"/>
                    <a:pt x="2" y="12"/>
                    <a:pt x="4" y="11"/>
                  </a:cubicBezTo>
                  <a:cubicBezTo>
                    <a:pt x="28" y="1"/>
                    <a:pt x="28" y="1"/>
                    <a:pt x="28" y="1"/>
                  </a:cubicBezTo>
                  <a:cubicBezTo>
                    <a:pt x="31" y="0"/>
                    <a:pt x="35" y="0"/>
                    <a:pt x="38" y="1"/>
                  </a:cubicBezTo>
                  <a:cubicBezTo>
                    <a:pt x="66" y="18"/>
                    <a:pt x="66" y="18"/>
                    <a:pt x="66" y="18"/>
                  </a:cubicBezTo>
                  <a:cubicBezTo>
                    <a:pt x="69" y="20"/>
                    <a:pt x="71" y="23"/>
                    <a:pt x="72" y="26"/>
                  </a:cubicBezTo>
                  <a:cubicBezTo>
                    <a:pt x="74" y="52"/>
                    <a:pt x="74" y="52"/>
                    <a:pt x="74" y="52"/>
                  </a:cubicBezTo>
                  <a:cubicBezTo>
                    <a:pt x="75" y="55"/>
                    <a:pt x="73" y="58"/>
                    <a:pt x="70" y="58"/>
                  </a:cubicBezTo>
                  <a:cubicBezTo>
                    <a:pt x="22" y="70"/>
                    <a:pt x="22" y="70"/>
                    <a:pt x="22" y="70"/>
                  </a:cubicBezTo>
                  <a:cubicBezTo>
                    <a:pt x="40" y="40"/>
                    <a:pt x="40" y="40"/>
                    <a:pt x="40" y="40"/>
                  </a:cubicBezTo>
                  <a:cubicBezTo>
                    <a:pt x="43" y="40"/>
                    <a:pt x="45" y="38"/>
                    <a:pt x="47" y="36"/>
                  </a:cubicBezTo>
                  <a:close/>
                </a:path>
              </a:pathLst>
            </a:custGeom>
            <a:grpFill/>
            <a:ln w="38100"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647B"/>
                </a:solidFill>
                <a:effectLst/>
                <a:uLnTx/>
                <a:uFillTx/>
                <a:latin typeface="Arial"/>
                <a:ea typeface="+mn-ea"/>
                <a:cs typeface="+mn-cs"/>
              </a:endParaRPr>
            </a:p>
          </p:txBody>
        </p:sp>
      </p:grpSp>
    </p:spTree>
    <p:custDataLst>
      <p:tags r:id="rId1"/>
    </p:custDataLst>
    <p:extLst>
      <p:ext uri="{BB962C8B-B14F-4D97-AF65-F5344CB8AC3E}">
        <p14:creationId xmlns:p14="http://schemas.microsoft.com/office/powerpoint/2010/main" val="606313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btfpColumnIndicatorGroup2">
            <a:extLst>
              <a:ext uri="{FF2B5EF4-FFF2-40B4-BE49-F238E27FC236}">
                <a16:creationId xmlns:a16="http://schemas.microsoft.com/office/drawing/2014/main" id="{1E7F0E47-EBA4-F31C-A5A8-B1562C2A2123}"/>
              </a:ext>
            </a:extLst>
          </p:cNvPr>
          <p:cNvGrpSpPr/>
          <p:nvPr/>
        </p:nvGrpSpPr>
        <p:grpSpPr>
          <a:xfrm>
            <a:off x="0" y="6926580"/>
            <a:ext cx="12192000" cy="137160"/>
            <a:chOff x="0" y="6926580"/>
            <a:chExt cx="12192000" cy="137160"/>
          </a:xfrm>
        </p:grpSpPr>
        <p:sp>
          <p:nvSpPr>
            <p:cNvPr id="22" name="btfpColumnGapBlocker549047">
              <a:extLst>
                <a:ext uri="{FF2B5EF4-FFF2-40B4-BE49-F238E27FC236}">
                  <a16:creationId xmlns:a16="http://schemas.microsoft.com/office/drawing/2014/main" id="{B31833B9-3A2C-3B02-2BCD-94164A5BE73E}"/>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20" name="btfpColumnGapBlocker345928">
              <a:extLst>
                <a:ext uri="{FF2B5EF4-FFF2-40B4-BE49-F238E27FC236}">
                  <a16:creationId xmlns:a16="http://schemas.microsoft.com/office/drawing/2014/main" id="{F3B936F7-FC7D-2580-152D-48AAB31EE61F}"/>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8" name="btfpColumnIndicator683853">
              <a:extLst>
                <a:ext uri="{FF2B5EF4-FFF2-40B4-BE49-F238E27FC236}">
                  <a16:creationId xmlns:a16="http://schemas.microsoft.com/office/drawing/2014/main" id="{4F7C1845-2743-F497-1466-E0055E78FB78}"/>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6" name="btfpColumnIndicator588127">
              <a:extLst>
                <a:ext uri="{FF2B5EF4-FFF2-40B4-BE49-F238E27FC236}">
                  <a16:creationId xmlns:a16="http://schemas.microsoft.com/office/drawing/2014/main" id="{BBBFC95D-76EF-12FE-469E-405AA913413F}"/>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3" name="btfpColumnIndicatorGroup1">
            <a:extLst>
              <a:ext uri="{FF2B5EF4-FFF2-40B4-BE49-F238E27FC236}">
                <a16:creationId xmlns:a16="http://schemas.microsoft.com/office/drawing/2014/main" id="{0A0413E1-0550-8A6F-0236-08F679E42416}"/>
              </a:ext>
            </a:extLst>
          </p:cNvPr>
          <p:cNvGrpSpPr/>
          <p:nvPr/>
        </p:nvGrpSpPr>
        <p:grpSpPr>
          <a:xfrm>
            <a:off x="0" y="-205740"/>
            <a:ext cx="12192000" cy="137160"/>
            <a:chOff x="0" y="-205740"/>
            <a:chExt cx="12192000" cy="137160"/>
          </a:xfrm>
        </p:grpSpPr>
        <p:sp>
          <p:nvSpPr>
            <p:cNvPr id="21" name="btfpColumnGapBlocker503349">
              <a:extLst>
                <a:ext uri="{FF2B5EF4-FFF2-40B4-BE49-F238E27FC236}">
                  <a16:creationId xmlns:a16="http://schemas.microsoft.com/office/drawing/2014/main" id="{A6B4D9F4-3F2D-2FB6-0EDC-EDDFB7CEEB4B}"/>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9" name="btfpColumnGapBlocker268693">
              <a:extLst>
                <a:ext uri="{FF2B5EF4-FFF2-40B4-BE49-F238E27FC236}">
                  <a16:creationId xmlns:a16="http://schemas.microsoft.com/office/drawing/2014/main" id="{9714C254-4050-F0D6-AA57-D3ED5D185488}"/>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7" name="btfpColumnIndicator350764">
              <a:extLst>
                <a:ext uri="{FF2B5EF4-FFF2-40B4-BE49-F238E27FC236}">
                  <a16:creationId xmlns:a16="http://schemas.microsoft.com/office/drawing/2014/main" id="{77C5A78E-04FB-2344-311D-16117F069884}"/>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btfpColumnIndicator717024">
              <a:extLst>
                <a:ext uri="{FF2B5EF4-FFF2-40B4-BE49-F238E27FC236}">
                  <a16:creationId xmlns:a16="http://schemas.microsoft.com/office/drawing/2014/main" id="{21171B69-3457-A7A3-932B-EA6ED0DEFB60}"/>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DAB3C2B-844F-4B2F-A057-DCE15725E86E}"/>
              </a:ext>
            </a:extLst>
          </p:cNvPr>
          <p:cNvSpPr>
            <a:spLocks noGrp="1"/>
          </p:cNvSpPr>
          <p:nvPr>
            <p:ph type="title"/>
          </p:nvPr>
        </p:nvSpPr>
        <p:spPr>
          <a:xfrm>
            <a:off x="355107" y="1"/>
            <a:ext cx="11481786" cy="798989"/>
          </a:xfrm>
        </p:spPr>
        <p:txBody>
          <a:bodyPr>
            <a:normAutofit/>
          </a:bodyPr>
          <a:lstStyle/>
          <a:p>
            <a:r>
              <a:rPr lang="en-US" dirty="0">
                <a:cs typeface="Arial" panose="020B0604020202020204" pitchFamily="34" charset="0"/>
              </a:rPr>
              <a:t>Task 1</a:t>
            </a:r>
            <a:endParaRPr lang="en-GB"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8AA7B4B-DF15-4B1F-9793-1ABE3B88549C}"/>
              </a:ext>
            </a:extLst>
          </p:cNvPr>
          <p:cNvSpPr>
            <a:spLocks noGrp="1"/>
          </p:cNvSpPr>
          <p:nvPr>
            <p:ph idx="4294967295"/>
          </p:nvPr>
        </p:nvSpPr>
        <p:spPr>
          <a:xfrm>
            <a:off x="355106" y="1349408"/>
            <a:ext cx="8114127" cy="4613275"/>
          </a:xfrm>
        </p:spPr>
        <p:txBody>
          <a:bodyPr>
            <a:noAutofit/>
          </a:bodyPr>
          <a:lstStyle/>
          <a:p>
            <a:pPr marL="0" indent="0">
              <a:buNone/>
            </a:pPr>
            <a:r>
              <a:rPr lang="en-US" sz="1800" dirty="0">
                <a:latin typeface="Arial" panose="020B0604020202020204" pitchFamily="34" charset="0"/>
                <a:cs typeface="Arial" panose="020B0604020202020204" pitchFamily="34" charset="0"/>
              </a:rPr>
              <a:t>A variation request has come through from an incumbent supplier for $925,000 for additional works that are in addition to the original contract scope.</a:t>
            </a:r>
          </a:p>
          <a:p>
            <a:pPr marL="0" indent="0">
              <a:buNone/>
            </a:pPr>
            <a:r>
              <a:rPr lang="en-US" sz="1800" dirty="0">
                <a:latin typeface="Arial" panose="020B0604020202020204" pitchFamily="34" charset="0"/>
                <a:cs typeface="Arial" panose="020B0604020202020204" pitchFamily="34" charset="0"/>
              </a:rPr>
              <a:t>Even though the contract stipulates rates for variations based on hourly/daily rates, your manager wants to check whether this is a fair and competitive quotation so asks you to take the scope of additional services and float them out on the open market so that this price can be “benchmarked”. </a:t>
            </a:r>
          </a:p>
          <a:p>
            <a:pPr marL="0" indent="0">
              <a:buNone/>
            </a:pPr>
            <a:r>
              <a:rPr lang="en-US" sz="1800" dirty="0">
                <a:latin typeface="Arial" panose="020B0604020202020204" pitchFamily="34" charset="0"/>
                <a:cs typeface="Arial" panose="020B0604020202020204" pitchFamily="34" charset="0"/>
              </a:rPr>
              <a:t>Several suppliers provide quotations accordingly.</a:t>
            </a:r>
          </a:p>
          <a:p>
            <a:pPr marL="0" indent="0">
              <a:buNone/>
            </a:pPr>
            <a:r>
              <a:rPr lang="en-US" sz="1800" dirty="0">
                <a:latin typeface="Arial" panose="020B0604020202020204" pitchFamily="34" charset="0"/>
                <a:cs typeface="Arial" panose="020B0604020202020204" pitchFamily="34" charset="0"/>
              </a:rPr>
              <a:t>The lowest quote is then used to “lean on” the incumbent supplier to lower their price. The supplier that provided the lowest quote is not awarded the work (and there was never any intention to award to another supplier). The approach to the market was only for “benchmarking”.</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b="1" dirty="0">
                <a:solidFill>
                  <a:srgbClr val="2D71B7"/>
                </a:solidFill>
                <a:latin typeface="Arial" panose="020B0604020202020204" pitchFamily="34" charset="0"/>
                <a:cs typeface="Arial" panose="020B0604020202020204" pitchFamily="34" charset="0"/>
              </a:rPr>
              <a:t>What is questionable about this practice in terms of probity?</a:t>
            </a:r>
            <a:endParaRPr lang="en-GB" sz="1800" b="1" dirty="0">
              <a:solidFill>
                <a:srgbClr val="2D71B7"/>
              </a:solidFill>
              <a:latin typeface="Arial" panose="020B0604020202020204" pitchFamily="34" charset="0"/>
              <a:cs typeface="Arial" panose="020B0604020202020204" pitchFamily="34" charset="0"/>
            </a:endParaRPr>
          </a:p>
        </p:txBody>
      </p:sp>
      <p:pic>
        <p:nvPicPr>
          <p:cNvPr id="30" name="Picture 29" descr="Man wearing formal clothes">
            <a:extLst>
              <a:ext uri="{FF2B5EF4-FFF2-40B4-BE49-F238E27FC236}">
                <a16:creationId xmlns:a16="http://schemas.microsoft.com/office/drawing/2014/main" id="{169C6AD5-E9F5-31BF-4535-FA9CC9F0A2E8}"/>
              </a:ext>
            </a:extLst>
          </p:cNvPr>
          <p:cNvPicPr>
            <a:picLocks noChangeAspect="1"/>
          </p:cNvPicPr>
          <p:nvPr/>
        </p:nvPicPr>
        <p:blipFill>
          <a:blip r:embed="rId3" cstate="print">
            <a:extLst>
              <a:ext uri="{28A0092B-C50C-407E-A947-70E740481C1C}">
                <a14:useLocalDpi xmlns:a14="http://schemas.microsoft.com/office/drawing/2010/main" val="0"/>
              </a:ext>
            </a:extLst>
          </a:blip>
          <a:srcRect l="19921" r="31466"/>
          <a:stretch/>
        </p:blipFill>
        <p:spPr>
          <a:xfrm>
            <a:off x="8472913" y="1349408"/>
            <a:ext cx="3363980" cy="4613275"/>
          </a:xfrm>
          <a:prstGeom prst="rect">
            <a:avLst/>
          </a:prstGeom>
        </p:spPr>
      </p:pic>
    </p:spTree>
    <p:custDataLst>
      <p:tags r:id="rId1"/>
    </p:custDataLst>
    <p:extLst>
      <p:ext uri="{BB962C8B-B14F-4D97-AF65-F5344CB8AC3E}">
        <p14:creationId xmlns:p14="http://schemas.microsoft.com/office/powerpoint/2010/main" val="3103269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btfpColumnIndicatorGroup2">
            <a:extLst>
              <a:ext uri="{FF2B5EF4-FFF2-40B4-BE49-F238E27FC236}">
                <a16:creationId xmlns:a16="http://schemas.microsoft.com/office/drawing/2014/main" id="{63B83606-4F22-AF5B-6CDD-D354697682F0}"/>
              </a:ext>
            </a:extLst>
          </p:cNvPr>
          <p:cNvGrpSpPr/>
          <p:nvPr/>
        </p:nvGrpSpPr>
        <p:grpSpPr>
          <a:xfrm>
            <a:off x="0" y="6926580"/>
            <a:ext cx="12192000" cy="137160"/>
            <a:chOff x="0" y="6926580"/>
            <a:chExt cx="12192000" cy="137160"/>
          </a:xfrm>
        </p:grpSpPr>
        <p:sp>
          <p:nvSpPr>
            <p:cNvPr id="35" name="btfpColumnGapBlocker464261">
              <a:extLst>
                <a:ext uri="{FF2B5EF4-FFF2-40B4-BE49-F238E27FC236}">
                  <a16:creationId xmlns:a16="http://schemas.microsoft.com/office/drawing/2014/main" id="{4056200F-EF6E-1A61-CF05-60A766420486}"/>
                </a:ext>
              </a:extLst>
            </p:cNvPr>
            <p:cNvSpPr/>
            <p:nvPr/>
          </p:nvSpPr>
          <p:spPr bwMode="gray">
            <a:xfrm>
              <a:off x="11849100" y="6926580"/>
              <a:ext cx="3429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33" name="btfpColumnGapBlocker973001">
              <a:extLst>
                <a:ext uri="{FF2B5EF4-FFF2-40B4-BE49-F238E27FC236}">
                  <a16:creationId xmlns:a16="http://schemas.microsoft.com/office/drawing/2014/main" id="{092A5391-9EF3-0793-8898-7A229452D031}"/>
                </a:ext>
              </a:extLst>
            </p:cNvPr>
            <p:cNvSpPr/>
            <p:nvPr/>
          </p:nvSpPr>
          <p:spPr bwMode="gray">
            <a:xfrm>
              <a:off x="0" y="6926580"/>
              <a:ext cx="3556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31" name="btfpColumnIndicator844227">
              <a:extLst>
                <a:ext uri="{FF2B5EF4-FFF2-40B4-BE49-F238E27FC236}">
                  <a16:creationId xmlns:a16="http://schemas.microsoft.com/office/drawing/2014/main" id="{22BC6748-898C-7F00-51F6-B67AAFB708D0}"/>
                </a:ext>
              </a:extLst>
            </p:cNvPr>
            <p:cNvCxnSpPr/>
            <p:nvPr/>
          </p:nvCxnSpPr>
          <p:spPr bwMode="gray">
            <a:xfrm flipV="1">
              <a:off x="118491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9" name="btfpColumnIndicator660249">
              <a:extLst>
                <a:ext uri="{FF2B5EF4-FFF2-40B4-BE49-F238E27FC236}">
                  <a16:creationId xmlns:a16="http://schemas.microsoft.com/office/drawing/2014/main" id="{C2819FE6-57B4-2EC9-DFBD-B06E09121EC6}"/>
                </a:ext>
              </a:extLst>
            </p:cNvPr>
            <p:cNvCxnSpPr/>
            <p:nvPr/>
          </p:nvCxnSpPr>
          <p:spPr bwMode="gray">
            <a:xfrm flipV="1">
              <a:off x="355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6" name="btfpColumnIndicatorGroup1">
            <a:extLst>
              <a:ext uri="{FF2B5EF4-FFF2-40B4-BE49-F238E27FC236}">
                <a16:creationId xmlns:a16="http://schemas.microsoft.com/office/drawing/2014/main" id="{642CD3A9-456C-3FEE-D83E-8941585510ED}"/>
              </a:ext>
            </a:extLst>
          </p:cNvPr>
          <p:cNvGrpSpPr/>
          <p:nvPr/>
        </p:nvGrpSpPr>
        <p:grpSpPr>
          <a:xfrm>
            <a:off x="0" y="-205740"/>
            <a:ext cx="12192000" cy="137160"/>
            <a:chOff x="0" y="-205740"/>
            <a:chExt cx="12192000" cy="137160"/>
          </a:xfrm>
        </p:grpSpPr>
        <p:sp>
          <p:nvSpPr>
            <p:cNvPr id="34" name="btfpColumnGapBlocker764656">
              <a:extLst>
                <a:ext uri="{FF2B5EF4-FFF2-40B4-BE49-F238E27FC236}">
                  <a16:creationId xmlns:a16="http://schemas.microsoft.com/office/drawing/2014/main" id="{1B0B478C-871E-0028-AE91-639CB9A2B1D8}"/>
                </a:ext>
              </a:extLst>
            </p:cNvPr>
            <p:cNvSpPr/>
            <p:nvPr/>
          </p:nvSpPr>
          <p:spPr bwMode="gray">
            <a:xfrm>
              <a:off x="11849100" y="-205740"/>
              <a:ext cx="3429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32" name="btfpColumnGapBlocker158406">
              <a:extLst>
                <a:ext uri="{FF2B5EF4-FFF2-40B4-BE49-F238E27FC236}">
                  <a16:creationId xmlns:a16="http://schemas.microsoft.com/office/drawing/2014/main" id="{205FA809-B6F9-AB88-C79F-E7B3F379768E}"/>
                </a:ext>
              </a:extLst>
            </p:cNvPr>
            <p:cNvSpPr/>
            <p:nvPr/>
          </p:nvSpPr>
          <p:spPr bwMode="gray">
            <a:xfrm>
              <a:off x="0" y="-205740"/>
              <a:ext cx="3556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30" name="btfpColumnIndicator807268">
              <a:extLst>
                <a:ext uri="{FF2B5EF4-FFF2-40B4-BE49-F238E27FC236}">
                  <a16:creationId xmlns:a16="http://schemas.microsoft.com/office/drawing/2014/main" id="{F3003670-E899-82B6-1C8A-433551B65BA2}"/>
                </a:ext>
              </a:extLst>
            </p:cNvPr>
            <p:cNvCxnSpPr/>
            <p:nvPr/>
          </p:nvCxnSpPr>
          <p:spPr bwMode="gray">
            <a:xfrm flipV="1">
              <a:off x="118491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8" name="btfpColumnIndicator139469">
              <a:extLst>
                <a:ext uri="{FF2B5EF4-FFF2-40B4-BE49-F238E27FC236}">
                  <a16:creationId xmlns:a16="http://schemas.microsoft.com/office/drawing/2014/main" id="{F83775CC-6130-CA47-88C2-E1B4C796D647}"/>
                </a:ext>
              </a:extLst>
            </p:cNvPr>
            <p:cNvCxnSpPr/>
            <p:nvPr/>
          </p:nvCxnSpPr>
          <p:spPr bwMode="gray">
            <a:xfrm flipV="1">
              <a:off x="355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4" name="Diagram 3"/>
          <p:cNvGraphicFramePr/>
          <p:nvPr>
            <p:extLst>
              <p:ext uri="{D42A27DB-BD31-4B8C-83A1-F6EECF244321}">
                <p14:modId xmlns:p14="http://schemas.microsoft.com/office/powerpoint/2010/main" val="3220471180"/>
              </p:ext>
            </p:extLst>
          </p:nvPr>
        </p:nvGraphicFramePr>
        <p:xfrm>
          <a:off x="5467040" y="1752303"/>
          <a:ext cx="6371887" cy="46929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7" name="Title 26">
            <a:extLst>
              <a:ext uri="{FF2B5EF4-FFF2-40B4-BE49-F238E27FC236}">
                <a16:creationId xmlns:a16="http://schemas.microsoft.com/office/drawing/2014/main" id="{BF7FF687-D2EB-1445-48C2-BA89FAA0147A}"/>
              </a:ext>
            </a:extLst>
          </p:cNvPr>
          <p:cNvSpPr>
            <a:spLocks noGrp="1"/>
          </p:cNvSpPr>
          <p:nvPr>
            <p:ph type="title"/>
          </p:nvPr>
        </p:nvSpPr>
        <p:spPr/>
        <p:txBody>
          <a:bodyPr/>
          <a:lstStyle/>
          <a:p>
            <a:r>
              <a:rPr lang="en-AU" dirty="0"/>
              <a:t>Probity in Contract Management Practice</a:t>
            </a:r>
          </a:p>
        </p:txBody>
      </p:sp>
      <p:sp>
        <p:nvSpPr>
          <p:cNvPr id="38" name="btfpBulletedList391649">
            <a:extLst>
              <a:ext uri="{FF2B5EF4-FFF2-40B4-BE49-F238E27FC236}">
                <a16:creationId xmlns:a16="http://schemas.microsoft.com/office/drawing/2014/main" id="{F039848E-CC3B-3977-7241-C15815813E3E}"/>
              </a:ext>
            </a:extLst>
          </p:cNvPr>
          <p:cNvSpPr txBox="1"/>
          <p:nvPr>
            <p:custDataLst>
              <p:tags r:id="rId2"/>
            </p:custDataLst>
          </p:nvPr>
        </p:nvSpPr>
        <p:spPr bwMode="gray">
          <a:xfrm>
            <a:off x="490761" y="2151654"/>
            <a:ext cx="4190968" cy="3502996"/>
          </a:xfrm>
          <a:prstGeom prst="rect">
            <a:avLst/>
          </a:prstGeom>
          <a:solidFill>
            <a:schemeClr val="bg1">
              <a:lumMod val="95000"/>
            </a:schemeClr>
          </a:solidFill>
        </p:spPr>
        <p:txBody>
          <a:bodyPr vert="horz" wrap="square" lIns="36000" tIns="36000" rIns="36000" bIns="36000" rtlCol="0" anchor="ctr">
            <a:noAutofit/>
          </a:bodyPr>
          <a:lstStyle/>
          <a:p>
            <a:pPr marL="342900" indent="-342900">
              <a:buFont typeface="+mj-lt"/>
              <a:buAutoNum type="arabicPeriod"/>
            </a:pPr>
            <a:r>
              <a:rPr lang="en-AU" sz="2000" dirty="0">
                <a:solidFill>
                  <a:schemeClr val="tx1"/>
                </a:solidFill>
                <a:latin typeface="+mn-lt"/>
              </a:rPr>
              <a:t>Minimise conflicts of interest</a:t>
            </a:r>
            <a:br>
              <a:rPr lang="en-AU" sz="2000" dirty="0">
                <a:solidFill>
                  <a:schemeClr val="tx1"/>
                </a:solidFill>
                <a:latin typeface="+mn-lt"/>
              </a:rPr>
            </a:br>
            <a:endParaRPr lang="en-AU" sz="2000" dirty="0">
              <a:solidFill>
                <a:schemeClr val="tx1"/>
              </a:solidFill>
              <a:latin typeface="+mn-lt"/>
            </a:endParaRPr>
          </a:p>
          <a:p>
            <a:pPr marL="342900" indent="-342900">
              <a:buFont typeface="+mj-lt"/>
              <a:buAutoNum type="arabicPeriod"/>
            </a:pPr>
            <a:r>
              <a:rPr lang="en-AU" sz="2000" dirty="0">
                <a:solidFill>
                  <a:schemeClr val="tx1"/>
                </a:solidFill>
                <a:latin typeface="+mn-lt"/>
              </a:rPr>
              <a:t>Ensure fairness and impartiality</a:t>
            </a:r>
            <a:br>
              <a:rPr lang="en-AU" sz="2000" dirty="0">
                <a:solidFill>
                  <a:schemeClr val="tx1"/>
                </a:solidFill>
                <a:latin typeface="+mn-lt"/>
              </a:rPr>
            </a:br>
            <a:endParaRPr lang="en-AU" sz="2000" dirty="0">
              <a:solidFill>
                <a:schemeClr val="tx1"/>
              </a:solidFill>
              <a:latin typeface="+mn-lt"/>
            </a:endParaRPr>
          </a:p>
          <a:p>
            <a:pPr marL="342900" indent="-342900">
              <a:buFont typeface="+mj-lt"/>
              <a:buAutoNum type="arabicPeriod"/>
            </a:pPr>
            <a:r>
              <a:rPr lang="en-AU" sz="2000" dirty="0">
                <a:solidFill>
                  <a:schemeClr val="tx1"/>
                </a:solidFill>
                <a:latin typeface="+mn-lt"/>
              </a:rPr>
              <a:t>Maintain confidentiality</a:t>
            </a:r>
            <a:br>
              <a:rPr lang="en-AU" sz="2000" dirty="0">
                <a:solidFill>
                  <a:schemeClr val="tx1"/>
                </a:solidFill>
                <a:latin typeface="+mn-lt"/>
              </a:rPr>
            </a:br>
            <a:endParaRPr lang="en-AU" sz="2000" dirty="0">
              <a:solidFill>
                <a:schemeClr val="tx1"/>
              </a:solidFill>
              <a:latin typeface="+mn-lt"/>
            </a:endParaRPr>
          </a:p>
          <a:p>
            <a:pPr marL="342900" indent="-342900">
              <a:buFont typeface="+mj-lt"/>
              <a:buAutoNum type="arabicPeriod"/>
            </a:pPr>
            <a:r>
              <a:rPr lang="en-AU" sz="2000" dirty="0">
                <a:solidFill>
                  <a:schemeClr val="tx1"/>
                </a:solidFill>
                <a:latin typeface="+mn-lt"/>
              </a:rPr>
              <a:t>Open and transparent activity</a:t>
            </a:r>
          </a:p>
        </p:txBody>
      </p:sp>
      <p:sp>
        <p:nvSpPr>
          <p:cNvPr id="39" name="btfpSequenceArrow890635">
            <a:extLst>
              <a:ext uri="{FF2B5EF4-FFF2-40B4-BE49-F238E27FC236}">
                <a16:creationId xmlns:a16="http://schemas.microsoft.com/office/drawing/2014/main" id="{50BC2275-2880-4B1D-EA2A-791C34B08A7A}"/>
              </a:ext>
            </a:extLst>
          </p:cNvPr>
          <p:cNvSpPr/>
          <p:nvPr/>
        </p:nvSpPr>
        <p:spPr bwMode="gray">
          <a:xfrm>
            <a:off x="5033025" y="3376295"/>
            <a:ext cx="252255" cy="972980"/>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rgbClr val="002458"/>
          </a:solidFill>
          <a:ln w="9525" cap="flat">
            <a:solidFill>
              <a:srgbClr val="002458"/>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0"/>
              </a:lnSpc>
            </a:pPr>
            <a:endParaRPr lang="en-AU" dirty="0"/>
          </a:p>
        </p:txBody>
      </p:sp>
      <p:grpSp>
        <p:nvGrpSpPr>
          <p:cNvPr id="42" name="btfpColumnHeaderBox789708">
            <a:extLst>
              <a:ext uri="{FF2B5EF4-FFF2-40B4-BE49-F238E27FC236}">
                <a16:creationId xmlns:a16="http://schemas.microsoft.com/office/drawing/2014/main" id="{F6B179FD-424E-9355-5711-7436BCB1F02F}"/>
              </a:ext>
            </a:extLst>
          </p:cNvPr>
          <p:cNvGrpSpPr/>
          <p:nvPr>
            <p:custDataLst>
              <p:tags r:id="rId3"/>
            </p:custDataLst>
          </p:nvPr>
        </p:nvGrpSpPr>
        <p:grpSpPr>
          <a:xfrm>
            <a:off x="490760" y="1219423"/>
            <a:ext cx="4190968" cy="384828"/>
            <a:chOff x="355600" y="1219423"/>
            <a:chExt cx="11493500" cy="384828"/>
          </a:xfrm>
        </p:grpSpPr>
        <p:sp>
          <p:nvSpPr>
            <p:cNvPr id="40" name="btfpColumnHeaderBoxText789708">
              <a:extLst>
                <a:ext uri="{FF2B5EF4-FFF2-40B4-BE49-F238E27FC236}">
                  <a16:creationId xmlns:a16="http://schemas.microsoft.com/office/drawing/2014/main" id="{3F77D230-0C10-90AD-F870-CC72690DE0AB}"/>
                </a:ext>
              </a:extLst>
            </p:cNvPr>
            <p:cNvSpPr txBox="1"/>
            <p:nvPr/>
          </p:nvSpPr>
          <p:spPr bwMode="gray">
            <a:xfrm>
              <a:off x="355600" y="1219423"/>
              <a:ext cx="11493500" cy="376872"/>
            </a:xfrm>
            <a:prstGeom prst="rect">
              <a:avLst/>
            </a:prstGeom>
            <a:noFill/>
          </p:spPr>
          <p:txBody>
            <a:bodyPr vert="horz" wrap="square" lIns="36036" tIns="36036" rIns="36036" bIns="36036" rtlCol="0" anchor="b">
              <a:spAutoFit/>
            </a:bodyPr>
            <a:lstStyle/>
            <a:p>
              <a:r>
                <a:rPr lang="en-AU" sz="2000" b="1" dirty="0">
                  <a:solidFill>
                    <a:srgbClr val="080808"/>
                  </a:solidFill>
                  <a:latin typeface="+mn-lt"/>
                </a:rPr>
                <a:t>What is probity?</a:t>
              </a:r>
            </a:p>
          </p:txBody>
        </p:sp>
        <p:cxnSp>
          <p:nvCxnSpPr>
            <p:cNvPr id="41" name="btfpColumnHeaderBoxLine789708">
              <a:extLst>
                <a:ext uri="{FF2B5EF4-FFF2-40B4-BE49-F238E27FC236}">
                  <a16:creationId xmlns:a16="http://schemas.microsoft.com/office/drawing/2014/main" id="{D0BB1844-1243-7840-3D05-FA2BCC8B6A10}"/>
                </a:ext>
              </a:extLst>
            </p:cNvPr>
            <p:cNvCxnSpPr/>
            <p:nvPr/>
          </p:nvCxnSpPr>
          <p:spPr bwMode="gray">
            <a:xfrm>
              <a:off x="355600" y="1604251"/>
              <a:ext cx="11493500" cy="0"/>
            </a:xfrm>
            <a:prstGeom prst="line">
              <a:avLst/>
            </a:prstGeom>
            <a:ln w="9525" cap="flat">
              <a:solidFill>
                <a:srgbClr val="080808"/>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43" name="btfpColumnHeaderBox789708">
            <a:extLst>
              <a:ext uri="{FF2B5EF4-FFF2-40B4-BE49-F238E27FC236}">
                <a16:creationId xmlns:a16="http://schemas.microsoft.com/office/drawing/2014/main" id="{9F1EA274-A10B-ADC1-61E1-9591D4A74C2D}"/>
              </a:ext>
            </a:extLst>
          </p:cNvPr>
          <p:cNvGrpSpPr/>
          <p:nvPr>
            <p:custDataLst>
              <p:tags r:id="rId4"/>
            </p:custDataLst>
          </p:nvPr>
        </p:nvGrpSpPr>
        <p:grpSpPr>
          <a:xfrm>
            <a:off x="5669923" y="1219423"/>
            <a:ext cx="6166969" cy="384828"/>
            <a:chOff x="355597" y="1219423"/>
            <a:chExt cx="16243909" cy="384828"/>
          </a:xfrm>
        </p:grpSpPr>
        <p:sp>
          <p:nvSpPr>
            <p:cNvPr id="44" name="btfpColumnHeaderBoxText789708">
              <a:extLst>
                <a:ext uri="{FF2B5EF4-FFF2-40B4-BE49-F238E27FC236}">
                  <a16:creationId xmlns:a16="http://schemas.microsoft.com/office/drawing/2014/main" id="{0506B384-49C9-8343-CD10-87C5188D3F78}"/>
                </a:ext>
              </a:extLst>
            </p:cNvPr>
            <p:cNvSpPr txBox="1"/>
            <p:nvPr/>
          </p:nvSpPr>
          <p:spPr bwMode="gray">
            <a:xfrm>
              <a:off x="355597" y="1219423"/>
              <a:ext cx="16243906" cy="376872"/>
            </a:xfrm>
            <a:prstGeom prst="rect">
              <a:avLst/>
            </a:prstGeom>
            <a:noFill/>
          </p:spPr>
          <p:txBody>
            <a:bodyPr vert="horz" wrap="square" lIns="36036" tIns="36036" rIns="36036" bIns="36036" rtlCol="0" anchor="b">
              <a:spAutoFit/>
            </a:bodyPr>
            <a:lstStyle/>
            <a:p>
              <a:r>
                <a:rPr lang="en-AU" sz="2000" b="1" dirty="0">
                  <a:solidFill>
                    <a:srgbClr val="080808"/>
                  </a:solidFill>
                  <a:latin typeface="+mn-lt"/>
                </a:rPr>
                <a:t>Where is probity important?</a:t>
              </a:r>
            </a:p>
          </p:txBody>
        </p:sp>
        <p:cxnSp>
          <p:nvCxnSpPr>
            <p:cNvPr id="45" name="btfpColumnHeaderBoxLine789708">
              <a:extLst>
                <a:ext uri="{FF2B5EF4-FFF2-40B4-BE49-F238E27FC236}">
                  <a16:creationId xmlns:a16="http://schemas.microsoft.com/office/drawing/2014/main" id="{829AEFF5-F2AA-22B8-55FA-B32EC71933C2}"/>
                </a:ext>
              </a:extLst>
            </p:cNvPr>
            <p:cNvCxnSpPr/>
            <p:nvPr/>
          </p:nvCxnSpPr>
          <p:spPr bwMode="gray">
            <a:xfrm>
              <a:off x="355600" y="1604251"/>
              <a:ext cx="16243906" cy="0"/>
            </a:xfrm>
            <a:prstGeom prst="line">
              <a:avLst/>
            </a:prstGeom>
            <a:ln w="9525" cap="flat">
              <a:solidFill>
                <a:srgbClr val="080808"/>
              </a:solidFill>
              <a:miter lim="800000"/>
              <a:tailEnd type="none" w="med" len="lg"/>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80696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3309" name="btfpColumnIndicatorGroup2">
            <a:extLst>
              <a:ext uri="{FF2B5EF4-FFF2-40B4-BE49-F238E27FC236}">
                <a16:creationId xmlns:a16="http://schemas.microsoft.com/office/drawing/2014/main" id="{2BAFAF70-86A2-E3F0-51AF-3FDEB4C48FDA}"/>
              </a:ext>
            </a:extLst>
          </p:cNvPr>
          <p:cNvGrpSpPr/>
          <p:nvPr/>
        </p:nvGrpSpPr>
        <p:grpSpPr>
          <a:xfrm>
            <a:off x="0" y="6926580"/>
            <a:ext cx="12192000" cy="137160"/>
            <a:chOff x="0" y="6926580"/>
            <a:chExt cx="12192000" cy="137160"/>
          </a:xfrm>
        </p:grpSpPr>
        <p:sp>
          <p:nvSpPr>
            <p:cNvPr id="83307" name="btfpColumnGapBlocker978338">
              <a:extLst>
                <a:ext uri="{FF2B5EF4-FFF2-40B4-BE49-F238E27FC236}">
                  <a16:creationId xmlns:a16="http://schemas.microsoft.com/office/drawing/2014/main" id="{5A8DE4FD-A36D-DDAA-0B89-66FD36E5B741}"/>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83305" name="btfpColumnGapBlocker648054">
              <a:extLst>
                <a:ext uri="{FF2B5EF4-FFF2-40B4-BE49-F238E27FC236}">
                  <a16:creationId xmlns:a16="http://schemas.microsoft.com/office/drawing/2014/main" id="{789E8648-28DE-4BD8-DE49-4A562FC9B65A}"/>
                </a:ext>
              </a:extLst>
            </p:cNvPr>
            <p:cNvSpPr/>
            <p:nvPr/>
          </p:nvSpPr>
          <p:spPr bwMode="gray">
            <a:xfrm>
              <a:off x="8842375"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83303" name="btfpColumnIndicator208962">
              <a:extLst>
                <a:ext uri="{FF2B5EF4-FFF2-40B4-BE49-F238E27FC236}">
                  <a16:creationId xmlns:a16="http://schemas.microsoft.com/office/drawing/2014/main" id="{CEA46B19-719F-8E27-9FF2-16AD783BACBB}"/>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83301" name="btfpColumnIndicator383715">
              <a:extLst>
                <a:ext uri="{FF2B5EF4-FFF2-40B4-BE49-F238E27FC236}">
                  <a16:creationId xmlns:a16="http://schemas.microsoft.com/office/drawing/2014/main" id="{0994D581-0D0E-5BAF-140A-03D0666775BF}"/>
                </a:ext>
              </a:extLst>
            </p:cNvPr>
            <p:cNvCxnSpPr/>
            <p:nvPr/>
          </p:nvCxnSpPr>
          <p:spPr bwMode="gray">
            <a:xfrm flipV="1">
              <a:off x="937577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83299" name="btfpColumnGapBlocker275940">
              <a:extLst>
                <a:ext uri="{FF2B5EF4-FFF2-40B4-BE49-F238E27FC236}">
                  <a16:creationId xmlns:a16="http://schemas.microsoft.com/office/drawing/2014/main" id="{50DA7E35-5F74-9A1E-BAD5-EE2C06DF8402}"/>
                </a:ext>
              </a:extLst>
            </p:cNvPr>
            <p:cNvSpPr/>
            <p:nvPr/>
          </p:nvSpPr>
          <p:spPr bwMode="gray">
            <a:xfrm>
              <a:off x="5835650"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83292" name="btfpColumnIndicator823749">
              <a:extLst>
                <a:ext uri="{FF2B5EF4-FFF2-40B4-BE49-F238E27FC236}">
                  <a16:creationId xmlns:a16="http://schemas.microsoft.com/office/drawing/2014/main" id="{54D6A83E-6B53-29A1-0C1D-DF5C02C36884}"/>
                </a:ext>
              </a:extLst>
            </p:cNvPr>
            <p:cNvCxnSpPr/>
            <p:nvPr/>
          </p:nvCxnSpPr>
          <p:spPr bwMode="gray">
            <a:xfrm flipV="1">
              <a:off x="884237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83290" name="btfpColumnIndicator690769">
              <a:extLst>
                <a:ext uri="{FF2B5EF4-FFF2-40B4-BE49-F238E27FC236}">
                  <a16:creationId xmlns:a16="http://schemas.microsoft.com/office/drawing/2014/main" id="{7775A7DD-3EC2-84F1-1348-10FD8CBB24FF}"/>
                </a:ext>
              </a:extLst>
            </p:cNvPr>
            <p:cNvCxnSpPr/>
            <p:nvPr/>
          </p:nvCxnSpPr>
          <p:spPr bwMode="gray">
            <a:xfrm flipV="1">
              <a:off x="63690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83283" name="btfpColumnGapBlocker816656">
              <a:extLst>
                <a:ext uri="{FF2B5EF4-FFF2-40B4-BE49-F238E27FC236}">
                  <a16:creationId xmlns:a16="http://schemas.microsoft.com/office/drawing/2014/main" id="{7D2BEEC7-8F64-CEF9-F28D-BE92B2F711A2}"/>
                </a:ext>
              </a:extLst>
            </p:cNvPr>
            <p:cNvSpPr/>
            <p:nvPr/>
          </p:nvSpPr>
          <p:spPr bwMode="gray">
            <a:xfrm>
              <a:off x="2828925"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83281" name="btfpColumnIndicator132252">
              <a:extLst>
                <a:ext uri="{FF2B5EF4-FFF2-40B4-BE49-F238E27FC236}">
                  <a16:creationId xmlns:a16="http://schemas.microsoft.com/office/drawing/2014/main" id="{AFFFC796-075B-8E91-2651-4C0B117A16B2}"/>
                </a:ext>
              </a:extLst>
            </p:cNvPr>
            <p:cNvCxnSpPr/>
            <p:nvPr/>
          </p:nvCxnSpPr>
          <p:spPr bwMode="gray">
            <a:xfrm flipV="1">
              <a:off x="58356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83279" name="btfpColumnIndicator480975">
              <a:extLst>
                <a:ext uri="{FF2B5EF4-FFF2-40B4-BE49-F238E27FC236}">
                  <a16:creationId xmlns:a16="http://schemas.microsoft.com/office/drawing/2014/main" id="{F4AC7433-5949-8C83-524D-FE0E35B06549}"/>
                </a:ext>
              </a:extLst>
            </p:cNvPr>
            <p:cNvCxnSpPr/>
            <p:nvPr/>
          </p:nvCxnSpPr>
          <p:spPr bwMode="gray">
            <a:xfrm flipV="1">
              <a:off x="336232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83277" name="btfpColumnGapBlocker868089">
              <a:extLst>
                <a:ext uri="{FF2B5EF4-FFF2-40B4-BE49-F238E27FC236}">
                  <a16:creationId xmlns:a16="http://schemas.microsoft.com/office/drawing/2014/main" id="{C155FAFC-80F7-C417-EE95-52D955ADFEB2}"/>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83275" name="btfpColumnIndicator639974">
              <a:extLst>
                <a:ext uri="{FF2B5EF4-FFF2-40B4-BE49-F238E27FC236}">
                  <a16:creationId xmlns:a16="http://schemas.microsoft.com/office/drawing/2014/main" id="{BF38E0FF-7832-78F3-552F-057449424416}"/>
                </a:ext>
              </a:extLst>
            </p:cNvPr>
            <p:cNvCxnSpPr/>
            <p:nvPr/>
          </p:nvCxnSpPr>
          <p:spPr bwMode="gray">
            <a:xfrm flipV="1">
              <a:off x="282892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83273" name="btfpColumnIndicator198458">
              <a:extLst>
                <a:ext uri="{FF2B5EF4-FFF2-40B4-BE49-F238E27FC236}">
                  <a16:creationId xmlns:a16="http://schemas.microsoft.com/office/drawing/2014/main" id="{D1C3A9BE-9696-3304-DE03-218F76F3BE2C}"/>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83308" name="btfpColumnIndicatorGroup1">
            <a:extLst>
              <a:ext uri="{FF2B5EF4-FFF2-40B4-BE49-F238E27FC236}">
                <a16:creationId xmlns:a16="http://schemas.microsoft.com/office/drawing/2014/main" id="{37E19D42-44D0-3455-CAC9-1FEAE32B0F62}"/>
              </a:ext>
            </a:extLst>
          </p:cNvPr>
          <p:cNvGrpSpPr/>
          <p:nvPr/>
        </p:nvGrpSpPr>
        <p:grpSpPr>
          <a:xfrm>
            <a:off x="0" y="-205740"/>
            <a:ext cx="12192000" cy="137160"/>
            <a:chOff x="0" y="-205740"/>
            <a:chExt cx="12192000" cy="137160"/>
          </a:xfrm>
        </p:grpSpPr>
        <p:sp>
          <p:nvSpPr>
            <p:cNvPr id="83306" name="btfpColumnGapBlocker519382">
              <a:extLst>
                <a:ext uri="{FF2B5EF4-FFF2-40B4-BE49-F238E27FC236}">
                  <a16:creationId xmlns:a16="http://schemas.microsoft.com/office/drawing/2014/main" id="{5EA12E72-BB8D-4049-CB66-49AD21C6D8A4}"/>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83304" name="btfpColumnGapBlocker349308">
              <a:extLst>
                <a:ext uri="{FF2B5EF4-FFF2-40B4-BE49-F238E27FC236}">
                  <a16:creationId xmlns:a16="http://schemas.microsoft.com/office/drawing/2014/main" id="{B2245E4A-3984-E8F7-4FBE-E7FDD7F9AADB}"/>
                </a:ext>
              </a:extLst>
            </p:cNvPr>
            <p:cNvSpPr/>
            <p:nvPr/>
          </p:nvSpPr>
          <p:spPr bwMode="gray">
            <a:xfrm>
              <a:off x="8842375"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83302" name="btfpColumnIndicator682463">
              <a:extLst>
                <a:ext uri="{FF2B5EF4-FFF2-40B4-BE49-F238E27FC236}">
                  <a16:creationId xmlns:a16="http://schemas.microsoft.com/office/drawing/2014/main" id="{07945887-0897-691E-8985-896802C38947}"/>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83300" name="btfpColumnIndicator558894">
              <a:extLst>
                <a:ext uri="{FF2B5EF4-FFF2-40B4-BE49-F238E27FC236}">
                  <a16:creationId xmlns:a16="http://schemas.microsoft.com/office/drawing/2014/main" id="{F2113CD0-4B88-420A-3395-05A0E33B48B4}"/>
                </a:ext>
              </a:extLst>
            </p:cNvPr>
            <p:cNvCxnSpPr/>
            <p:nvPr/>
          </p:nvCxnSpPr>
          <p:spPr bwMode="gray">
            <a:xfrm flipV="1">
              <a:off x="937577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83294" name="btfpColumnGapBlocker479783">
              <a:extLst>
                <a:ext uri="{FF2B5EF4-FFF2-40B4-BE49-F238E27FC236}">
                  <a16:creationId xmlns:a16="http://schemas.microsoft.com/office/drawing/2014/main" id="{EB1F7C36-DBEB-3BE7-6C34-10FD9294A84E}"/>
                </a:ext>
              </a:extLst>
            </p:cNvPr>
            <p:cNvSpPr/>
            <p:nvPr/>
          </p:nvSpPr>
          <p:spPr bwMode="gray">
            <a:xfrm>
              <a:off x="5835650"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83291" name="btfpColumnIndicator796607">
              <a:extLst>
                <a:ext uri="{FF2B5EF4-FFF2-40B4-BE49-F238E27FC236}">
                  <a16:creationId xmlns:a16="http://schemas.microsoft.com/office/drawing/2014/main" id="{A49D799B-ACA5-6571-46DD-651D31B811EE}"/>
                </a:ext>
              </a:extLst>
            </p:cNvPr>
            <p:cNvCxnSpPr/>
            <p:nvPr/>
          </p:nvCxnSpPr>
          <p:spPr bwMode="gray">
            <a:xfrm flipV="1">
              <a:off x="884237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83284" name="btfpColumnIndicator492337">
              <a:extLst>
                <a:ext uri="{FF2B5EF4-FFF2-40B4-BE49-F238E27FC236}">
                  <a16:creationId xmlns:a16="http://schemas.microsoft.com/office/drawing/2014/main" id="{D80D835B-A298-3F3E-8CFB-2F29EC5EA2D7}"/>
                </a:ext>
              </a:extLst>
            </p:cNvPr>
            <p:cNvCxnSpPr/>
            <p:nvPr/>
          </p:nvCxnSpPr>
          <p:spPr bwMode="gray">
            <a:xfrm flipV="1">
              <a:off x="63690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83282" name="btfpColumnGapBlocker460783">
              <a:extLst>
                <a:ext uri="{FF2B5EF4-FFF2-40B4-BE49-F238E27FC236}">
                  <a16:creationId xmlns:a16="http://schemas.microsoft.com/office/drawing/2014/main" id="{25DF7789-37D5-0534-B851-BD9FCF041B5E}"/>
                </a:ext>
              </a:extLst>
            </p:cNvPr>
            <p:cNvSpPr/>
            <p:nvPr/>
          </p:nvSpPr>
          <p:spPr bwMode="gray">
            <a:xfrm>
              <a:off x="2828925"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83280" name="btfpColumnIndicator231403">
              <a:extLst>
                <a:ext uri="{FF2B5EF4-FFF2-40B4-BE49-F238E27FC236}">
                  <a16:creationId xmlns:a16="http://schemas.microsoft.com/office/drawing/2014/main" id="{11EC345F-D0BE-81A9-6FB2-E4F0796789D5}"/>
                </a:ext>
              </a:extLst>
            </p:cNvPr>
            <p:cNvCxnSpPr/>
            <p:nvPr/>
          </p:nvCxnSpPr>
          <p:spPr bwMode="gray">
            <a:xfrm flipV="1">
              <a:off x="58356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83278" name="btfpColumnIndicator852466">
              <a:extLst>
                <a:ext uri="{FF2B5EF4-FFF2-40B4-BE49-F238E27FC236}">
                  <a16:creationId xmlns:a16="http://schemas.microsoft.com/office/drawing/2014/main" id="{1388480B-FF52-7586-9819-B08602FE4090}"/>
                </a:ext>
              </a:extLst>
            </p:cNvPr>
            <p:cNvCxnSpPr/>
            <p:nvPr/>
          </p:nvCxnSpPr>
          <p:spPr bwMode="gray">
            <a:xfrm flipV="1">
              <a:off x="336232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83276" name="btfpColumnGapBlocker585072">
              <a:extLst>
                <a:ext uri="{FF2B5EF4-FFF2-40B4-BE49-F238E27FC236}">
                  <a16:creationId xmlns:a16="http://schemas.microsoft.com/office/drawing/2014/main" id="{A01C915F-F507-2B22-809B-6F40FCC97FED}"/>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83274" name="btfpColumnIndicator674724">
              <a:extLst>
                <a:ext uri="{FF2B5EF4-FFF2-40B4-BE49-F238E27FC236}">
                  <a16:creationId xmlns:a16="http://schemas.microsoft.com/office/drawing/2014/main" id="{9153D247-79A8-6323-1803-056D0C830767}"/>
                </a:ext>
              </a:extLst>
            </p:cNvPr>
            <p:cNvCxnSpPr/>
            <p:nvPr/>
          </p:nvCxnSpPr>
          <p:spPr bwMode="gray">
            <a:xfrm flipV="1">
              <a:off x="282892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83272" name="btfpColumnIndicator312920">
              <a:extLst>
                <a:ext uri="{FF2B5EF4-FFF2-40B4-BE49-F238E27FC236}">
                  <a16:creationId xmlns:a16="http://schemas.microsoft.com/office/drawing/2014/main" id="{8BE7791B-1FFC-DD7C-95A9-21E6C094EF19}"/>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34" name="Text Box 53"/>
          <p:cNvSpPr txBox="1">
            <a:spLocks noChangeArrowheads="1"/>
          </p:cNvSpPr>
          <p:nvPr/>
        </p:nvSpPr>
        <p:spPr bwMode="gray">
          <a:xfrm>
            <a:off x="354013" y="1795004"/>
            <a:ext cx="2777655" cy="1594283"/>
          </a:xfrm>
          <a:prstGeom prst="rect">
            <a:avLst/>
          </a:prstGeom>
          <a:noFill/>
          <a:ln w="9525">
            <a:noFill/>
            <a:miter lim="800000"/>
            <a:headEnd/>
            <a:tailEnd/>
          </a:ln>
        </p:spPr>
        <p:txBody>
          <a:bodyPr wrap="square" lIns="0" tIns="0" rIns="0" bIns="0">
            <a:spAutoFit/>
          </a:bodyPr>
          <a:lstStyle/>
          <a:p>
            <a:pPr marL="0" lvl="3" defTabSz="801688">
              <a:spcBef>
                <a:spcPct val="20000"/>
              </a:spcBef>
              <a:defRPr/>
            </a:pPr>
            <a:r>
              <a:rPr lang="de-DE" sz="1400" b="1" noProof="1">
                <a:solidFill>
                  <a:schemeClr val="tx1"/>
                </a:solidFill>
                <a:latin typeface="Arial" panose="020B0604020202020204" pitchFamily="34" charset="0"/>
                <a:cs typeface="Arial" charset="0"/>
              </a:rPr>
              <a:t>Review</a:t>
            </a:r>
            <a:endParaRPr lang="de-DE" sz="1400" noProof="1">
              <a:solidFill>
                <a:schemeClr val="tx1"/>
              </a:solidFill>
              <a:latin typeface="Arial" panose="020B0604020202020204" pitchFamily="34" charset="0"/>
              <a:cs typeface="Arial" charset="0"/>
            </a:endParaRPr>
          </a:p>
          <a:p>
            <a:pPr marL="285750" lvl="3" indent="-285750" defTabSz="801688">
              <a:spcBef>
                <a:spcPct val="20000"/>
              </a:spcBef>
              <a:buFont typeface="Arial" panose="020B0604020202020204" pitchFamily="34" charset="0"/>
              <a:buChar char="•"/>
              <a:defRPr/>
            </a:pPr>
            <a:r>
              <a:rPr lang="de-DE" sz="1400" noProof="1">
                <a:solidFill>
                  <a:schemeClr val="tx1"/>
                </a:solidFill>
                <a:latin typeface="Arial" panose="020B0604020202020204" pitchFamily="34" charset="0"/>
                <a:cs typeface="Arial" charset="0"/>
              </a:rPr>
              <a:t>Review and document OHS Incidents and Remedial Actions</a:t>
            </a:r>
          </a:p>
          <a:p>
            <a:pPr marL="285750" lvl="3" indent="-285750" defTabSz="801688">
              <a:spcBef>
                <a:spcPct val="20000"/>
              </a:spcBef>
              <a:buFont typeface="Arial" panose="020B0604020202020204" pitchFamily="34" charset="0"/>
              <a:buChar char="•"/>
              <a:defRPr/>
            </a:pPr>
            <a:r>
              <a:rPr lang="de-DE" sz="1400" noProof="1">
                <a:solidFill>
                  <a:schemeClr val="tx1"/>
                </a:solidFill>
                <a:latin typeface="Arial" panose="020B0604020202020204" pitchFamily="34" charset="0"/>
                <a:cs typeface="Arial" charset="0"/>
              </a:rPr>
              <a:t>Ensure OHS Management Systems are well recorded before contract closure</a:t>
            </a:r>
          </a:p>
        </p:txBody>
      </p:sp>
      <p:sp>
        <p:nvSpPr>
          <p:cNvPr id="35" name="Text Box 53"/>
          <p:cNvSpPr txBox="1">
            <a:spLocks noChangeArrowheads="1"/>
          </p:cNvSpPr>
          <p:nvPr/>
        </p:nvSpPr>
        <p:spPr bwMode="gray">
          <a:xfrm>
            <a:off x="354013" y="3949809"/>
            <a:ext cx="2777655" cy="2671501"/>
          </a:xfrm>
          <a:prstGeom prst="rect">
            <a:avLst/>
          </a:prstGeom>
          <a:noFill/>
          <a:ln w="9525">
            <a:noFill/>
            <a:miter lim="800000"/>
            <a:headEnd/>
            <a:tailEnd/>
          </a:ln>
        </p:spPr>
        <p:txBody>
          <a:bodyPr wrap="square" lIns="0" tIns="0" rIns="0" bIns="0">
            <a:spAutoFit/>
          </a:bodyPr>
          <a:lstStyle/>
          <a:p>
            <a:pPr marL="0" lvl="3" defTabSz="801688">
              <a:spcBef>
                <a:spcPct val="20000"/>
              </a:spcBef>
              <a:defRPr/>
            </a:pPr>
            <a:r>
              <a:rPr lang="de-DE" sz="1400" b="1" noProof="1">
                <a:solidFill>
                  <a:schemeClr val="tx1"/>
                </a:solidFill>
                <a:latin typeface="Arial" panose="020B0604020202020204" pitchFamily="34" charset="0"/>
                <a:cs typeface="Arial" charset="0"/>
              </a:rPr>
              <a:t>Measure</a:t>
            </a:r>
          </a:p>
          <a:p>
            <a:pPr marL="285750" lvl="3" indent="-285750" defTabSz="801688">
              <a:spcBef>
                <a:spcPct val="20000"/>
              </a:spcBef>
              <a:buFont typeface="Arial" panose="020B0604020202020204" pitchFamily="34" charset="0"/>
              <a:buChar char="•"/>
              <a:defRPr/>
            </a:pPr>
            <a:r>
              <a:rPr lang="de-DE" sz="1400" noProof="1">
                <a:solidFill>
                  <a:schemeClr val="tx1"/>
                </a:solidFill>
                <a:latin typeface="Arial" panose="020B0604020202020204" pitchFamily="34" charset="0"/>
                <a:cs typeface="Arial" charset="0"/>
              </a:rPr>
              <a:t>Review OHS Management Systems/Safe Work Method Statement Records</a:t>
            </a:r>
          </a:p>
          <a:p>
            <a:pPr marL="285750" lvl="3" indent="-285750" defTabSz="801688">
              <a:spcBef>
                <a:spcPct val="20000"/>
              </a:spcBef>
              <a:buFont typeface="Arial" panose="020B0604020202020204" pitchFamily="34" charset="0"/>
              <a:buChar char="•"/>
              <a:defRPr/>
            </a:pPr>
            <a:r>
              <a:rPr lang="de-DE" sz="1400" noProof="1">
                <a:solidFill>
                  <a:schemeClr val="tx1"/>
                </a:solidFill>
                <a:latin typeface="Arial" panose="020B0604020202020204" pitchFamily="34" charset="0"/>
                <a:cs typeface="Arial" charset="0"/>
              </a:rPr>
              <a:t>Monitor Contractor OHS Performance</a:t>
            </a:r>
          </a:p>
          <a:p>
            <a:pPr marL="285750" lvl="3" indent="-285750" defTabSz="801688">
              <a:spcBef>
                <a:spcPct val="20000"/>
              </a:spcBef>
              <a:buFont typeface="Arial" panose="020B0604020202020204" pitchFamily="34" charset="0"/>
              <a:buChar char="•"/>
              <a:defRPr/>
            </a:pPr>
            <a:r>
              <a:rPr lang="de-DE" sz="1400" noProof="1">
                <a:solidFill>
                  <a:schemeClr val="tx1"/>
                </a:solidFill>
                <a:latin typeface="Arial" panose="020B0604020202020204" pitchFamily="34" charset="0"/>
                <a:cs typeface="Arial" charset="0"/>
              </a:rPr>
              <a:t>Conduct Site Inspections </a:t>
            </a:r>
          </a:p>
          <a:p>
            <a:pPr marL="742950" lvl="4" indent="-285750" defTabSz="801688">
              <a:spcBef>
                <a:spcPct val="20000"/>
              </a:spcBef>
              <a:buFont typeface="Arial" panose="020B0604020202020204" pitchFamily="34" charset="0"/>
              <a:buChar char="•"/>
              <a:defRPr/>
            </a:pPr>
            <a:r>
              <a:rPr lang="de-DE" sz="1400" noProof="1">
                <a:solidFill>
                  <a:schemeClr val="tx1"/>
                </a:solidFill>
                <a:latin typeface="Arial" panose="020B0604020202020204" pitchFamily="34" charset="0"/>
                <a:cs typeface="Arial" charset="0"/>
              </a:rPr>
              <a:t>Check PPE requirements</a:t>
            </a:r>
          </a:p>
          <a:p>
            <a:pPr marL="742950" lvl="4" indent="-285750" defTabSz="801688">
              <a:spcBef>
                <a:spcPct val="20000"/>
              </a:spcBef>
              <a:buFont typeface="Arial" panose="020B0604020202020204" pitchFamily="34" charset="0"/>
              <a:buChar char="•"/>
              <a:defRPr/>
            </a:pPr>
            <a:r>
              <a:rPr lang="de-DE" sz="1400" noProof="1">
                <a:solidFill>
                  <a:schemeClr val="tx1"/>
                </a:solidFill>
                <a:latin typeface="Arial" panose="020B0604020202020204" pitchFamily="34" charset="0"/>
                <a:cs typeface="Arial" charset="0"/>
              </a:rPr>
              <a:t>Check COC/SWMS</a:t>
            </a:r>
          </a:p>
          <a:p>
            <a:pPr marL="285750" lvl="3" indent="-285750" defTabSz="801688">
              <a:spcBef>
                <a:spcPct val="20000"/>
              </a:spcBef>
              <a:buFont typeface="Arial" panose="020B0604020202020204" pitchFamily="34" charset="0"/>
              <a:buChar char="•"/>
              <a:defRPr/>
            </a:pPr>
            <a:r>
              <a:rPr lang="de-DE" sz="1400" noProof="1">
                <a:solidFill>
                  <a:schemeClr val="tx1"/>
                </a:solidFill>
                <a:latin typeface="Arial" panose="020B0604020202020204" pitchFamily="34" charset="0"/>
                <a:cs typeface="Arial" charset="0"/>
              </a:rPr>
              <a:t>Manage Non-Conformances</a:t>
            </a:r>
          </a:p>
          <a:p>
            <a:pPr marL="285750" lvl="3" indent="-285750" defTabSz="801688">
              <a:spcBef>
                <a:spcPct val="20000"/>
              </a:spcBef>
              <a:buFont typeface="Arial" panose="020B0604020202020204" pitchFamily="34" charset="0"/>
              <a:buChar char="•"/>
              <a:defRPr/>
            </a:pPr>
            <a:endParaRPr lang="de-DE" sz="1400" noProof="1">
              <a:solidFill>
                <a:schemeClr val="tx1"/>
              </a:solidFill>
              <a:latin typeface="Arial" panose="020B0604020202020204" pitchFamily="34" charset="0"/>
              <a:cs typeface="Arial" charset="0"/>
            </a:endParaRPr>
          </a:p>
        </p:txBody>
      </p:sp>
      <p:sp>
        <p:nvSpPr>
          <p:cNvPr id="37" name="Text Box 53"/>
          <p:cNvSpPr txBox="1">
            <a:spLocks noChangeArrowheads="1"/>
          </p:cNvSpPr>
          <p:nvPr/>
        </p:nvSpPr>
        <p:spPr bwMode="gray">
          <a:xfrm>
            <a:off x="8907696" y="1795004"/>
            <a:ext cx="2940314" cy="1982081"/>
          </a:xfrm>
          <a:prstGeom prst="rect">
            <a:avLst/>
          </a:prstGeom>
          <a:noFill/>
          <a:ln w="9525">
            <a:noFill/>
            <a:miter lim="800000"/>
            <a:headEnd/>
            <a:tailEnd/>
          </a:ln>
        </p:spPr>
        <p:txBody>
          <a:bodyPr wrap="square" lIns="0" tIns="0" rIns="0" bIns="0">
            <a:spAutoFit/>
          </a:bodyPr>
          <a:lstStyle/>
          <a:p>
            <a:pPr marL="0" lvl="3" defTabSz="801688">
              <a:spcBef>
                <a:spcPct val="20000"/>
              </a:spcBef>
              <a:defRPr/>
            </a:pPr>
            <a:r>
              <a:rPr lang="de-DE" sz="1400" b="1" noProof="1">
                <a:solidFill>
                  <a:schemeClr val="tx1"/>
                </a:solidFill>
                <a:latin typeface="Arial" panose="020B0604020202020204" pitchFamily="34" charset="0"/>
                <a:cs typeface="Arial" charset="0"/>
              </a:rPr>
              <a:t>Plan</a:t>
            </a:r>
          </a:p>
          <a:p>
            <a:pPr marL="285750" lvl="3" indent="-285750" defTabSz="801688">
              <a:spcBef>
                <a:spcPct val="20000"/>
              </a:spcBef>
              <a:buFont typeface="Arial" panose="020B0604020202020204" pitchFamily="34" charset="0"/>
              <a:buChar char="•"/>
              <a:defRPr/>
            </a:pPr>
            <a:r>
              <a:rPr lang="de-DE" sz="1400" noProof="1">
                <a:solidFill>
                  <a:schemeClr val="tx1"/>
                </a:solidFill>
                <a:latin typeface="Arial" panose="020B0604020202020204" pitchFamily="34" charset="0"/>
                <a:cs typeface="Arial" charset="0"/>
              </a:rPr>
              <a:t>OHS Risk Register/Classification</a:t>
            </a:r>
          </a:p>
          <a:p>
            <a:pPr marL="285750" lvl="3" indent="-285750" defTabSz="801688">
              <a:spcBef>
                <a:spcPct val="20000"/>
              </a:spcBef>
              <a:buFont typeface="Arial" panose="020B0604020202020204" pitchFamily="34" charset="0"/>
              <a:buChar char="•"/>
              <a:defRPr/>
            </a:pPr>
            <a:r>
              <a:rPr lang="de-DE" sz="1400" noProof="1">
                <a:solidFill>
                  <a:schemeClr val="tx1"/>
                </a:solidFill>
                <a:latin typeface="Arial" panose="020B0604020202020204" pitchFamily="34" charset="0"/>
                <a:cs typeface="Arial" charset="0"/>
              </a:rPr>
              <a:t>Hazard ID Control Plan</a:t>
            </a:r>
          </a:p>
          <a:p>
            <a:pPr marL="285750" lvl="3" indent="-285750" defTabSz="801688">
              <a:spcBef>
                <a:spcPct val="20000"/>
              </a:spcBef>
              <a:buFont typeface="Arial" panose="020B0604020202020204" pitchFamily="34" charset="0"/>
              <a:buChar char="•"/>
              <a:defRPr/>
            </a:pPr>
            <a:r>
              <a:rPr lang="de-DE" sz="1400" noProof="1">
                <a:solidFill>
                  <a:schemeClr val="tx1"/>
                </a:solidFill>
                <a:latin typeface="Arial" panose="020B0604020202020204" pitchFamily="34" charset="0"/>
                <a:cs typeface="Arial" charset="0"/>
              </a:rPr>
              <a:t>Hygienist Report</a:t>
            </a:r>
          </a:p>
          <a:p>
            <a:pPr marL="285750" lvl="3" indent="-285750" defTabSz="801688">
              <a:spcBef>
                <a:spcPct val="20000"/>
              </a:spcBef>
              <a:buFont typeface="Arial" panose="020B0604020202020204" pitchFamily="34" charset="0"/>
              <a:buChar char="•"/>
              <a:defRPr/>
            </a:pPr>
            <a:r>
              <a:rPr lang="de-DE" sz="1400" noProof="1">
                <a:solidFill>
                  <a:schemeClr val="tx1"/>
                </a:solidFill>
                <a:latin typeface="Arial" panose="020B0604020202020204" pitchFamily="34" charset="0"/>
                <a:cs typeface="Arial" charset="0"/>
              </a:rPr>
              <a:t>Specification Development</a:t>
            </a:r>
          </a:p>
          <a:p>
            <a:pPr marL="742950" lvl="4" indent="-285750" defTabSz="801688">
              <a:spcBef>
                <a:spcPct val="20000"/>
              </a:spcBef>
              <a:buFont typeface="Arial" panose="020B0604020202020204" pitchFamily="34" charset="0"/>
              <a:buChar char="•"/>
              <a:defRPr/>
            </a:pPr>
            <a:r>
              <a:rPr lang="de-DE" sz="1400" noProof="1">
                <a:solidFill>
                  <a:schemeClr val="tx1"/>
                </a:solidFill>
                <a:latin typeface="Arial" panose="020B0604020202020204" pitchFamily="34" charset="0"/>
                <a:cs typeface="Arial" charset="0"/>
              </a:rPr>
              <a:t>Scope inclusion of OHS Management Services</a:t>
            </a:r>
          </a:p>
          <a:p>
            <a:pPr marL="742950" lvl="4" indent="-285750" defTabSz="801688">
              <a:spcBef>
                <a:spcPct val="20000"/>
              </a:spcBef>
              <a:buFont typeface="Arial" panose="020B0604020202020204" pitchFamily="34" charset="0"/>
              <a:buChar char="•"/>
              <a:defRPr/>
            </a:pPr>
            <a:r>
              <a:rPr lang="de-DE" sz="1400" noProof="1">
                <a:solidFill>
                  <a:schemeClr val="tx1"/>
                </a:solidFill>
                <a:latin typeface="Arial" panose="020B0604020202020204" pitchFamily="34" charset="0"/>
                <a:cs typeface="Arial" charset="0"/>
              </a:rPr>
              <a:t>Set Evaluation Criteria</a:t>
            </a:r>
            <a:endParaRPr lang="en-GB" sz="1400" dirty="0">
              <a:solidFill>
                <a:schemeClr val="tx1"/>
              </a:solidFill>
              <a:latin typeface="Arial" panose="020B0604020202020204" pitchFamily="34" charset="0"/>
            </a:endParaRPr>
          </a:p>
        </p:txBody>
      </p:sp>
      <p:sp>
        <p:nvSpPr>
          <p:cNvPr id="38" name="Text Box 53"/>
          <p:cNvSpPr txBox="1">
            <a:spLocks noChangeArrowheads="1"/>
          </p:cNvSpPr>
          <p:nvPr/>
        </p:nvSpPr>
        <p:spPr bwMode="gray">
          <a:xfrm>
            <a:off x="8907696" y="3949809"/>
            <a:ext cx="2940314" cy="2326791"/>
          </a:xfrm>
          <a:prstGeom prst="rect">
            <a:avLst/>
          </a:prstGeom>
          <a:noFill/>
          <a:ln w="9525">
            <a:noFill/>
            <a:miter lim="800000"/>
            <a:headEnd/>
            <a:tailEnd/>
          </a:ln>
        </p:spPr>
        <p:txBody>
          <a:bodyPr wrap="square" lIns="0" tIns="0" rIns="0" bIns="0">
            <a:spAutoFit/>
          </a:bodyPr>
          <a:lstStyle/>
          <a:p>
            <a:pPr defTabSz="801688">
              <a:spcBef>
                <a:spcPct val="20000"/>
              </a:spcBef>
              <a:defRPr/>
            </a:pPr>
            <a:r>
              <a:rPr lang="de-DE" sz="1400" b="1" noProof="1">
                <a:solidFill>
                  <a:schemeClr val="tx1"/>
                </a:solidFill>
                <a:latin typeface="Arial" panose="020B0604020202020204" pitchFamily="34" charset="0"/>
                <a:cs typeface="Arial" charset="0"/>
              </a:rPr>
              <a:t>Organise</a:t>
            </a:r>
            <a:endParaRPr lang="en-GB" sz="1400" noProof="1">
              <a:solidFill>
                <a:schemeClr val="tx1"/>
              </a:solidFill>
              <a:latin typeface="Arial" panose="020B0604020202020204" pitchFamily="34" charset="0"/>
              <a:cs typeface="Arial" charset="0"/>
            </a:endParaRPr>
          </a:p>
          <a:p>
            <a:pPr marL="285750" lvl="3" indent="-285750" defTabSz="801688">
              <a:spcBef>
                <a:spcPct val="20000"/>
              </a:spcBef>
              <a:buFont typeface="Arial" panose="020B0604020202020204" pitchFamily="34" charset="0"/>
              <a:buChar char="•"/>
              <a:defRPr/>
            </a:pPr>
            <a:r>
              <a:rPr lang="en-GB" sz="1400" noProof="1">
                <a:solidFill>
                  <a:schemeClr val="tx1"/>
                </a:solidFill>
                <a:latin typeface="Arial" panose="020B0604020202020204" pitchFamily="34" charset="0"/>
                <a:cs typeface="Arial" charset="0"/>
              </a:rPr>
              <a:t>Ensure site inductions are conducted and recorded</a:t>
            </a:r>
          </a:p>
          <a:p>
            <a:pPr marL="285750" lvl="3" indent="-285750" defTabSz="801688">
              <a:spcBef>
                <a:spcPct val="20000"/>
              </a:spcBef>
              <a:buFont typeface="Arial" panose="020B0604020202020204" pitchFamily="34" charset="0"/>
              <a:buChar char="•"/>
              <a:defRPr/>
            </a:pPr>
            <a:r>
              <a:rPr lang="en-GB" sz="1400" noProof="1">
                <a:solidFill>
                  <a:schemeClr val="tx1"/>
                </a:solidFill>
                <a:latin typeface="Arial" panose="020B0604020202020204" pitchFamily="34" charset="0"/>
                <a:cs typeface="Arial" charset="0"/>
              </a:rPr>
              <a:t>Ensure Monthly OHS Toolbox meetings are held</a:t>
            </a:r>
          </a:p>
          <a:p>
            <a:pPr marL="285750" lvl="3" indent="-285750" defTabSz="801688">
              <a:spcBef>
                <a:spcPct val="20000"/>
              </a:spcBef>
              <a:buFont typeface="Arial" panose="020B0604020202020204" pitchFamily="34" charset="0"/>
              <a:buChar char="•"/>
              <a:defRPr/>
            </a:pPr>
            <a:r>
              <a:rPr lang="en-GB" sz="1400" noProof="1">
                <a:solidFill>
                  <a:schemeClr val="tx1"/>
                </a:solidFill>
                <a:latin typeface="Arial" panose="020B0604020202020204" pitchFamily="34" charset="0"/>
                <a:cs typeface="Arial" charset="0"/>
              </a:rPr>
              <a:t>Identification of High Risk Construction Work (HRCW) that require Safe Work Method Statements SWMS</a:t>
            </a:r>
          </a:p>
          <a:p>
            <a:pPr marL="285750" lvl="3" indent="-285750" defTabSz="801688">
              <a:spcBef>
                <a:spcPct val="20000"/>
              </a:spcBef>
              <a:buFont typeface="Arial" panose="020B0604020202020204" pitchFamily="34" charset="0"/>
              <a:buChar char="•"/>
              <a:defRPr/>
            </a:pPr>
            <a:endParaRPr lang="de-DE" sz="1400" noProof="1">
              <a:solidFill>
                <a:schemeClr val="tx1"/>
              </a:solidFill>
              <a:latin typeface="Arial" panose="020B0604020202020204" pitchFamily="34" charset="0"/>
              <a:cs typeface="Arial" charset="0"/>
            </a:endParaRPr>
          </a:p>
        </p:txBody>
      </p:sp>
      <p:sp>
        <p:nvSpPr>
          <p:cNvPr id="4" name="Title 3">
            <a:extLst>
              <a:ext uri="{FF2B5EF4-FFF2-40B4-BE49-F238E27FC236}">
                <a16:creationId xmlns:a16="http://schemas.microsoft.com/office/drawing/2014/main" id="{3ADE6234-1BC0-4613-BD71-D6C51ACB85CB}"/>
              </a:ext>
            </a:extLst>
          </p:cNvPr>
          <p:cNvSpPr>
            <a:spLocks noGrp="1"/>
          </p:cNvSpPr>
          <p:nvPr>
            <p:ph type="title"/>
          </p:nvPr>
        </p:nvSpPr>
        <p:spPr/>
        <p:txBody>
          <a:bodyPr/>
          <a:lstStyle/>
          <a:p>
            <a:r>
              <a:rPr lang="en-AU" dirty="0"/>
              <a:t>The importance of OHS as a Contract Manager</a:t>
            </a:r>
          </a:p>
        </p:txBody>
      </p:sp>
      <p:sp>
        <p:nvSpPr>
          <p:cNvPr id="20" name="TextBox 19">
            <a:extLst>
              <a:ext uri="{FF2B5EF4-FFF2-40B4-BE49-F238E27FC236}">
                <a16:creationId xmlns:a16="http://schemas.microsoft.com/office/drawing/2014/main" id="{8551B8DD-734F-6AA5-0B7F-858146EFABCE}"/>
              </a:ext>
            </a:extLst>
          </p:cNvPr>
          <p:cNvSpPr txBox="1"/>
          <p:nvPr/>
        </p:nvSpPr>
        <p:spPr>
          <a:xfrm>
            <a:off x="354013" y="1103137"/>
            <a:ext cx="10894209" cy="338554"/>
          </a:xfrm>
          <a:prstGeom prst="rect">
            <a:avLst/>
          </a:prstGeom>
          <a:noFill/>
        </p:spPr>
        <p:txBody>
          <a:bodyPr wrap="square" rtlCol="0">
            <a:spAutoFit/>
          </a:bodyPr>
          <a:lstStyle/>
          <a:p>
            <a:r>
              <a:rPr lang="en-AU" sz="1600" dirty="0">
                <a:solidFill>
                  <a:schemeClr val="tx1"/>
                </a:solidFill>
                <a:latin typeface="Arial" panose="020B0604020202020204" pitchFamily="34" charset="0"/>
                <a:cs typeface="Arial" panose="020B0604020202020204" pitchFamily="34" charset="0"/>
              </a:rPr>
              <a:t>OHS management is a contractor-managed process that a Contract Manager must monitor consistently</a:t>
            </a:r>
          </a:p>
        </p:txBody>
      </p:sp>
      <p:grpSp>
        <p:nvGrpSpPr>
          <p:cNvPr id="83325" name="Group 83324">
            <a:extLst>
              <a:ext uri="{FF2B5EF4-FFF2-40B4-BE49-F238E27FC236}">
                <a16:creationId xmlns:a16="http://schemas.microsoft.com/office/drawing/2014/main" id="{79F8DAF7-25B5-EE20-D9AE-6670922195E6}"/>
              </a:ext>
            </a:extLst>
          </p:cNvPr>
          <p:cNvGrpSpPr/>
          <p:nvPr/>
        </p:nvGrpSpPr>
        <p:grpSpPr>
          <a:xfrm>
            <a:off x="3642944" y="1680416"/>
            <a:ext cx="4906113" cy="4596184"/>
            <a:chOff x="3481276" y="1347416"/>
            <a:chExt cx="5285692" cy="4951784"/>
          </a:xfrm>
        </p:grpSpPr>
        <p:sp>
          <p:nvSpPr>
            <p:cNvPr id="83310" name="Freeform 6">
              <a:extLst>
                <a:ext uri="{FF2B5EF4-FFF2-40B4-BE49-F238E27FC236}">
                  <a16:creationId xmlns:a16="http://schemas.microsoft.com/office/drawing/2014/main" id="{B3D36967-997A-6979-7D5C-0C8FA9C1C62E}"/>
                </a:ext>
              </a:extLst>
            </p:cNvPr>
            <p:cNvSpPr>
              <a:spLocks/>
            </p:cNvSpPr>
            <p:nvPr/>
          </p:nvSpPr>
          <p:spPr bwMode="auto">
            <a:xfrm>
              <a:off x="5316338" y="3107126"/>
              <a:ext cx="1598130" cy="1703645"/>
            </a:xfrm>
            <a:custGeom>
              <a:avLst/>
              <a:gdLst>
                <a:gd name="T0" fmla="*/ 543 w 545"/>
                <a:gd name="T1" fmla="*/ 457 h 578"/>
                <a:gd name="T2" fmla="*/ 315 w 545"/>
                <a:gd name="T3" fmla="*/ 30 h 578"/>
                <a:gd name="T4" fmla="*/ 272 w 545"/>
                <a:gd name="T5" fmla="*/ 0 h 578"/>
                <a:gd name="T6" fmla="*/ 230 w 545"/>
                <a:gd name="T7" fmla="*/ 30 h 578"/>
                <a:gd name="T8" fmla="*/ 1 w 545"/>
                <a:gd name="T9" fmla="*/ 457 h 578"/>
                <a:gd name="T10" fmla="*/ 0 w 545"/>
                <a:gd name="T11" fmla="*/ 495 h 578"/>
                <a:gd name="T12" fmla="*/ 0 w 545"/>
                <a:gd name="T13" fmla="*/ 511 h 578"/>
                <a:gd name="T14" fmla="*/ 49 w 545"/>
                <a:gd name="T15" fmla="*/ 534 h 578"/>
                <a:gd name="T16" fmla="*/ 272 w 545"/>
                <a:gd name="T17" fmla="*/ 578 h 578"/>
                <a:gd name="T18" fmla="*/ 495 w 545"/>
                <a:gd name="T19" fmla="*/ 534 h 578"/>
                <a:gd name="T20" fmla="*/ 545 w 545"/>
                <a:gd name="T21" fmla="*/ 511 h 578"/>
                <a:gd name="T22" fmla="*/ 545 w 545"/>
                <a:gd name="T23" fmla="*/ 495 h 578"/>
                <a:gd name="T24" fmla="*/ 543 w 545"/>
                <a:gd name="T25" fmla="*/ 457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5" h="578">
                  <a:moveTo>
                    <a:pt x="543" y="457"/>
                  </a:moveTo>
                  <a:cubicBezTo>
                    <a:pt x="532" y="283"/>
                    <a:pt x="445" y="130"/>
                    <a:pt x="315" y="30"/>
                  </a:cubicBezTo>
                  <a:cubicBezTo>
                    <a:pt x="301" y="19"/>
                    <a:pt x="287" y="9"/>
                    <a:pt x="272" y="0"/>
                  </a:cubicBezTo>
                  <a:cubicBezTo>
                    <a:pt x="258" y="9"/>
                    <a:pt x="243" y="19"/>
                    <a:pt x="230" y="30"/>
                  </a:cubicBezTo>
                  <a:cubicBezTo>
                    <a:pt x="100" y="130"/>
                    <a:pt x="12" y="283"/>
                    <a:pt x="1" y="457"/>
                  </a:cubicBezTo>
                  <a:cubicBezTo>
                    <a:pt x="0" y="470"/>
                    <a:pt x="0" y="482"/>
                    <a:pt x="0" y="495"/>
                  </a:cubicBezTo>
                  <a:cubicBezTo>
                    <a:pt x="0" y="501"/>
                    <a:pt x="0" y="506"/>
                    <a:pt x="0" y="511"/>
                  </a:cubicBezTo>
                  <a:cubicBezTo>
                    <a:pt x="16" y="520"/>
                    <a:pt x="33" y="527"/>
                    <a:pt x="49" y="534"/>
                  </a:cubicBezTo>
                  <a:cubicBezTo>
                    <a:pt x="118" y="563"/>
                    <a:pt x="193" y="578"/>
                    <a:pt x="272" y="578"/>
                  </a:cubicBezTo>
                  <a:cubicBezTo>
                    <a:pt x="351" y="578"/>
                    <a:pt x="427" y="563"/>
                    <a:pt x="495" y="534"/>
                  </a:cubicBezTo>
                  <a:cubicBezTo>
                    <a:pt x="512" y="527"/>
                    <a:pt x="529" y="520"/>
                    <a:pt x="545" y="511"/>
                  </a:cubicBezTo>
                  <a:cubicBezTo>
                    <a:pt x="545" y="506"/>
                    <a:pt x="545" y="501"/>
                    <a:pt x="545" y="495"/>
                  </a:cubicBezTo>
                  <a:cubicBezTo>
                    <a:pt x="545" y="482"/>
                    <a:pt x="544" y="470"/>
                    <a:pt x="543" y="45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83311" name="Freeform 18">
              <a:extLst>
                <a:ext uri="{FF2B5EF4-FFF2-40B4-BE49-F238E27FC236}">
                  <a16:creationId xmlns:a16="http://schemas.microsoft.com/office/drawing/2014/main" id="{7B31D5DB-152A-E1E7-AA1E-E14061A3A1A0}"/>
                </a:ext>
              </a:extLst>
            </p:cNvPr>
            <p:cNvSpPr>
              <a:spLocks/>
            </p:cNvSpPr>
            <p:nvPr/>
          </p:nvSpPr>
          <p:spPr bwMode="auto">
            <a:xfrm>
              <a:off x="6011387" y="30745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3312" name="Freeform 20">
              <a:extLst>
                <a:ext uri="{FF2B5EF4-FFF2-40B4-BE49-F238E27FC236}">
                  <a16:creationId xmlns:a16="http://schemas.microsoft.com/office/drawing/2014/main" id="{D2B61FDB-94CB-7D65-B873-E666DBFC0EAC}"/>
                </a:ext>
              </a:extLst>
            </p:cNvPr>
            <p:cNvSpPr>
              <a:spLocks/>
            </p:cNvSpPr>
            <p:nvPr/>
          </p:nvSpPr>
          <p:spPr bwMode="auto">
            <a:xfrm>
              <a:off x="6011387" y="3074572"/>
              <a:ext cx="61189" cy="50640"/>
            </a:xfrm>
            <a:custGeom>
              <a:avLst/>
              <a:gdLst>
                <a:gd name="T0" fmla="*/ 21 w 21"/>
                <a:gd name="T1" fmla="*/ 17 h 17"/>
                <a:gd name="T2" fmla="*/ 21 w 21"/>
                <a:gd name="T3" fmla="*/ 17 h 17"/>
                <a:gd name="T4" fmla="*/ 0 w 21"/>
                <a:gd name="T5" fmla="*/ 0 h 17"/>
                <a:gd name="T6" fmla="*/ 21 w 21"/>
                <a:gd name="T7" fmla="*/ 17 h 17"/>
                <a:gd name="T8" fmla="*/ 21 w 21"/>
                <a:gd name="T9" fmla="*/ 17 h 17"/>
              </a:gdLst>
              <a:ahLst/>
              <a:cxnLst>
                <a:cxn ang="0">
                  <a:pos x="T0" y="T1"/>
                </a:cxn>
                <a:cxn ang="0">
                  <a:pos x="T2" y="T3"/>
                </a:cxn>
                <a:cxn ang="0">
                  <a:pos x="T4" y="T5"/>
                </a:cxn>
                <a:cxn ang="0">
                  <a:pos x="T6" y="T7"/>
                </a:cxn>
                <a:cxn ang="0">
                  <a:pos x="T8" y="T9"/>
                </a:cxn>
              </a:cxnLst>
              <a:rect l="0" t="0" r="r" b="b"/>
              <a:pathLst>
                <a:path w="21" h="17">
                  <a:moveTo>
                    <a:pt x="21" y="17"/>
                  </a:moveTo>
                  <a:cubicBezTo>
                    <a:pt x="21" y="17"/>
                    <a:pt x="21" y="17"/>
                    <a:pt x="21" y="17"/>
                  </a:cubicBezTo>
                  <a:cubicBezTo>
                    <a:pt x="14" y="11"/>
                    <a:pt x="7" y="6"/>
                    <a:pt x="0" y="0"/>
                  </a:cubicBezTo>
                  <a:cubicBezTo>
                    <a:pt x="7" y="6"/>
                    <a:pt x="14" y="11"/>
                    <a:pt x="21" y="17"/>
                  </a:cubicBezTo>
                  <a:cubicBezTo>
                    <a:pt x="21" y="17"/>
                    <a:pt x="21" y="17"/>
                    <a:pt x="21" y="17"/>
                  </a:cubicBez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3313" name="Freeform 21">
              <a:extLst>
                <a:ext uri="{FF2B5EF4-FFF2-40B4-BE49-F238E27FC236}">
                  <a16:creationId xmlns:a16="http://schemas.microsoft.com/office/drawing/2014/main" id="{C6864B1C-D139-5885-B9B4-889EF7CBD05C}"/>
                </a:ext>
              </a:extLst>
            </p:cNvPr>
            <p:cNvSpPr>
              <a:spLocks/>
            </p:cNvSpPr>
            <p:nvPr/>
          </p:nvSpPr>
          <p:spPr bwMode="auto">
            <a:xfrm>
              <a:off x="5950197" y="3031168"/>
              <a:ext cx="61189" cy="43404"/>
            </a:xfrm>
            <a:custGeom>
              <a:avLst/>
              <a:gdLst>
                <a:gd name="T0" fmla="*/ 0 w 21"/>
                <a:gd name="T1" fmla="*/ 0 h 15"/>
                <a:gd name="T2" fmla="*/ 21 w 21"/>
                <a:gd name="T3" fmla="*/ 15 h 15"/>
                <a:gd name="T4" fmla="*/ 21 w 21"/>
                <a:gd name="T5" fmla="*/ 15 h 15"/>
                <a:gd name="T6" fmla="*/ 0 w 21"/>
                <a:gd name="T7" fmla="*/ 0 h 15"/>
                <a:gd name="T8" fmla="*/ 0 w 21"/>
                <a:gd name="T9" fmla="*/ 0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cubicBezTo>
                    <a:pt x="7" y="5"/>
                    <a:pt x="14" y="10"/>
                    <a:pt x="21" y="15"/>
                  </a:cubicBezTo>
                  <a:cubicBezTo>
                    <a:pt x="21" y="15"/>
                    <a:pt x="21" y="15"/>
                    <a:pt x="21" y="15"/>
                  </a:cubicBezTo>
                  <a:cubicBezTo>
                    <a:pt x="14" y="10"/>
                    <a:pt x="7" y="5"/>
                    <a:pt x="0" y="0"/>
                  </a:cubicBezTo>
                  <a:cubicBezTo>
                    <a:pt x="0" y="0"/>
                    <a:pt x="0" y="0"/>
                    <a:pt x="0" y="0"/>
                  </a:cubicBezTo>
                  <a:cubicBezTo>
                    <a:pt x="0" y="0"/>
                    <a:pt x="0" y="0"/>
                    <a:pt x="0" y="0"/>
                  </a:cubicBezTo>
                  <a:close/>
                </a:path>
              </a:pathLst>
            </a:custGeom>
            <a:solidFill>
              <a:srgbClr val="B4B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nvGrpSpPr>
            <p:cNvPr id="83314" name="Group 83313">
              <a:extLst>
                <a:ext uri="{FF2B5EF4-FFF2-40B4-BE49-F238E27FC236}">
                  <a16:creationId xmlns:a16="http://schemas.microsoft.com/office/drawing/2014/main" id="{8DFBBCFC-9297-FD7D-B74C-B3927D166E4C}"/>
                </a:ext>
              </a:extLst>
            </p:cNvPr>
            <p:cNvGrpSpPr/>
            <p:nvPr/>
          </p:nvGrpSpPr>
          <p:grpSpPr>
            <a:xfrm>
              <a:off x="3481276" y="1351032"/>
              <a:ext cx="5285692" cy="4948168"/>
              <a:chOff x="3869692" y="1516545"/>
              <a:chExt cx="5039986" cy="4695077"/>
            </a:xfrm>
          </p:grpSpPr>
          <p:sp>
            <p:nvSpPr>
              <p:cNvPr id="83315" name="Freeform 9">
                <a:extLst>
                  <a:ext uri="{FF2B5EF4-FFF2-40B4-BE49-F238E27FC236}">
                    <a16:creationId xmlns:a16="http://schemas.microsoft.com/office/drawing/2014/main" id="{C35CB5D3-64BF-2BFB-EC81-CFF0DB5EB1EB}"/>
                  </a:ext>
                </a:extLst>
              </p:cNvPr>
              <p:cNvSpPr>
                <a:spLocks/>
              </p:cNvSpPr>
              <p:nvPr/>
            </p:nvSpPr>
            <p:spPr bwMode="auto">
              <a:xfrm>
                <a:off x="7272594" y="3292644"/>
                <a:ext cx="746477" cy="1244128"/>
              </a:xfrm>
              <a:custGeom>
                <a:avLst/>
                <a:gdLst>
                  <a:gd name="T0" fmla="*/ 0 w 267"/>
                  <a:gd name="T1" fmla="*/ 389 h 445"/>
                  <a:gd name="T2" fmla="*/ 3 w 267"/>
                  <a:gd name="T3" fmla="*/ 445 h 445"/>
                  <a:gd name="T4" fmla="*/ 267 w 267"/>
                  <a:gd name="T5" fmla="*/ 26 h 445"/>
                  <a:gd name="T6" fmla="*/ 221 w 267"/>
                  <a:gd name="T7" fmla="*/ 0 h 445"/>
                  <a:gd name="T8" fmla="*/ 0 w 267"/>
                  <a:gd name="T9" fmla="*/ 389 h 445"/>
                </a:gdLst>
                <a:ahLst/>
                <a:cxnLst>
                  <a:cxn ang="0">
                    <a:pos x="T0" y="T1"/>
                  </a:cxn>
                  <a:cxn ang="0">
                    <a:pos x="T2" y="T3"/>
                  </a:cxn>
                  <a:cxn ang="0">
                    <a:pos x="T4" y="T5"/>
                  </a:cxn>
                  <a:cxn ang="0">
                    <a:pos x="T6" y="T7"/>
                  </a:cxn>
                  <a:cxn ang="0">
                    <a:pos x="T8" y="T9"/>
                  </a:cxn>
                </a:cxnLst>
                <a:rect l="0" t="0" r="r" b="b"/>
                <a:pathLst>
                  <a:path w="267" h="445">
                    <a:moveTo>
                      <a:pt x="0" y="389"/>
                    </a:moveTo>
                    <a:cubicBezTo>
                      <a:pt x="2" y="407"/>
                      <a:pt x="3" y="426"/>
                      <a:pt x="3" y="445"/>
                    </a:cubicBezTo>
                    <a:cubicBezTo>
                      <a:pt x="145" y="353"/>
                      <a:pt x="245" y="201"/>
                      <a:pt x="267" y="26"/>
                    </a:cubicBezTo>
                    <a:cubicBezTo>
                      <a:pt x="252" y="17"/>
                      <a:pt x="237" y="8"/>
                      <a:pt x="221" y="0"/>
                    </a:cubicBezTo>
                    <a:cubicBezTo>
                      <a:pt x="207" y="160"/>
                      <a:pt x="123" y="300"/>
                      <a:pt x="0" y="389"/>
                    </a:cubicBezTo>
                    <a:close/>
                  </a:path>
                </a:pathLst>
              </a:custGeom>
              <a:solidFill>
                <a:srgbClr val="256B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83316" name="Freeform 10">
                <a:extLst>
                  <a:ext uri="{FF2B5EF4-FFF2-40B4-BE49-F238E27FC236}">
                    <a16:creationId xmlns:a16="http://schemas.microsoft.com/office/drawing/2014/main" id="{A14A66BD-D4F4-67BA-5A0D-0671652F3A1F}"/>
                  </a:ext>
                </a:extLst>
              </p:cNvPr>
              <p:cNvSpPr>
                <a:spLocks/>
              </p:cNvSpPr>
              <p:nvPr/>
            </p:nvSpPr>
            <p:spPr bwMode="auto">
              <a:xfrm>
                <a:off x="4748295" y="1516545"/>
                <a:ext cx="3270767" cy="3020224"/>
              </a:xfrm>
              <a:custGeom>
                <a:avLst/>
                <a:gdLst>
                  <a:gd name="T0" fmla="*/ 587 w 1170"/>
                  <a:gd name="T1" fmla="*/ 0 h 1080"/>
                  <a:gd name="T2" fmla="*/ 5 w 1170"/>
                  <a:gd name="T3" fmla="*/ 517 h 1080"/>
                  <a:gd name="T4" fmla="*/ 0 w 1170"/>
                  <a:gd name="T5" fmla="*/ 587 h 1080"/>
                  <a:gd name="T6" fmla="*/ 269 w 1170"/>
                  <a:gd name="T7" fmla="*/ 1080 h 1080"/>
                  <a:gd name="T8" fmla="*/ 272 w 1170"/>
                  <a:gd name="T9" fmla="*/ 1024 h 1080"/>
                  <a:gd name="T10" fmla="*/ 48 w 1170"/>
                  <a:gd name="T11" fmla="*/ 587 h 1080"/>
                  <a:gd name="T12" fmla="*/ 56 w 1170"/>
                  <a:gd name="T13" fmla="*/ 495 h 1080"/>
                  <a:gd name="T14" fmla="*/ 587 w 1170"/>
                  <a:gd name="T15" fmla="*/ 48 h 1080"/>
                  <a:gd name="T16" fmla="*/ 1119 w 1170"/>
                  <a:gd name="T17" fmla="*/ 496 h 1080"/>
                  <a:gd name="T18" fmla="*/ 1170 w 1170"/>
                  <a:gd name="T19" fmla="*/ 517 h 1080"/>
                  <a:gd name="T20" fmla="*/ 587 w 1170"/>
                  <a:gd name="T21"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0" h="1080">
                    <a:moveTo>
                      <a:pt x="587" y="0"/>
                    </a:moveTo>
                    <a:cubicBezTo>
                      <a:pt x="287" y="0"/>
                      <a:pt x="39" y="226"/>
                      <a:pt x="5" y="517"/>
                    </a:cubicBezTo>
                    <a:cubicBezTo>
                      <a:pt x="2" y="540"/>
                      <a:pt x="0" y="563"/>
                      <a:pt x="0" y="587"/>
                    </a:cubicBezTo>
                    <a:cubicBezTo>
                      <a:pt x="0" y="793"/>
                      <a:pt x="107" y="975"/>
                      <a:pt x="269" y="1080"/>
                    </a:cubicBezTo>
                    <a:cubicBezTo>
                      <a:pt x="269" y="1061"/>
                      <a:pt x="270" y="1042"/>
                      <a:pt x="272" y="1024"/>
                    </a:cubicBezTo>
                    <a:cubicBezTo>
                      <a:pt x="137" y="926"/>
                      <a:pt x="48" y="767"/>
                      <a:pt x="48" y="587"/>
                    </a:cubicBezTo>
                    <a:cubicBezTo>
                      <a:pt x="48" y="556"/>
                      <a:pt x="51" y="525"/>
                      <a:pt x="56" y="495"/>
                    </a:cubicBezTo>
                    <a:cubicBezTo>
                      <a:pt x="100" y="242"/>
                      <a:pt x="321" y="48"/>
                      <a:pt x="587" y="48"/>
                    </a:cubicBezTo>
                    <a:cubicBezTo>
                      <a:pt x="854" y="48"/>
                      <a:pt x="1075" y="242"/>
                      <a:pt x="1119" y="496"/>
                    </a:cubicBezTo>
                    <a:cubicBezTo>
                      <a:pt x="1136" y="502"/>
                      <a:pt x="1153" y="509"/>
                      <a:pt x="1170" y="517"/>
                    </a:cubicBezTo>
                    <a:cubicBezTo>
                      <a:pt x="1136" y="226"/>
                      <a:pt x="887" y="0"/>
                      <a:pt x="587" y="0"/>
                    </a:cubicBezTo>
                    <a:close/>
                  </a:path>
                </a:pathLst>
              </a:custGeom>
              <a:solidFill>
                <a:srgbClr val="256B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83317" name="Freeform 17">
                <a:extLst>
                  <a:ext uri="{FF2B5EF4-FFF2-40B4-BE49-F238E27FC236}">
                    <a16:creationId xmlns:a16="http://schemas.microsoft.com/office/drawing/2014/main" id="{66205A51-E558-6859-A87D-0853971CAE90}"/>
                  </a:ext>
                </a:extLst>
              </p:cNvPr>
              <p:cNvSpPr>
                <a:spLocks/>
              </p:cNvSpPr>
              <p:nvPr/>
            </p:nvSpPr>
            <p:spPr bwMode="auto">
              <a:xfrm>
                <a:off x="4974821" y="2925412"/>
                <a:ext cx="1287027" cy="274567"/>
              </a:xfrm>
              <a:custGeom>
                <a:avLst/>
                <a:gdLst>
                  <a:gd name="T0" fmla="*/ 103 w 461"/>
                  <a:gd name="T1" fmla="*/ 55 h 98"/>
                  <a:gd name="T2" fmla="*/ 115 w 461"/>
                  <a:gd name="T3" fmla="*/ 53 h 98"/>
                  <a:gd name="T4" fmla="*/ 127 w 461"/>
                  <a:gd name="T5" fmla="*/ 52 h 98"/>
                  <a:gd name="T6" fmla="*/ 140 w 461"/>
                  <a:gd name="T7" fmla="*/ 50 h 98"/>
                  <a:gd name="T8" fmla="*/ 152 w 461"/>
                  <a:gd name="T9" fmla="*/ 49 h 98"/>
                  <a:gd name="T10" fmla="*/ 165 w 461"/>
                  <a:gd name="T11" fmla="*/ 49 h 98"/>
                  <a:gd name="T12" fmla="*/ 178 w 461"/>
                  <a:gd name="T13" fmla="*/ 48 h 98"/>
                  <a:gd name="T14" fmla="*/ 206 w 461"/>
                  <a:gd name="T15" fmla="*/ 48 h 98"/>
                  <a:gd name="T16" fmla="*/ 221 w 461"/>
                  <a:gd name="T17" fmla="*/ 49 h 98"/>
                  <a:gd name="T18" fmla="*/ 235 w 461"/>
                  <a:gd name="T19" fmla="*/ 50 h 98"/>
                  <a:gd name="T20" fmla="*/ 250 w 461"/>
                  <a:gd name="T21" fmla="*/ 51 h 98"/>
                  <a:gd name="T22" fmla="*/ 264 w 461"/>
                  <a:gd name="T23" fmla="*/ 53 h 98"/>
                  <a:gd name="T24" fmla="*/ 278 w 461"/>
                  <a:gd name="T25" fmla="*/ 55 h 98"/>
                  <a:gd name="T26" fmla="*/ 293 w 461"/>
                  <a:gd name="T27" fmla="*/ 57 h 98"/>
                  <a:gd name="T28" fmla="*/ 308 w 461"/>
                  <a:gd name="T29" fmla="*/ 61 h 98"/>
                  <a:gd name="T30" fmla="*/ 323 w 461"/>
                  <a:gd name="T31" fmla="*/ 64 h 98"/>
                  <a:gd name="T32" fmla="*/ 418 w 461"/>
                  <a:gd name="T33" fmla="*/ 98 h 98"/>
                  <a:gd name="T34" fmla="*/ 461 w 461"/>
                  <a:gd name="T35" fmla="*/ 66 h 98"/>
                  <a:gd name="T36" fmla="*/ 315 w 461"/>
                  <a:gd name="T37" fmla="*/ 13 h 98"/>
                  <a:gd name="T38" fmla="*/ 264 w 461"/>
                  <a:gd name="T39" fmla="*/ 4 h 98"/>
                  <a:gd name="T40" fmla="*/ 248 w 461"/>
                  <a:gd name="T41" fmla="*/ 3 h 98"/>
                  <a:gd name="T42" fmla="*/ 231 w 461"/>
                  <a:gd name="T43" fmla="*/ 1 h 98"/>
                  <a:gd name="T44" fmla="*/ 214 w 461"/>
                  <a:gd name="T45" fmla="*/ 0 h 98"/>
                  <a:gd name="T46" fmla="*/ 192 w 461"/>
                  <a:gd name="T47" fmla="*/ 0 h 98"/>
                  <a:gd name="T48" fmla="*/ 173 w 461"/>
                  <a:gd name="T49" fmla="*/ 0 h 98"/>
                  <a:gd name="T50" fmla="*/ 158 w 461"/>
                  <a:gd name="T51" fmla="*/ 1 h 98"/>
                  <a:gd name="T52" fmla="*/ 144 w 461"/>
                  <a:gd name="T53" fmla="*/ 2 h 98"/>
                  <a:gd name="T54" fmla="*/ 130 w 461"/>
                  <a:gd name="T55" fmla="*/ 3 h 98"/>
                  <a:gd name="T56" fmla="*/ 108 w 461"/>
                  <a:gd name="T57" fmla="*/ 6 h 98"/>
                  <a:gd name="T58" fmla="*/ 96 w 461"/>
                  <a:gd name="T59" fmla="*/ 8 h 98"/>
                  <a:gd name="T60" fmla="*/ 83 w 461"/>
                  <a:gd name="T61" fmla="*/ 10 h 98"/>
                  <a:gd name="T62" fmla="*/ 63 w 461"/>
                  <a:gd name="T63" fmla="*/ 14 h 98"/>
                  <a:gd name="T64" fmla="*/ 44 w 461"/>
                  <a:gd name="T65" fmla="*/ 19 h 98"/>
                  <a:gd name="T66" fmla="*/ 23 w 461"/>
                  <a:gd name="T67" fmla="*/ 25 h 98"/>
                  <a:gd name="T68" fmla="*/ 2 w 461"/>
                  <a:gd name="T69" fmla="*/ 31 h 98"/>
                  <a:gd name="T70" fmla="*/ 0 w 461"/>
                  <a:gd name="T71" fmla="*/ 83 h 98"/>
                  <a:gd name="T72" fmla="*/ 93 w 461"/>
                  <a:gd name="T73"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98">
                    <a:moveTo>
                      <a:pt x="93" y="57"/>
                    </a:moveTo>
                    <a:cubicBezTo>
                      <a:pt x="96" y="56"/>
                      <a:pt x="100" y="56"/>
                      <a:pt x="103" y="55"/>
                    </a:cubicBezTo>
                    <a:cubicBezTo>
                      <a:pt x="104" y="55"/>
                      <a:pt x="105" y="55"/>
                      <a:pt x="106" y="55"/>
                    </a:cubicBezTo>
                    <a:cubicBezTo>
                      <a:pt x="109" y="54"/>
                      <a:pt x="112" y="54"/>
                      <a:pt x="115" y="53"/>
                    </a:cubicBezTo>
                    <a:cubicBezTo>
                      <a:pt x="116" y="53"/>
                      <a:pt x="118" y="53"/>
                      <a:pt x="119" y="53"/>
                    </a:cubicBezTo>
                    <a:cubicBezTo>
                      <a:pt x="122" y="52"/>
                      <a:pt x="124" y="52"/>
                      <a:pt x="127" y="52"/>
                    </a:cubicBezTo>
                    <a:cubicBezTo>
                      <a:pt x="129" y="52"/>
                      <a:pt x="130" y="51"/>
                      <a:pt x="132" y="51"/>
                    </a:cubicBezTo>
                    <a:cubicBezTo>
                      <a:pt x="135" y="51"/>
                      <a:pt x="137" y="51"/>
                      <a:pt x="140" y="50"/>
                    </a:cubicBezTo>
                    <a:cubicBezTo>
                      <a:pt x="142" y="50"/>
                      <a:pt x="144" y="50"/>
                      <a:pt x="145" y="50"/>
                    </a:cubicBezTo>
                    <a:cubicBezTo>
                      <a:pt x="148" y="50"/>
                      <a:pt x="150" y="49"/>
                      <a:pt x="152" y="49"/>
                    </a:cubicBezTo>
                    <a:cubicBezTo>
                      <a:pt x="155" y="49"/>
                      <a:pt x="157" y="49"/>
                      <a:pt x="159" y="49"/>
                    </a:cubicBezTo>
                    <a:cubicBezTo>
                      <a:pt x="161" y="49"/>
                      <a:pt x="163" y="49"/>
                      <a:pt x="165" y="49"/>
                    </a:cubicBezTo>
                    <a:cubicBezTo>
                      <a:pt x="168" y="48"/>
                      <a:pt x="171" y="48"/>
                      <a:pt x="174" y="48"/>
                    </a:cubicBezTo>
                    <a:cubicBezTo>
                      <a:pt x="175" y="48"/>
                      <a:pt x="177" y="48"/>
                      <a:pt x="178" y="48"/>
                    </a:cubicBezTo>
                    <a:cubicBezTo>
                      <a:pt x="183" y="48"/>
                      <a:pt x="187" y="48"/>
                      <a:pt x="192" y="48"/>
                    </a:cubicBezTo>
                    <a:cubicBezTo>
                      <a:pt x="197" y="48"/>
                      <a:pt x="201" y="48"/>
                      <a:pt x="206" y="48"/>
                    </a:cubicBezTo>
                    <a:cubicBezTo>
                      <a:pt x="208" y="48"/>
                      <a:pt x="209" y="48"/>
                      <a:pt x="211" y="48"/>
                    </a:cubicBezTo>
                    <a:cubicBezTo>
                      <a:pt x="214" y="48"/>
                      <a:pt x="217" y="48"/>
                      <a:pt x="221" y="49"/>
                    </a:cubicBezTo>
                    <a:cubicBezTo>
                      <a:pt x="223" y="49"/>
                      <a:pt x="224" y="49"/>
                      <a:pt x="226" y="49"/>
                    </a:cubicBezTo>
                    <a:cubicBezTo>
                      <a:pt x="229" y="49"/>
                      <a:pt x="232" y="49"/>
                      <a:pt x="235" y="50"/>
                    </a:cubicBezTo>
                    <a:cubicBezTo>
                      <a:pt x="237" y="50"/>
                      <a:pt x="239" y="50"/>
                      <a:pt x="241" y="50"/>
                    </a:cubicBezTo>
                    <a:cubicBezTo>
                      <a:pt x="244" y="50"/>
                      <a:pt x="247" y="51"/>
                      <a:pt x="250" y="51"/>
                    </a:cubicBezTo>
                    <a:cubicBezTo>
                      <a:pt x="251" y="51"/>
                      <a:pt x="253" y="51"/>
                      <a:pt x="255" y="52"/>
                    </a:cubicBezTo>
                    <a:cubicBezTo>
                      <a:pt x="258" y="52"/>
                      <a:pt x="261" y="52"/>
                      <a:pt x="264" y="53"/>
                    </a:cubicBezTo>
                    <a:cubicBezTo>
                      <a:pt x="266" y="53"/>
                      <a:pt x="267" y="53"/>
                      <a:pt x="269" y="53"/>
                    </a:cubicBezTo>
                    <a:cubicBezTo>
                      <a:pt x="272" y="54"/>
                      <a:pt x="275" y="54"/>
                      <a:pt x="278" y="55"/>
                    </a:cubicBezTo>
                    <a:cubicBezTo>
                      <a:pt x="280" y="55"/>
                      <a:pt x="281" y="55"/>
                      <a:pt x="283" y="56"/>
                    </a:cubicBezTo>
                    <a:cubicBezTo>
                      <a:pt x="286" y="56"/>
                      <a:pt x="290" y="57"/>
                      <a:pt x="293" y="57"/>
                    </a:cubicBezTo>
                    <a:cubicBezTo>
                      <a:pt x="294" y="58"/>
                      <a:pt x="295" y="58"/>
                      <a:pt x="297" y="58"/>
                    </a:cubicBezTo>
                    <a:cubicBezTo>
                      <a:pt x="300" y="59"/>
                      <a:pt x="304" y="60"/>
                      <a:pt x="308" y="61"/>
                    </a:cubicBezTo>
                    <a:cubicBezTo>
                      <a:pt x="309" y="61"/>
                      <a:pt x="309" y="61"/>
                      <a:pt x="310" y="61"/>
                    </a:cubicBezTo>
                    <a:cubicBezTo>
                      <a:pt x="315" y="62"/>
                      <a:pt x="319" y="63"/>
                      <a:pt x="323" y="64"/>
                    </a:cubicBezTo>
                    <a:cubicBezTo>
                      <a:pt x="324" y="64"/>
                      <a:pt x="324" y="64"/>
                      <a:pt x="324" y="64"/>
                    </a:cubicBezTo>
                    <a:cubicBezTo>
                      <a:pt x="357" y="73"/>
                      <a:pt x="388" y="84"/>
                      <a:pt x="418" y="98"/>
                    </a:cubicBezTo>
                    <a:cubicBezTo>
                      <a:pt x="418" y="98"/>
                      <a:pt x="418" y="98"/>
                      <a:pt x="418" y="98"/>
                    </a:cubicBezTo>
                    <a:cubicBezTo>
                      <a:pt x="432" y="87"/>
                      <a:pt x="446" y="76"/>
                      <a:pt x="461" y="66"/>
                    </a:cubicBezTo>
                    <a:cubicBezTo>
                      <a:pt x="416" y="42"/>
                      <a:pt x="367" y="24"/>
                      <a:pt x="316" y="13"/>
                    </a:cubicBezTo>
                    <a:cubicBezTo>
                      <a:pt x="316" y="13"/>
                      <a:pt x="316" y="13"/>
                      <a:pt x="315" y="13"/>
                    </a:cubicBezTo>
                    <a:cubicBezTo>
                      <a:pt x="305" y="11"/>
                      <a:pt x="295" y="9"/>
                      <a:pt x="285" y="7"/>
                    </a:cubicBezTo>
                    <a:cubicBezTo>
                      <a:pt x="278" y="6"/>
                      <a:pt x="271" y="5"/>
                      <a:pt x="264" y="4"/>
                    </a:cubicBezTo>
                    <a:cubicBezTo>
                      <a:pt x="263" y="4"/>
                      <a:pt x="262" y="4"/>
                      <a:pt x="261" y="4"/>
                    </a:cubicBezTo>
                    <a:cubicBezTo>
                      <a:pt x="257" y="3"/>
                      <a:pt x="252" y="3"/>
                      <a:pt x="248" y="3"/>
                    </a:cubicBezTo>
                    <a:cubicBezTo>
                      <a:pt x="246" y="2"/>
                      <a:pt x="244" y="2"/>
                      <a:pt x="243" y="2"/>
                    </a:cubicBezTo>
                    <a:cubicBezTo>
                      <a:pt x="239" y="2"/>
                      <a:pt x="235" y="1"/>
                      <a:pt x="231" y="1"/>
                    </a:cubicBezTo>
                    <a:cubicBezTo>
                      <a:pt x="229" y="1"/>
                      <a:pt x="227" y="1"/>
                      <a:pt x="225" y="1"/>
                    </a:cubicBezTo>
                    <a:cubicBezTo>
                      <a:pt x="222" y="1"/>
                      <a:pt x="218" y="0"/>
                      <a:pt x="214" y="0"/>
                    </a:cubicBezTo>
                    <a:cubicBezTo>
                      <a:pt x="212" y="0"/>
                      <a:pt x="210" y="0"/>
                      <a:pt x="209" y="0"/>
                    </a:cubicBezTo>
                    <a:cubicBezTo>
                      <a:pt x="203" y="0"/>
                      <a:pt x="197" y="0"/>
                      <a:pt x="192" y="0"/>
                    </a:cubicBezTo>
                    <a:cubicBezTo>
                      <a:pt x="187" y="0"/>
                      <a:pt x="182" y="0"/>
                      <a:pt x="178" y="0"/>
                    </a:cubicBezTo>
                    <a:cubicBezTo>
                      <a:pt x="176" y="0"/>
                      <a:pt x="175" y="0"/>
                      <a:pt x="173" y="0"/>
                    </a:cubicBezTo>
                    <a:cubicBezTo>
                      <a:pt x="170" y="0"/>
                      <a:pt x="167" y="0"/>
                      <a:pt x="164" y="1"/>
                    </a:cubicBezTo>
                    <a:cubicBezTo>
                      <a:pt x="162" y="1"/>
                      <a:pt x="160" y="1"/>
                      <a:pt x="158" y="1"/>
                    </a:cubicBezTo>
                    <a:cubicBezTo>
                      <a:pt x="156" y="1"/>
                      <a:pt x="153" y="1"/>
                      <a:pt x="150" y="1"/>
                    </a:cubicBezTo>
                    <a:cubicBezTo>
                      <a:pt x="148" y="1"/>
                      <a:pt x="146" y="2"/>
                      <a:pt x="144" y="2"/>
                    </a:cubicBezTo>
                    <a:cubicBezTo>
                      <a:pt x="142" y="2"/>
                      <a:pt x="140" y="2"/>
                      <a:pt x="137" y="2"/>
                    </a:cubicBezTo>
                    <a:cubicBezTo>
                      <a:pt x="135" y="3"/>
                      <a:pt x="133" y="3"/>
                      <a:pt x="130" y="3"/>
                    </a:cubicBezTo>
                    <a:cubicBezTo>
                      <a:pt x="130" y="3"/>
                      <a:pt x="130" y="3"/>
                      <a:pt x="130" y="3"/>
                    </a:cubicBezTo>
                    <a:cubicBezTo>
                      <a:pt x="123" y="4"/>
                      <a:pt x="116" y="5"/>
                      <a:pt x="108" y="6"/>
                    </a:cubicBezTo>
                    <a:cubicBezTo>
                      <a:pt x="107" y="6"/>
                      <a:pt x="107" y="6"/>
                      <a:pt x="106" y="6"/>
                    </a:cubicBezTo>
                    <a:cubicBezTo>
                      <a:pt x="102" y="7"/>
                      <a:pt x="99" y="7"/>
                      <a:pt x="96" y="8"/>
                    </a:cubicBezTo>
                    <a:cubicBezTo>
                      <a:pt x="95" y="8"/>
                      <a:pt x="94" y="8"/>
                      <a:pt x="94" y="8"/>
                    </a:cubicBezTo>
                    <a:cubicBezTo>
                      <a:pt x="90" y="9"/>
                      <a:pt x="86" y="9"/>
                      <a:pt x="83" y="10"/>
                    </a:cubicBezTo>
                    <a:cubicBezTo>
                      <a:pt x="83" y="10"/>
                      <a:pt x="83" y="10"/>
                      <a:pt x="83" y="10"/>
                    </a:cubicBezTo>
                    <a:cubicBezTo>
                      <a:pt x="76" y="11"/>
                      <a:pt x="70" y="13"/>
                      <a:pt x="63" y="14"/>
                    </a:cubicBezTo>
                    <a:cubicBezTo>
                      <a:pt x="62" y="14"/>
                      <a:pt x="61" y="15"/>
                      <a:pt x="59" y="15"/>
                    </a:cubicBezTo>
                    <a:cubicBezTo>
                      <a:pt x="54" y="16"/>
                      <a:pt x="49" y="17"/>
                      <a:pt x="44" y="19"/>
                    </a:cubicBezTo>
                    <a:cubicBezTo>
                      <a:pt x="43" y="19"/>
                      <a:pt x="41" y="19"/>
                      <a:pt x="40" y="20"/>
                    </a:cubicBezTo>
                    <a:cubicBezTo>
                      <a:pt x="34" y="21"/>
                      <a:pt x="29" y="23"/>
                      <a:pt x="23" y="25"/>
                    </a:cubicBezTo>
                    <a:cubicBezTo>
                      <a:pt x="22" y="25"/>
                      <a:pt x="22" y="25"/>
                      <a:pt x="21" y="25"/>
                    </a:cubicBezTo>
                    <a:cubicBezTo>
                      <a:pt x="15" y="27"/>
                      <a:pt x="9" y="29"/>
                      <a:pt x="2" y="31"/>
                    </a:cubicBezTo>
                    <a:cubicBezTo>
                      <a:pt x="1" y="48"/>
                      <a:pt x="0" y="66"/>
                      <a:pt x="0" y="83"/>
                    </a:cubicBezTo>
                    <a:cubicBezTo>
                      <a:pt x="0" y="83"/>
                      <a:pt x="0" y="83"/>
                      <a:pt x="0" y="83"/>
                    </a:cubicBezTo>
                    <a:cubicBezTo>
                      <a:pt x="29" y="72"/>
                      <a:pt x="60" y="63"/>
                      <a:pt x="92" y="57"/>
                    </a:cubicBezTo>
                    <a:cubicBezTo>
                      <a:pt x="93" y="57"/>
                      <a:pt x="93" y="57"/>
                      <a:pt x="93" y="5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3318" name="Freeform 19">
                <a:extLst>
                  <a:ext uri="{FF2B5EF4-FFF2-40B4-BE49-F238E27FC236}">
                    <a16:creationId xmlns:a16="http://schemas.microsoft.com/office/drawing/2014/main" id="{773C91BF-24C5-F239-6CD9-A86E94836120}"/>
                  </a:ext>
                </a:extLst>
              </p:cNvPr>
              <p:cNvSpPr>
                <a:spLocks/>
              </p:cNvSpPr>
              <p:nvPr/>
            </p:nvSpPr>
            <p:spPr bwMode="auto">
              <a:xfrm>
                <a:off x="6517523" y="2925412"/>
                <a:ext cx="2392155" cy="3282779"/>
              </a:xfrm>
              <a:custGeom>
                <a:avLst/>
                <a:gdLst>
                  <a:gd name="T0" fmla="*/ 854 w 856"/>
                  <a:gd name="T1" fmla="*/ 539 h 1174"/>
                  <a:gd name="T2" fmla="*/ 851 w 856"/>
                  <a:gd name="T3" fmla="*/ 507 h 1174"/>
                  <a:gd name="T4" fmla="*/ 846 w 856"/>
                  <a:gd name="T5" fmla="*/ 479 h 1174"/>
                  <a:gd name="T6" fmla="*/ 839 w 856"/>
                  <a:gd name="T7" fmla="*/ 446 h 1174"/>
                  <a:gd name="T8" fmla="*/ 832 w 856"/>
                  <a:gd name="T9" fmla="*/ 422 h 1174"/>
                  <a:gd name="T10" fmla="*/ 821 w 856"/>
                  <a:gd name="T11" fmla="*/ 386 h 1174"/>
                  <a:gd name="T12" fmla="*/ 813 w 856"/>
                  <a:gd name="T13" fmla="*/ 365 h 1174"/>
                  <a:gd name="T14" fmla="*/ 797 w 856"/>
                  <a:gd name="T15" fmla="*/ 331 h 1174"/>
                  <a:gd name="T16" fmla="*/ 785 w 856"/>
                  <a:gd name="T17" fmla="*/ 307 h 1174"/>
                  <a:gd name="T18" fmla="*/ 765 w 856"/>
                  <a:gd name="T19" fmla="*/ 274 h 1174"/>
                  <a:gd name="T20" fmla="*/ 745 w 856"/>
                  <a:gd name="T21" fmla="*/ 243 h 1174"/>
                  <a:gd name="T22" fmla="*/ 710 w 856"/>
                  <a:gd name="T23" fmla="*/ 200 h 1174"/>
                  <a:gd name="T24" fmla="*/ 647 w 856"/>
                  <a:gd name="T25" fmla="*/ 138 h 1174"/>
                  <a:gd name="T26" fmla="*/ 602 w 856"/>
                  <a:gd name="T27" fmla="*/ 104 h 1174"/>
                  <a:gd name="T28" fmla="*/ 564 w 856"/>
                  <a:gd name="T29" fmla="*/ 80 h 1174"/>
                  <a:gd name="T30" fmla="*/ 529 w 856"/>
                  <a:gd name="T31" fmla="*/ 61 h 1174"/>
                  <a:gd name="T32" fmla="*/ 517 w 856"/>
                  <a:gd name="T33" fmla="*/ 55 h 1174"/>
                  <a:gd name="T34" fmla="*/ 492 w 856"/>
                  <a:gd name="T35" fmla="*/ 44 h 1174"/>
                  <a:gd name="T36" fmla="*/ 439 w 856"/>
                  <a:gd name="T37" fmla="*/ 25 h 1174"/>
                  <a:gd name="T38" fmla="*/ 378 w 856"/>
                  <a:gd name="T39" fmla="*/ 10 h 1174"/>
                  <a:gd name="T40" fmla="*/ 324 w 856"/>
                  <a:gd name="T41" fmla="*/ 2 h 1174"/>
                  <a:gd name="T42" fmla="*/ 298 w 856"/>
                  <a:gd name="T43" fmla="*/ 1 h 1174"/>
                  <a:gd name="T44" fmla="*/ 269 w 856"/>
                  <a:gd name="T45" fmla="*/ 0 h 1174"/>
                  <a:gd name="T46" fmla="*/ 173 w 856"/>
                  <a:gd name="T47" fmla="*/ 8 h 1174"/>
                  <a:gd name="T48" fmla="*/ 102 w 856"/>
                  <a:gd name="T49" fmla="*/ 24 h 1174"/>
                  <a:gd name="T50" fmla="*/ 49 w 856"/>
                  <a:gd name="T51" fmla="*/ 43 h 1174"/>
                  <a:gd name="T52" fmla="*/ 21 w 856"/>
                  <a:gd name="T53" fmla="*/ 81 h 1174"/>
                  <a:gd name="T54" fmla="*/ 67 w 856"/>
                  <a:gd name="T55" fmla="*/ 87 h 1174"/>
                  <a:gd name="T56" fmla="*/ 106 w 856"/>
                  <a:gd name="T57" fmla="*/ 73 h 1174"/>
                  <a:gd name="T58" fmla="*/ 137 w 856"/>
                  <a:gd name="T59" fmla="*/ 64 h 1174"/>
                  <a:gd name="T60" fmla="*/ 168 w 856"/>
                  <a:gd name="T61" fmla="*/ 57 h 1174"/>
                  <a:gd name="T62" fmla="*/ 205 w 856"/>
                  <a:gd name="T63" fmla="*/ 52 h 1174"/>
                  <a:gd name="T64" fmla="*/ 235 w 856"/>
                  <a:gd name="T65" fmla="*/ 49 h 1174"/>
                  <a:gd name="T66" fmla="*/ 287 w 856"/>
                  <a:gd name="T67" fmla="*/ 48 h 1174"/>
                  <a:gd name="T68" fmla="*/ 321 w 856"/>
                  <a:gd name="T69" fmla="*/ 50 h 1174"/>
                  <a:gd name="T70" fmla="*/ 355 w 856"/>
                  <a:gd name="T71" fmla="*/ 55 h 1174"/>
                  <a:gd name="T72" fmla="*/ 441 w 856"/>
                  <a:gd name="T73" fmla="*/ 76 h 1174"/>
                  <a:gd name="T74" fmla="*/ 495 w 856"/>
                  <a:gd name="T75" fmla="*/ 98 h 1174"/>
                  <a:gd name="T76" fmla="*/ 540 w 856"/>
                  <a:gd name="T77" fmla="*/ 121 h 1174"/>
                  <a:gd name="T78" fmla="*/ 584 w 856"/>
                  <a:gd name="T79" fmla="*/ 150 h 1174"/>
                  <a:gd name="T80" fmla="*/ 629 w 856"/>
                  <a:gd name="T81" fmla="*/ 186 h 1174"/>
                  <a:gd name="T82" fmla="*/ 664 w 856"/>
                  <a:gd name="T83" fmla="*/ 220 h 1174"/>
                  <a:gd name="T84" fmla="*/ 696 w 856"/>
                  <a:gd name="T85" fmla="*/ 258 h 1174"/>
                  <a:gd name="T86" fmla="*/ 715 w 856"/>
                  <a:gd name="T87" fmla="*/ 285 h 1174"/>
                  <a:gd name="T88" fmla="*/ 741 w 856"/>
                  <a:gd name="T89" fmla="*/ 328 h 1174"/>
                  <a:gd name="T90" fmla="*/ 764 w 856"/>
                  <a:gd name="T91" fmla="*/ 374 h 1174"/>
                  <a:gd name="T92" fmla="*/ 778 w 856"/>
                  <a:gd name="T93" fmla="*/ 408 h 1174"/>
                  <a:gd name="T94" fmla="*/ 793 w 856"/>
                  <a:gd name="T95" fmla="*/ 460 h 1174"/>
                  <a:gd name="T96" fmla="*/ 803 w 856"/>
                  <a:gd name="T97" fmla="*/ 510 h 1174"/>
                  <a:gd name="T98" fmla="*/ 807 w 856"/>
                  <a:gd name="T99" fmla="*/ 553 h 1174"/>
                  <a:gd name="T100" fmla="*/ 252 w 856"/>
                  <a:gd name="T101" fmla="*/ 1126 h 1174"/>
                  <a:gd name="T102" fmla="*/ 218 w 856"/>
                  <a:gd name="T103" fmla="*/ 1123 h 1174"/>
                  <a:gd name="T104" fmla="*/ 178 w 856"/>
                  <a:gd name="T105" fmla="*/ 1118 h 1174"/>
                  <a:gd name="T106" fmla="*/ 129 w 856"/>
                  <a:gd name="T107" fmla="*/ 1108 h 1174"/>
                  <a:gd name="T108" fmla="*/ 77 w 856"/>
                  <a:gd name="T109" fmla="*/ 1090 h 1174"/>
                  <a:gd name="T110" fmla="*/ 0 w 856"/>
                  <a:gd name="T111" fmla="*/ 1108 h 1174"/>
                  <a:gd name="T112" fmla="*/ 52 w 856"/>
                  <a:gd name="T113" fmla="*/ 1132 h 1174"/>
                  <a:gd name="T114" fmla="*/ 107 w 856"/>
                  <a:gd name="T115" fmla="*/ 1151 h 1174"/>
                  <a:gd name="T116" fmla="*/ 154 w 856"/>
                  <a:gd name="T117" fmla="*/ 1163 h 1174"/>
                  <a:gd name="T118" fmla="*/ 199 w 856"/>
                  <a:gd name="T119" fmla="*/ 1170 h 1174"/>
                  <a:gd name="T120" fmla="*/ 229 w 856"/>
                  <a:gd name="T121" fmla="*/ 1173 h 1174"/>
                  <a:gd name="T122" fmla="*/ 269 w 856"/>
                  <a:gd name="T123"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6" h="1174">
                    <a:moveTo>
                      <a:pt x="856" y="564"/>
                    </a:moveTo>
                    <a:cubicBezTo>
                      <a:pt x="856" y="564"/>
                      <a:pt x="856" y="563"/>
                      <a:pt x="856" y="563"/>
                    </a:cubicBezTo>
                    <a:cubicBezTo>
                      <a:pt x="856" y="562"/>
                      <a:pt x="855" y="561"/>
                      <a:pt x="855" y="560"/>
                    </a:cubicBezTo>
                    <a:cubicBezTo>
                      <a:pt x="855" y="555"/>
                      <a:pt x="855" y="551"/>
                      <a:pt x="855" y="546"/>
                    </a:cubicBezTo>
                    <a:cubicBezTo>
                      <a:pt x="855" y="545"/>
                      <a:pt x="855" y="544"/>
                      <a:pt x="854" y="544"/>
                    </a:cubicBezTo>
                    <a:cubicBezTo>
                      <a:pt x="854" y="542"/>
                      <a:pt x="854" y="540"/>
                      <a:pt x="854" y="539"/>
                    </a:cubicBezTo>
                    <a:cubicBezTo>
                      <a:pt x="854" y="535"/>
                      <a:pt x="853" y="531"/>
                      <a:pt x="853" y="527"/>
                    </a:cubicBezTo>
                    <a:cubicBezTo>
                      <a:pt x="853" y="526"/>
                      <a:pt x="853" y="526"/>
                      <a:pt x="853" y="525"/>
                    </a:cubicBezTo>
                    <a:cubicBezTo>
                      <a:pt x="853" y="524"/>
                      <a:pt x="853" y="523"/>
                      <a:pt x="852" y="521"/>
                    </a:cubicBezTo>
                    <a:cubicBezTo>
                      <a:pt x="852" y="520"/>
                      <a:pt x="852" y="519"/>
                      <a:pt x="852" y="518"/>
                    </a:cubicBezTo>
                    <a:cubicBezTo>
                      <a:pt x="852" y="515"/>
                      <a:pt x="851" y="511"/>
                      <a:pt x="851" y="507"/>
                    </a:cubicBezTo>
                    <a:cubicBezTo>
                      <a:pt x="851" y="507"/>
                      <a:pt x="851" y="507"/>
                      <a:pt x="851" y="507"/>
                    </a:cubicBezTo>
                    <a:cubicBezTo>
                      <a:pt x="850" y="505"/>
                      <a:pt x="850" y="503"/>
                      <a:pt x="850" y="502"/>
                    </a:cubicBezTo>
                    <a:cubicBezTo>
                      <a:pt x="850" y="501"/>
                      <a:pt x="850" y="500"/>
                      <a:pt x="849" y="498"/>
                    </a:cubicBezTo>
                    <a:cubicBezTo>
                      <a:pt x="849" y="495"/>
                      <a:pt x="848" y="491"/>
                      <a:pt x="848" y="488"/>
                    </a:cubicBezTo>
                    <a:cubicBezTo>
                      <a:pt x="847" y="487"/>
                      <a:pt x="847" y="485"/>
                      <a:pt x="847" y="484"/>
                    </a:cubicBezTo>
                    <a:cubicBezTo>
                      <a:pt x="847" y="484"/>
                      <a:pt x="847" y="484"/>
                      <a:pt x="847" y="483"/>
                    </a:cubicBezTo>
                    <a:cubicBezTo>
                      <a:pt x="847" y="482"/>
                      <a:pt x="846" y="480"/>
                      <a:pt x="846" y="479"/>
                    </a:cubicBezTo>
                    <a:cubicBezTo>
                      <a:pt x="845" y="475"/>
                      <a:pt x="845" y="472"/>
                      <a:pt x="844" y="469"/>
                    </a:cubicBezTo>
                    <a:cubicBezTo>
                      <a:pt x="844" y="467"/>
                      <a:pt x="844" y="466"/>
                      <a:pt x="843" y="465"/>
                    </a:cubicBezTo>
                    <a:cubicBezTo>
                      <a:pt x="843" y="464"/>
                      <a:pt x="843" y="462"/>
                      <a:pt x="842" y="461"/>
                    </a:cubicBezTo>
                    <a:cubicBezTo>
                      <a:pt x="842" y="460"/>
                      <a:pt x="842" y="460"/>
                      <a:pt x="842" y="460"/>
                    </a:cubicBezTo>
                    <a:cubicBezTo>
                      <a:pt x="841" y="456"/>
                      <a:pt x="841" y="453"/>
                      <a:pt x="840" y="450"/>
                    </a:cubicBezTo>
                    <a:cubicBezTo>
                      <a:pt x="840" y="449"/>
                      <a:pt x="839" y="447"/>
                      <a:pt x="839" y="446"/>
                    </a:cubicBezTo>
                    <a:cubicBezTo>
                      <a:pt x="839" y="445"/>
                      <a:pt x="838" y="444"/>
                      <a:pt x="838" y="443"/>
                    </a:cubicBezTo>
                    <a:cubicBezTo>
                      <a:pt x="838" y="442"/>
                      <a:pt x="838" y="441"/>
                      <a:pt x="838" y="441"/>
                    </a:cubicBezTo>
                    <a:cubicBezTo>
                      <a:pt x="837" y="437"/>
                      <a:pt x="836" y="434"/>
                      <a:pt x="835" y="431"/>
                    </a:cubicBezTo>
                    <a:cubicBezTo>
                      <a:pt x="834" y="429"/>
                      <a:pt x="834" y="427"/>
                      <a:pt x="833" y="425"/>
                    </a:cubicBezTo>
                    <a:cubicBezTo>
                      <a:pt x="833" y="424"/>
                      <a:pt x="833" y="423"/>
                      <a:pt x="833" y="422"/>
                    </a:cubicBezTo>
                    <a:cubicBezTo>
                      <a:pt x="833" y="422"/>
                      <a:pt x="832" y="422"/>
                      <a:pt x="832" y="422"/>
                    </a:cubicBezTo>
                    <a:cubicBezTo>
                      <a:pt x="831" y="419"/>
                      <a:pt x="830" y="416"/>
                      <a:pt x="830" y="412"/>
                    </a:cubicBezTo>
                    <a:cubicBezTo>
                      <a:pt x="829" y="411"/>
                      <a:pt x="829" y="409"/>
                      <a:pt x="828" y="407"/>
                    </a:cubicBezTo>
                    <a:cubicBezTo>
                      <a:pt x="828" y="406"/>
                      <a:pt x="827" y="405"/>
                      <a:pt x="827" y="404"/>
                    </a:cubicBezTo>
                    <a:cubicBezTo>
                      <a:pt x="826" y="401"/>
                      <a:pt x="825" y="398"/>
                      <a:pt x="824" y="394"/>
                    </a:cubicBezTo>
                    <a:cubicBezTo>
                      <a:pt x="823" y="392"/>
                      <a:pt x="822" y="389"/>
                      <a:pt x="821" y="387"/>
                    </a:cubicBezTo>
                    <a:cubicBezTo>
                      <a:pt x="821" y="386"/>
                      <a:pt x="821" y="386"/>
                      <a:pt x="821" y="386"/>
                    </a:cubicBezTo>
                    <a:cubicBezTo>
                      <a:pt x="821" y="386"/>
                      <a:pt x="820" y="385"/>
                      <a:pt x="820" y="385"/>
                    </a:cubicBezTo>
                    <a:cubicBezTo>
                      <a:pt x="820" y="383"/>
                      <a:pt x="819" y="381"/>
                      <a:pt x="818" y="379"/>
                    </a:cubicBezTo>
                    <a:cubicBezTo>
                      <a:pt x="817" y="376"/>
                      <a:pt x="815" y="372"/>
                      <a:pt x="814" y="369"/>
                    </a:cubicBezTo>
                    <a:cubicBezTo>
                      <a:pt x="814" y="369"/>
                      <a:pt x="814" y="369"/>
                      <a:pt x="814" y="368"/>
                    </a:cubicBezTo>
                    <a:cubicBezTo>
                      <a:pt x="814" y="368"/>
                      <a:pt x="814" y="368"/>
                      <a:pt x="813" y="367"/>
                    </a:cubicBezTo>
                    <a:cubicBezTo>
                      <a:pt x="813" y="367"/>
                      <a:pt x="813" y="366"/>
                      <a:pt x="813" y="365"/>
                    </a:cubicBezTo>
                    <a:cubicBezTo>
                      <a:pt x="811" y="363"/>
                      <a:pt x="810" y="360"/>
                      <a:pt x="809" y="357"/>
                    </a:cubicBezTo>
                    <a:cubicBezTo>
                      <a:pt x="808" y="355"/>
                      <a:pt x="807" y="353"/>
                      <a:pt x="806" y="351"/>
                    </a:cubicBezTo>
                    <a:cubicBezTo>
                      <a:pt x="806" y="350"/>
                      <a:pt x="806" y="349"/>
                      <a:pt x="805" y="348"/>
                    </a:cubicBezTo>
                    <a:cubicBezTo>
                      <a:pt x="804" y="345"/>
                      <a:pt x="803" y="343"/>
                      <a:pt x="802" y="340"/>
                    </a:cubicBezTo>
                    <a:cubicBezTo>
                      <a:pt x="801" y="338"/>
                      <a:pt x="800" y="336"/>
                      <a:pt x="799" y="334"/>
                    </a:cubicBezTo>
                    <a:cubicBezTo>
                      <a:pt x="798" y="333"/>
                      <a:pt x="798" y="332"/>
                      <a:pt x="797" y="331"/>
                    </a:cubicBezTo>
                    <a:cubicBezTo>
                      <a:pt x="797" y="331"/>
                      <a:pt x="797" y="331"/>
                      <a:pt x="797" y="331"/>
                    </a:cubicBezTo>
                    <a:cubicBezTo>
                      <a:pt x="796" y="328"/>
                      <a:pt x="795" y="326"/>
                      <a:pt x="793" y="323"/>
                    </a:cubicBezTo>
                    <a:cubicBezTo>
                      <a:pt x="792" y="321"/>
                      <a:pt x="791" y="319"/>
                      <a:pt x="790" y="317"/>
                    </a:cubicBezTo>
                    <a:cubicBezTo>
                      <a:pt x="790" y="316"/>
                      <a:pt x="790" y="316"/>
                      <a:pt x="789" y="315"/>
                    </a:cubicBezTo>
                    <a:cubicBezTo>
                      <a:pt x="789" y="314"/>
                      <a:pt x="788" y="313"/>
                      <a:pt x="788" y="312"/>
                    </a:cubicBezTo>
                    <a:cubicBezTo>
                      <a:pt x="787" y="310"/>
                      <a:pt x="786" y="309"/>
                      <a:pt x="785" y="307"/>
                    </a:cubicBezTo>
                    <a:cubicBezTo>
                      <a:pt x="784" y="305"/>
                      <a:pt x="782" y="302"/>
                      <a:pt x="781" y="299"/>
                    </a:cubicBezTo>
                    <a:cubicBezTo>
                      <a:pt x="779" y="296"/>
                      <a:pt x="777" y="293"/>
                      <a:pt x="775" y="290"/>
                    </a:cubicBezTo>
                    <a:cubicBezTo>
                      <a:pt x="774" y="288"/>
                      <a:pt x="773" y="286"/>
                      <a:pt x="772" y="284"/>
                    </a:cubicBezTo>
                    <a:cubicBezTo>
                      <a:pt x="771" y="283"/>
                      <a:pt x="770" y="281"/>
                      <a:pt x="769" y="280"/>
                    </a:cubicBezTo>
                    <a:cubicBezTo>
                      <a:pt x="769" y="279"/>
                      <a:pt x="768" y="279"/>
                      <a:pt x="768" y="278"/>
                    </a:cubicBezTo>
                    <a:cubicBezTo>
                      <a:pt x="767" y="277"/>
                      <a:pt x="766" y="275"/>
                      <a:pt x="765" y="274"/>
                    </a:cubicBezTo>
                    <a:cubicBezTo>
                      <a:pt x="764" y="272"/>
                      <a:pt x="763" y="270"/>
                      <a:pt x="762" y="269"/>
                    </a:cubicBezTo>
                    <a:cubicBezTo>
                      <a:pt x="761" y="267"/>
                      <a:pt x="760" y="265"/>
                      <a:pt x="759" y="264"/>
                    </a:cubicBezTo>
                    <a:cubicBezTo>
                      <a:pt x="758" y="263"/>
                      <a:pt x="758" y="263"/>
                      <a:pt x="758" y="262"/>
                    </a:cubicBezTo>
                    <a:cubicBezTo>
                      <a:pt x="757" y="261"/>
                      <a:pt x="756" y="259"/>
                      <a:pt x="755" y="258"/>
                    </a:cubicBezTo>
                    <a:cubicBezTo>
                      <a:pt x="754" y="257"/>
                      <a:pt x="753" y="255"/>
                      <a:pt x="752" y="253"/>
                    </a:cubicBezTo>
                    <a:cubicBezTo>
                      <a:pt x="749" y="250"/>
                      <a:pt x="747" y="246"/>
                      <a:pt x="745" y="243"/>
                    </a:cubicBezTo>
                    <a:cubicBezTo>
                      <a:pt x="743" y="242"/>
                      <a:pt x="742" y="240"/>
                      <a:pt x="741" y="239"/>
                    </a:cubicBezTo>
                    <a:cubicBezTo>
                      <a:pt x="739" y="236"/>
                      <a:pt x="738" y="234"/>
                      <a:pt x="736" y="231"/>
                    </a:cubicBezTo>
                    <a:cubicBezTo>
                      <a:pt x="735" y="231"/>
                      <a:pt x="735" y="230"/>
                      <a:pt x="735" y="230"/>
                    </a:cubicBezTo>
                    <a:cubicBezTo>
                      <a:pt x="734" y="229"/>
                      <a:pt x="733" y="228"/>
                      <a:pt x="733" y="228"/>
                    </a:cubicBezTo>
                    <a:cubicBezTo>
                      <a:pt x="732" y="227"/>
                      <a:pt x="732" y="226"/>
                      <a:pt x="731" y="225"/>
                    </a:cubicBezTo>
                    <a:cubicBezTo>
                      <a:pt x="724" y="217"/>
                      <a:pt x="718" y="208"/>
                      <a:pt x="710" y="200"/>
                    </a:cubicBezTo>
                    <a:cubicBezTo>
                      <a:pt x="710" y="200"/>
                      <a:pt x="710" y="200"/>
                      <a:pt x="710" y="200"/>
                    </a:cubicBezTo>
                    <a:cubicBezTo>
                      <a:pt x="706" y="195"/>
                      <a:pt x="702" y="191"/>
                      <a:pt x="697" y="186"/>
                    </a:cubicBezTo>
                    <a:cubicBezTo>
                      <a:pt x="697" y="186"/>
                      <a:pt x="697" y="186"/>
                      <a:pt x="697" y="185"/>
                    </a:cubicBezTo>
                    <a:cubicBezTo>
                      <a:pt x="688" y="176"/>
                      <a:pt x="679" y="167"/>
                      <a:pt x="670" y="158"/>
                    </a:cubicBezTo>
                    <a:cubicBezTo>
                      <a:pt x="669" y="158"/>
                      <a:pt x="669" y="158"/>
                      <a:pt x="669" y="158"/>
                    </a:cubicBezTo>
                    <a:cubicBezTo>
                      <a:pt x="662" y="151"/>
                      <a:pt x="655" y="144"/>
                      <a:pt x="647" y="138"/>
                    </a:cubicBezTo>
                    <a:cubicBezTo>
                      <a:pt x="640" y="132"/>
                      <a:pt x="632" y="126"/>
                      <a:pt x="624" y="120"/>
                    </a:cubicBezTo>
                    <a:cubicBezTo>
                      <a:pt x="624" y="120"/>
                      <a:pt x="624" y="120"/>
                      <a:pt x="624" y="120"/>
                    </a:cubicBezTo>
                    <a:cubicBezTo>
                      <a:pt x="622" y="118"/>
                      <a:pt x="620" y="117"/>
                      <a:pt x="618" y="115"/>
                    </a:cubicBezTo>
                    <a:cubicBezTo>
                      <a:pt x="617" y="115"/>
                      <a:pt x="617" y="114"/>
                      <a:pt x="616" y="114"/>
                    </a:cubicBezTo>
                    <a:cubicBezTo>
                      <a:pt x="612" y="111"/>
                      <a:pt x="608" y="108"/>
                      <a:pt x="603" y="105"/>
                    </a:cubicBezTo>
                    <a:cubicBezTo>
                      <a:pt x="603" y="104"/>
                      <a:pt x="602" y="104"/>
                      <a:pt x="602" y="104"/>
                    </a:cubicBezTo>
                    <a:cubicBezTo>
                      <a:pt x="599" y="101"/>
                      <a:pt x="595" y="99"/>
                      <a:pt x="592" y="97"/>
                    </a:cubicBezTo>
                    <a:cubicBezTo>
                      <a:pt x="592" y="97"/>
                      <a:pt x="592" y="97"/>
                      <a:pt x="592" y="97"/>
                    </a:cubicBezTo>
                    <a:cubicBezTo>
                      <a:pt x="588" y="94"/>
                      <a:pt x="583" y="91"/>
                      <a:pt x="578" y="88"/>
                    </a:cubicBezTo>
                    <a:cubicBezTo>
                      <a:pt x="577" y="87"/>
                      <a:pt x="575" y="86"/>
                      <a:pt x="574" y="85"/>
                    </a:cubicBezTo>
                    <a:cubicBezTo>
                      <a:pt x="572" y="84"/>
                      <a:pt x="570" y="83"/>
                      <a:pt x="568" y="82"/>
                    </a:cubicBezTo>
                    <a:cubicBezTo>
                      <a:pt x="567" y="81"/>
                      <a:pt x="565" y="80"/>
                      <a:pt x="564" y="80"/>
                    </a:cubicBezTo>
                    <a:cubicBezTo>
                      <a:pt x="564" y="79"/>
                      <a:pt x="564" y="79"/>
                      <a:pt x="564" y="79"/>
                    </a:cubicBezTo>
                    <a:cubicBezTo>
                      <a:pt x="562" y="78"/>
                      <a:pt x="560" y="77"/>
                      <a:pt x="559" y="76"/>
                    </a:cubicBezTo>
                    <a:cubicBezTo>
                      <a:pt x="558" y="76"/>
                      <a:pt x="558" y="76"/>
                      <a:pt x="557" y="76"/>
                    </a:cubicBezTo>
                    <a:cubicBezTo>
                      <a:pt x="552" y="73"/>
                      <a:pt x="547" y="70"/>
                      <a:pt x="541" y="67"/>
                    </a:cubicBezTo>
                    <a:cubicBezTo>
                      <a:pt x="541" y="67"/>
                      <a:pt x="541" y="67"/>
                      <a:pt x="541" y="67"/>
                    </a:cubicBezTo>
                    <a:cubicBezTo>
                      <a:pt x="537" y="65"/>
                      <a:pt x="533" y="63"/>
                      <a:pt x="529" y="61"/>
                    </a:cubicBezTo>
                    <a:cubicBezTo>
                      <a:pt x="529" y="61"/>
                      <a:pt x="529" y="61"/>
                      <a:pt x="529" y="61"/>
                    </a:cubicBezTo>
                    <a:cubicBezTo>
                      <a:pt x="527" y="60"/>
                      <a:pt x="525" y="59"/>
                      <a:pt x="522" y="57"/>
                    </a:cubicBezTo>
                    <a:cubicBezTo>
                      <a:pt x="521" y="57"/>
                      <a:pt x="519" y="56"/>
                      <a:pt x="517" y="55"/>
                    </a:cubicBezTo>
                    <a:cubicBezTo>
                      <a:pt x="517" y="55"/>
                      <a:pt x="517" y="55"/>
                      <a:pt x="517" y="55"/>
                    </a:cubicBezTo>
                    <a:cubicBezTo>
                      <a:pt x="517" y="55"/>
                      <a:pt x="517" y="55"/>
                      <a:pt x="517" y="55"/>
                    </a:cubicBezTo>
                    <a:cubicBezTo>
                      <a:pt x="517" y="55"/>
                      <a:pt x="517" y="55"/>
                      <a:pt x="517" y="55"/>
                    </a:cubicBezTo>
                    <a:cubicBezTo>
                      <a:pt x="515" y="54"/>
                      <a:pt x="514" y="53"/>
                      <a:pt x="512" y="53"/>
                    </a:cubicBezTo>
                    <a:cubicBezTo>
                      <a:pt x="510" y="52"/>
                      <a:pt x="507" y="50"/>
                      <a:pt x="504" y="49"/>
                    </a:cubicBezTo>
                    <a:cubicBezTo>
                      <a:pt x="504" y="49"/>
                      <a:pt x="504" y="49"/>
                      <a:pt x="504" y="49"/>
                    </a:cubicBezTo>
                    <a:cubicBezTo>
                      <a:pt x="501" y="48"/>
                      <a:pt x="498" y="47"/>
                      <a:pt x="495" y="45"/>
                    </a:cubicBezTo>
                    <a:cubicBezTo>
                      <a:pt x="494" y="45"/>
                      <a:pt x="493" y="44"/>
                      <a:pt x="492" y="44"/>
                    </a:cubicBezTo>
                    <a:cubicBezTo>
                      <a:pt x="492" y="44"/>
                      <a:pt x="492" y="44"/>
                      <a:pt x="492" y="44"/>
                    </a:cubicBezTo>
                    <a:cubicBezTo>
                      <a:pt x="481" y="39"/>
                      <a:pt x="470" y="35"/>
                      <a:pt x="459" y="31"/>
                    </a:cubicBezTo>
                    <a:cubicBezTo>
                      <a:pt x="459" y="31"/>
                      <a:pt x="459" y="31"/>
                      <a:pt x="459" y="31"/>
                    </a:cubicBezTo>
                    <a:cubicBezTo>
                      <a:pt x="457" y="31"/>
                      <a:pt x="456" y="31"/>
                      <a:pt x="455" y="30"/>
                    </a:cubicBezTo>
                    <a:cubicBezTo>
                      <a:pt x="454" y="30"/>
                      <a:pt x="452" y="29"/>
                      <a:pt x="451" y="29"/>
                    </a:cubicBezTo>
                    <a:cubicBezTo>
                      <a:pt x="448" y="28"/>
                      <a:pt x="445" y="27"/>
                      <a:pt x="441" y="26"/>
                    </a:cubicBezTo>
                    <a:cubicBezTo>
                      <a:pt x="441" y="26"/>
                      <a:pt x="440" y="25"/>
                      <a:pt x="439" y="25"/>
                    </a:cubicBezTo>
                    <a:cubicBezTo>
                      <a:pt x="439" y="25"/>
                      <a:pt x="438" y="25"/>
                      <a:pt x="438" y="25"/>
                    </a:cubicBezTo>
                    <a:cubicBezTo>
                      <a:pt x="425" y="21"/>
                      <a:pt x="411" y="17"/>
                      <a:pt x="398" y="14"/>
                    </a:cubicBezTo>
                    <a:cubicBezTo>
                      <a:pt x="398" y="14"/>
                      <a:pt x="398" y="14"/>
                      <a:pt x="397" y="14"/>
                    </a:cubicBezTo>
                    <a:cubicBezTo>
                      <a:pt x="397" y="14"/>
                      <a:pt x="397" y="14"/>
                      <a:pt x="397" y="14"/>
                    </a:cubicBezTo>
                    <a:cubicBezTo>
                      <a:pt x="391" y="13"/>
                      <a:pt x="384" y="11"/>
                      <a:pt x="378" y="10"/>
                    </a:cubicBezTo>
                    <a:cubicBezTo>
                      <a:pt x="378" y="10"/>
                      <a:pt x="378" y="10"/>
                      <a:pt x="378" y="10"/>
                    </a:cubicBezTo>
                    <a:cubicBezTo>
                      <a:pt x="378" y="10"/>
                      <a:pt x="378" y="10"/>
                      <a:pt x="378" y="10"/>
                    </a:cubicBezTo>
                    <a:cubicBezTo>
                      <a:pt x="375" y="9"/>
                      <a:pt x="371" y="9"/>
                      <a:pt x="367" y="8"/>
                    </a:cubicBezTo>
                    <a:cubicBezTo>
                      <a:pt x="367" y="8"/>
                      <a:pt x="367" y="8"/>
                      <a:pt x="367" y="8"/>
                    </a:cubicBezTo>
                    <a:cubicBezTo>
                      <a:pt x="355" y="6"/>
                      <a:pt x="343" y="4"/>
                      <a:pt x="330" y="3"/>
                    </a:cubicBezTo>
                    <a:cubicBezTo>
                      <a:pt x="330" y="3"/>
                      <a:pt x="330" y="3"/>
                      <a:pt x="330" y="3"/>
                    </a:cubicBezTo>
                    <a:cubicBezTo>
                      <a:pt x="328" y="3"/>
                      <a:pt x="326" y="3"/>
                      <a:pt x="324" y="2"/>
                    </a:cubicBezTo>
                    <a:cubicBezTo>
                      <a:pt x="323" y="2"/>
                      <a:pt x="323" y="2"/>
                      <a:pt x="323" y="2"/>
                    </a:cubicBezTo>
                    <a:cubicBezTo>
                      <a:pt x="321" y="2"/>
                      <a:pt x="319" y="2"/>
                      <a:pt x="317" y="2"/>
                    </a:cubicBezTo>
                    <a:cubicBezTo>
                      <a:pt x="317" y="2"/>
                      <a:pt x="317" y="2"/>
                      <a:pt x="317" y="2"/>
                    </a:cubicBezTo>
                    <a:cubicBezTo>
                      <a:pt x="314" y="2"/>
                      <a:pt x="312" y="1"/>
                      <a:pt x="310" y="1"/>
                    </a:cubicBezTo>
                    <a:cubicBezTo>
                      <a:pt x="310" y="1"/>
                      <a:pt x="310" y="1"/>
                      <a:pt x="310" y="1"/>
                    </a:cubicBezTo>
                    <a:cubicBezTo>
                      <a:pt x="306" y="1"/>
                      <a:pt x="302" y="1"/>
                      <a:pt x="298" y="1"/>
                    </a:cubicBezTo>
                    <a:cubicBezTo>
                      <a:pt x="297" y="1"/>
                      <a:pt x="297" y="1"/>
                      <a:pt x="297" y="1"/>
                    </a:cubicBezTo>
                    <a:cubicBezTo>
                      <a:pt x="297" y="1"/>
                      <a:pt x="297" y="1"/>
                      <a:pt x="297" y="1"/>
                    </a:cubicBezTo>
                    <a:cubicBezTo>
                      <a:pt x="294" y="0"/>
                      <a:pt x="291" y="0"/>
                      <a:pt x="287" y="0"/>
                    </a:cubicBezTo>
                    <a:cubicBezTo>
                      <a:pt x="286" y="0"/>
                      <a:pt x="284" y="0"/>
                      <a:pt x="283" y="0"/>
                    </a:cubicBezTo>
                    <a:cubicBezTo>
                      <a:pt x="283" y="0"/>
                      <a:pt x="283" y="0"/>
                      <a:pt x="283" y="0"/>
                    </a:cubicBezTo>
                    <a:cubicBezTo>
                      <a:pt x="278" y="0"/>
                      <a:pt x="274" y="0"/>
                      <a:pt x="269" y="0"/>
                    </a:cubicBezTo>
                    <a:cubicBezTo>
                      <a:pt x="245" y="0"/>
                      <a:pt x="220" y="1"/>
                      <a:pt x="197" y="4"/>
                    </a:cubicBezTo>
                    <a:cubicBezTo>
                      <a:pt x="197" y="4"/>
                      <a:pt x="197" y="4"/>
                      <a:pt x="197" y="4"/>
                    </a:cubicBezTo>
                    <a:cubicBezTo>
                      <a:pt x="192" y="5"/>
                      <a:pt x="188" y="5"/>
                      <a:pt x="183" y="6"/>
                    </a:cubicBezTo>
                    <a:cubicBezTo>
                      <a:pt x="181" y="7"/>
                      <a:pt x="178" y="7"/>
                      <a:pt x="176" y="7"/>
                    </a:cubicBezTo>
                    <a:cubicBezTo>
                      <a:pt x="176" y="7"/>
                      <a:pt x="176" y="7"/>
                      <a:pt x="175" y="7"/>
                    </a:cubicBezTo>
                    <a:cubicBezTo>
                      <a:pt x="175" y="8"/>
                      <a:pt x="174" y="8"/>
                      <a:pt x="173" y="8"/>
                    </a:cubicBezTo>
                    <a:cubicBezTo>
                      <a:pt x="169" y="8"/>
                      <a:pt x="165" y="9"/>
                      <a:pt x="161" y="10"/>
                    </a:cubicBezTo>
                    <a:cubicBezTo>
                      <a:pt x="156" y="11"/>
                      <a:pt x="151" y="12"/>
                      <a:pt x="146" y="13"/>
                    </a:cubicBezTo>
                    <a:cubicBezTo>
                      <a:pt x="139" y="14"/>
                      <a:pt x="133" y="16"/>
                      <a:pt x="127" y="17"/>
                    </a:cubicBezTo>
                    <a:cubicBezTo>
                      <a:pt x="125" y="18"/>
                      <a:pt x="123" y="18"/>
                      <a:pt x="122" y="19"/>
                    </a:cubicBezTo>
                    <a:cubicBezTo>
                      <a:pt x="117" y="20"/>
                      <a:pt x="113" y="21"/>
                      <a:pt x="109" y="22"/>
                    </a:cubicBezTo>
                    <a:cubicBezTo>
                      <a:pt x="107" y="23"/>
                      <a:pt x="105" y="23"/>
                      <a:pt x="102" y="24"/>
                    </a:cubicBezTo>
                    <a:cubicBezTo>
                      <a:pt x="99" y="25"/>
                      <a:pt x="95" y="26"/>
                      <a:pt x="91" y="28"/>
                    </a:cubicBezTo>
                    <a:cubicBezTo>
                      <a:pt x="89" y="28"/>
                      <a:pt x="86" y="29"/>
                      <a:pt x="84" y="30"/>
                    </a:cubicBezTo>
                    <a:cubicBezTo>
                      <a:pt x="81" y="31"/>
                      <a:pt x="77" y="32"/>
                      <a:pt x="73" y="33"/>
                    </a:cubicBezTo>
                    <a:cubicBezTo>
                      <a:pt x="71" y="34"/>
                      <a:pt x="69" y="35"/>
                      <a:pt x="67" y="36"/>
                    </a:cubicBezTo>
                    <a:cubicBezTo>
                      <a:pt x="63" y="37"/>
                      <a:pt x="60" y="39"/>
                      <a:pt x="56" y="40"/>
                    </a:cubicBezTo>
                    <a:cubicBezTo>
                      <a:pt x="54" y="41"/>
                      <a:pt x="52" y="42"/>
                      <a:pt x="49" y="43"/>
                    </a:cubicBezTo>
                    <a:cubicBezTo>
                      <a:pt x="46" y="44"/>
                      <a:pt x="42" y="46"/>
                      <a:pt x="39" y="47"/>
                    </a:cubicBezTo>
                    <a:cubicBezTo>
                      <a:pt x="37" y="48"/>
                      <a:pt x="35" y="49"/>
                      <a:pt x="32" y="50"/>
                    </a:cubicBezTo>
                    <a:cubicBezTo>
                      <a:pt x="29" y="51"/>
                      <a:pt x="25" y="53"/>
                      <a:pt x="21" y="55"/>
                    </a:cubicBezTo>
                    <a:cubicBezTo>
                      <a:pt x="19" y="56"/>
                      <a:pt x="18" y="57"/>
                      <a:pt x="16" y="57"/>
                    </a:cubicBezTo>
                    <a:cubicBezTo>
                      <a:pt x="10" y="60"/>
                      <a:pt x="5" y="63"/>
                      <a:pt x="0" y="66"/>
                    </a:cubicBezTo>
                    <a:cubicBezTo>
                      <a:pt x="7" y="71"/>
                      <a:pt x="14" y="76"/>
                      <a:pt x="21" y="81"/>
                    </a:cubicBezTo>
                    <a:cubicBezTo>
                      <a:pt x="21" y="81"/>
                      <a:pt x="21" y="81"/>
                      <a:pt x="21" y="81"/>
                    </a:cubicBezTo>
                    <a:cubicBezTo>
                      <a:pt x="21" y="81"/>
                      <a:pt x="21" y="81"/>
                      <a:pt x="21" y="81"/>
                    </a:cubicBezTo>
                    <a:cubicBezTo>
                      <a:pt x="28" y="87"/>
                      <a:pt x="35" y="92"/>
                      <a:pt x="42" y="98"/>
                    </a:cubicBezTo>
                    <a:cubicBezTo>
                      <a:pt x="46" y="96"/>
                      <a:pt x="51" y="94"/>
                      <a:pt x="55" y="92"/>
                    </a:cubicBezTo>
                    <a:cubicBezTo>
                      <a:pt x="56" y="92"/>
                      <a:pt x="57" y="91"/>
                      <a:pt x="59" y="91"/>
                    </a:cubicBezTo>
                    <a:cubicBezTo>
                      <a:pt x="61" y="89"/>
                      <a:pt x="64" y="88"/>
                      <a:pt x="67" y="87"/>
                    </a:cubicBezTo>
                    <a:cubicBezTo>
                      <a:pt x="69" y="87"/>
                      <a:pt x="70" y="86"/>
                      <a:pt x="72" y="85"/>
                    </a:cubicBezTo>
                    <a:cubicBezTo>
                      <a:pt x="75" y="84"/>
                      <a:pt x="77" y="83"/>
                      <a:pt x="80" y="82"/>
                    </a:cubicBezTo>
                    <a:cubicBezTo>
                      <a:pt x="81" y="82"/>
                      <a:pt x="83" y="81"/>
                      <a:pt x="85" y="80"/>
                    </a:cubicBezTo>
                    <a:cubicBezTo>
                      <a:pt x="87" y="79"/>
                      <a:pt x="90" y="78"/>
                      <a:pt x="93" y="78"/>
                    </a:cubicBezTo>
                    <a:cubicBezTo>
                      <a:pt x="94" y="77"/>
                      <a:pt x="96" y="76"/>
                      <a:pt x="98" y="76"/>
                    </a:cubicBezTo>
                    <a:cubicBezTo>
                      <a:pt x="100" y="75"/>
                      <a:pt x="103" y="74"/>
                      <a:pt x="106" y="73"/>
                    </a:cubicBezTo>
                    <a:cubicBezTo>
                      <a:pt x="107" y="73"/>
                      <a:pt x="109" y="72"/>
                      <a:pt x="111" y="72"/>
                    </a:cubicBezTo>
                    <a:cubicBezTo>
                      <a:pt x="114" y="71"/>
                      <a:pt x="117" y="70"/>
                      <a:pt x="119" y="69"/>
                    </a:cubicBezTo>
                    <a:cubicBezTo>
                      <a:pt x="121" y="69"/>
                      <a:pt x="122" y="68"/>
                      <a:pt x="124" y="68"/>
                    </a:cubicBezTo>
                    <a:cubicBezTo>
                      <a:pt x="128" y="67"/>
                      <a:pt x="132" y="65"/>
                      <a:pt x="137" y="64"/>
                    </a:cubicBezTo>
                    <a:cubicBezTo>
                      <a:pt x="137" y="64"/>
                      <a:pt x="137" y="64"/>
                      <a:pt x="137" y="64"/>
                    </a:cubicBezTo>
                    <a:cubicBezTo>
                      <a:pt x="137" y="64"/>
                      <a:pt x="137" y="64"/>
                      <a:pt x="137" y="64"/>
                    </a:cubicBezTo>
                    <a:cubicBezTo>
                      <a:pt x="138" y="64"/>
                      <a:pt x="140" y="64"/>
                      <a:pt x="141" y="63"/>
                    </a:cubicBezTo>
                    <a:cubicBezTo>
                      <a:pt x="144" y="63"/>
                      <a:pt x="147" y="62"/>
                      <a:pt x="151" y="61"/>
                    </a:cubicBezTo>
                    <a:cubicBezTo>
                      <a:pt x="151" y="61"/>
                      <a:pt x="152" y="61"/>
                      <a:pt x="153" y="61"/>
                    </a:cubicBezTo>
                    <a:cubicBezTo>
                      <a:pt x="154" y="60"/>
                      <a:pt x="155" y="60"/>
                      <a:pt x="156" y="60"/>
                    </a:cubicBezTo>
                    <a:cubicBezTo>
                      <a:pt x="158" y="59"/>
                      <a:pt x="161" y="59"/>
                      <a:pt x="164" y="58"/>
                    </a:cubicBezTo>
                    <a:cubicBezTo>
                      <a:pt x="165" y="58"/>
                      <a:pt x="167" y="58"/>
                      <a:pt x="168" y="57"/>
                    </a:cubicBezTo>
                    <a:cubicBezTo>
                      <a:pt x="169" y="57"/>
                      <a:pt x="171" y="57"/>
                      <a:pt x="173" y="57"/>
                    </a:cubicBezTo>
                    <a:cubicBezTo>
                      <a:pt x="175" y="56"/>
                      <a:pt x="176" y="56"/>
                      <a:pt x="178" y="56"/>
                    </a:cubicBezTo>
                    <a:cubicBezTo>
                      <a:pt x="179" y="55"/>
                      <a:pt x="181" y="55"/>
                      <a:pt x="182" y="55"/>
                    </a:cubicBezTo>
                    <a:cubicBezTo>
                      <a:pt x="185" y="54"/>
                      <a:pt x="189" y="54"/>
                      <a:pt x="192" y="53"/>
                    </a:cubicBezTo>
                    <a:cubicBezTo>
                      <a:pt x="193" y="53"/>
                      <a:pt x="195" y="53"/>
                      <a:pt x="197" y="53"/>
                    </a:cubicBezTo>
                    <a:cubicBezTo>
                      <a:pt x="199" y="52"/>
                      <a:pt x="202" y="52"/>
                      <a:pt x="205" y="52"/>
                    </a:cubicBezTo>
                    <a:cubicBezTo>
                      <a:pt x="205" y="52"/>
                      <a:pt x="206" y="52"/>
                      <a:pt x="206" y="52"/>
                    </a:cubicBezTo>
                    <a:cubicBezTo>
                      <a:pt x="208" y="51"/>
                      <a:pt x="209" y="51"/>
                      <a:pt x="211" y="51"/>
                    </a:cubicBezTo>
                    <a:cubicBezTo>
                      <a:pt x="214" y="51"/>
                      <a:pt x="217" y="50"/>
                      <a:pt x="220" y="50"/>
                    </a:cubicBezTo>
                    <a:cubicBezTo>
                      <a:pt x="222" y="50"/>
                      <a:pt x="224" y="50"/>
                      <a:pt x="226" y="50"/>
                    </a:cubicBezTo>
                    <a:cubicBezTo>
                      <a:pt x="228" y="49"/>
                      <a:pt x="230" y="49"/>
                      <a:pt x="232" y="49"/>
                    </a:cubicBezTo>
                    <a:cubicBezTo>
                      <a:pt x="233" y="49"/>
                      <a:pt x="234" y="49"/>
                      <a:pt x="235" y="49"/>
                    </a:cubicBezTo>
                    <a:cubicBezTo>
                      <a:pt x="237" y="49"/>
                      <a:pt x="238" y="49"/>
                      <a:pt x="240" y="49"/>
                    </a:cubicBezTo>
                    <a:cubicBezTo>
                      <a:pt x="243" y="48"/>
                      <a:pt x="247" y="48"/>
                      <a:pt x="250" y="48"/>
                    </a:cubicBezTo>
                    <a:cubicBezTo>
                      <a:pt x="251" y="48"/>
                      <a:pt x="253" y="48"/>
                      <a:pt x="254" y="48"/>
                    </a:cubicBezTo>
                    <a:cubicBezTo>
                      <a:pt x="259" y="48"/>
                      <a:pt x="264" y="48"/>
                      <a:pt x="269" y="48"/>
                    </a:cubicBezTo>
                    <a:cubicBezTo>
                      <a:pt x="273" y="48"/>
                      <a:pt x="278" y="48"/>
                      <a:pt x="282" y="48"/>
                    </a:cubicBezTo>
                    <a:cubicBezTo>
                      <a:pt x="284" y="48"/>
                      <a:pt x="286" y="48"/>
                      <a:pt x="287" y="48"/>
                    </a:cubicBezTo>
                    <a:cubicBezTo>
                      <a:pt x="290" y="48"/>
                      <a:pt x="293" y="48"/>
                      <a:pt x="295" y="49"/>
                    </a:cubicBezTo>
                    <a:cubicBezTo>
                      <a:pt x="297" y="49"/>
                      <a:pt x="299" y="49"/>
                      <a:pt x="301" y="49"/>
                    </a:cubicBezTo>
                    <a:cubicBezTo>
                      <a:pt x="301" y="49"/>
                      <a:pt x="301" y="49"/>
                      <a:pt x="302" y="49"/>
                    </a:cubicBezTo>
                    <a:cubicBezTo>
                      <a:pt x="304" y="49"/>
                      <a:pt x="306" y="49"/>
                      <a:pt x="308" y="49"/>
                    </a:cubicBezTo>
                    <a:cubicBezTo>
                      <a:pt x="311" y="49"/>
                      <a:pt x="313" y="50"/>
                      <a:pt x="315" y="50"/>
                    </a:cubicBezTo>
                    <a:cubicBezTo>
                      <a:pt x="317" y="50"/>
                      <a:pt x="319" y="50"/>
                      <a:pt x="321" y="50"/>
                    </a:cubicBezTo>
                    <a:cubicBezTo>
                      <a:pt x="323" y="51"/>
                      <a:pt x="325" y="51"/>
                      <a:pt x="326" y="51"/>
                    </a:cubicBezTo>
                    <a:cubicBezTo>
                      <a:pt x="327" y="51"/>
                      <a:pt x="328" y="51"/>
                      <a:pt x="329" y="51"/>
                    </a:cubicBezTo>
                    <a:cubicBezTo>
                      <a:pt x="330" y="51"/>
                      <a:pt x="332" y="52"/>
                      <a:pt x="334" y="52"/>
                    </a:cubicBezTo>
                    <a:cubicBezTo>
                      <a:pt x="336" y="52"/>
                      <a:pt x="339" y="52"/>
                      <a:pt x="342" y="53"/>
                    </a:cubicBezTo>
                    <a:cubicBezTo>
                      <a:pt x="343" y="53"/>
                      <a:pt x="345" y="53"/>
                      <a:pt x="346" y="53"/>
                    </a:cubicBezTo>
                    <a:cubicBezTo>
                      <a:pt x="349" y="54"/>
                      <a:pt x="352" y="54"/>
                      <a:pt x="355" y="55"/>
                    </a:cubicBezTo>
                    <a:cubicBezTo>
                      <a:pt x="356" y="55"/>
                      <a:pt x="357" y="55"/>
                      <a:pt x="358" y="55"/>
                    </a:cubicBezTo>
                    <a:cubicBezTo>
                      <a:pt x="361" y="56"/>
                      <a:pt x="364" y="56"/>
                      <a:pt x="368" y="57"/>
                    </a:cubicBezTo>
                    <a:cubicBezTo>
                      <a:pt x="368" y="57"/>
                      <a:pt x="368" y="57"/>
                      <a:pt x="368" y="57"/>
                    </a:cubicBezTo>
                    <a:cubicBezTo>
                      <a:pt x="369" y="57"/>
                      <a:pt x="369" y="57"/>
                      <a:pt x="369" y="57"/>
                    </a:cubicBezTo>
                    <a:cubicBezTo>
                      <a:pt x="393" y="62"/>
                      <a:pt x="416" y="68"/>
                      <a:pt x="439" y="75"/>
                    </a:cubicBezTo>
                    <a:cubicBezTo>
                      <a:pt x="439" y="75"/>
                      <a:pt x="440" y="76"/>
                      <a:pt x="441" y="76"/>
                    </a:cubicBezTo>
                    <a:cubicBezTo>
                      <a:pt x="444" y="77"/>
                      <a:pt x="447" y="78"/>
                      <a:pt x="450" y="79"/>
                    </a:cubicBezTo>
                    <a:cubicBezTo>
                      <a:pt x="454" y="80"/>
                      <a:pt x="457" y="82"/>
                      <a:pt x="461" y="83"/>
                    </a:cubicBezTo>
                    <a:cubicBezTo>
                      <a:pt x="461" y="83"/>
                      <a:pt x="461" y="83"/>
                      <a:pt x="461" y="83"/>
                    </a:cubicBezTo>
                    <a:cubicBezTo>
                      <a:pt x="461" y="83"/>
                      <a:pt x="461" y="83"/>
                      <a:pt x="461" y="83"/>
                    </a:cubicBezTo>
                    <a:cubicBezTo>
                      <a:pt x="472" y="87"/>
                      <a:pt x="483" y="92"/>
                      <a:pt x="493" y="97"/>
                    </a:cubicBezTo>
                    <a:cubicBezTo>
                      <a:pt x="494" y="97"/>
                      <a:pt x="495" y="97"/>
                      <a:pt x="495" y="98"/>
                    </a:cubicBezTo>
                    <a:cubicBezTo>
                      <a:pt x="499" y="99"/>
                      <a:pt x="502" y="101"/>
                      <a:pt x="505" y="102"/>
                    </a:cubicBezTo>
                    <a:cubicBezTo>
                      <a:pt x="511" y="105"/>
                      <a:pt x="516" y="108"/>
                      <a:pt x="521" y="110"/>
                    </a:cubicBezTo>
                    <a:cubicBezTo>
                      <a:pt x="522" y="111"/>
                      <a:pt x="524" y="112"/>
                      <a:pt x="525" y="113"/>
                    </a:cubicBezTo>
                    <a:cubicBezTo>
                      <a:pt x="530" y="115"/>
                      <a:pt x="535" y="118"/>
                      <a:pt x="540" y="121"/>
                    </a:cubicBezTo>
                    <a:cubicBezTo>
                      <a:pt x="540" y="121"/>
                      <a:pt x="540" y="121"/>
                      <a:pt x="540" y="121"/>
                    </a:cubicBezTo>
                    <a:cubicBezTo>
                      <a:pt x="540" y="121"/>
                      <a:pt x="540" y="121"/>
                      <a:pt x="540" y="121"/>
                    </a:cubicBezTo>
                    <a:cubicBezTo>
                      <a:pt x="545" y="124"/>
                      <a:pt x="549" y="126"/>
                      <a:pt x="553" y="129"/>
                    </a:cubicBezTo>
                    <a:cubicBezTo>
                      <a:pt x="555" y="130"/>
                      <a:pt x="556" y="131"/>
                      <a:pt x="558" y="132"/>
                    </a:cubicBezTo>
                    <a:cubicBezTo>
                      <a:pt x="561" y="134"/>
                      <a:pt x="564" y="136"/>
                      <a:pt x="567" y="138"/>
                    </a:cubicBezTo>
                    <a:cubicBezTo>
                      <a:pt x="568" y="139"/>
                      <a:pt x="570" y="140"/>
                      <a:pt x="571" y="141"/>
                    </a:cubicBezTo>
                    <a:cubicBezTo>
                      <a:pt x="575" y="143"/>
                      <a:pt x="578" y="145"/>
                      <a:pt x="581" y="148"/>
                    </a:cubicBezTo>
                    <a:cubicBezTo>
                      <a:pt x="582" y="148"/>
                      <a:pt x="583" y="149"/>
                      <a:pt x="584" y="150"/>
                    </a:cubicBezTo>
                    <a:cubicBezTo>
                      <a:pt x="589" y="153"/>
                      <a:pt x="593" y="156"/>
                      <a:pt x="597" y="159"/>
                    </a:cubicBezTo>
                    <a:cubicBezTo>
                      <a:pt x="599" y="161"/>
                      <a:pt x="601" y="162"/>
                      <a:pt x="603" y="164"/>
                    </a:cubicBezTo>
                    <a:cubicBezTo>
                      <a:pt x="605" y="166"/>
                      <a:pt x="608" y="168"/>
                      <a:pt x="610" y="170"/>
                    </a:cubicBezTo>
                    <a:cubicBezTo>
                      <a:pt x="612" y="171"/>
                      <a:pt x="614" y="173"/>
                      <a:pt x="616" y="175"/>
                    </a:cubicBezTo>
                    <a:cubicBezTo>
                      <a:pt x="618" y="177"/>
                      <a:pt x="620" y="178"/>
                      <a:pt x="623" y="180"/>
                    </a:cubicBezTo>
                    <a:cubicBezTo>
                      <a:pt x="625" y="182"/>
                      <a:pt x="627" y="184"/>
                      <a:pt x="629" y="186"/>
                    </a:cubicBezTo>
                    <a:cubicBezTo>
                      <a:pt x="631" y="188"/>
                      <a:pt x="633" y="189"/>
                      <a:pt x="635" y="191"/>
                    </a:cubicBezTo>
                    <a:cubicBezTo>
                      <a:pt x="637" y="193"/>
                      <a:pt x="639" y="195"/>
                      <a:pt x="641" y="197"/>
                    </a:cubicBezTo>
                    <a:cubicBezTo>
                      <a:pt x="643" y="199"/>
                      <a:pt x="645" y="201"/>
                      <a:pt x="647" y="203"/>
                    </a:cubicBezTo>
                    <a:cubicBezTo>
                      <a:pt x="649" y="205"/>
                      <a:pt x="651" y="207"/>
                      <a:pt x="652" y="208"/>
                    </a:cubicBezTo>
                    <a:cubicBezTo>
                      <a:pt x="654" y="210"/>
                      <a:pt x="656" y="212"/>
                      <a:pt x="658" y="215"/>
                    </a:cubicBezTo>
                    <a:cubicBezTo>
                      <a:pt x="660" y="217"/>
                      <a:pt x="662" y="218"/>
                      <a:pt x="664" y="220"/>
                    </a:cubicBezTo>
                    <a:cubicBezTo>
                      <a:pt x="666" y="222"/>
                      <a:pt x="668" y="225"/>
                      <a:pt x="670" y="227"/>
                    </a:cubicBezTo>
                    <a:cubicBezTo>
                      <a:pt x="671" y="229"/>
                      <a:pt x="673" y="231"/>
                      <a:pt x="675" y="233"/>
                    </a:cubicBezTo>
                    <a:cubicBezTo>
                      <a:pt x="677" y="235"/>
                      <a:pt x="679" y="238"/>
                      <a:pt x="681" y="240"/>
                    </a:cubicBezTo>
                    <a:cubicBezTo>
                      <a:pt x="683" y="242"/>
                      <a:pt x="684" y="243"/>
                      <a:pt x="685" y="245"/>
                    </a:cubicBezTo>
                    <a:cubicBezTo>
                      <a:pt x="688" y="248"/>
                      <a:pt x="690" y="250"/>
                      <a:pt x="692" y="253"/>
                    </a:cubicBezTo>
                    <a:cubicBezTo>
                      <a:pt x="693" y="255"/>
                      <a:pt x="694" y="256"/>
                      <a:pt x="696" y="258"/>
                    </a:cubicBezTo>
                    <a:cubicBezTo>
                      <a:pt x="696" y="258"/>
                      <a:pt x="696" y="258"/>
                      <a:pt x="696" y="258"/>
                    </a:cubicBezTo>
                    <a:cubicBezTo>
                      <a:pt x="698" y="261"/>
                      <a:pt x="701" y="265"/>
                      <a:pt x="703" y="268"/>
                    </a:cubicBezTo>
                    <a:cubicBezTo>
                      <a:pt x="704" y="269"/>
                      <a:pt x="704" y="270"/>
                      <a:pt x="705" y="270"/>
                    </a:cubicBezTo>
                    <a:cubicBezTo>
                      <a:pt x="705" y="271"/>
                      <a:pt x="706" y="271"/>
                      <a:pt x="706" y="272"/>
                    </a:cubicBezTo>
                    <a:cubicBezTo>
                      <a:pt x="707" y="272"/>
                      <a:pt x="707" y="273"/>
                      <a:pt x="708" y="274"/>
                    </a:cubicBezTo>
                    <a:cubicBezTo>
                      <a:pt x="710" y="278"/>
                      <a:pt x="713" y="281"/>
                      <a:pt x="715" y="285"/>
                    </a:cubicBezTo>
                    <a:cubicBezTo>
                      <a:pt x="716" y="286"/>
                      <a:pt x="717" y="287"/>
                      <a:pt x="718" y="289"/>
                    </a:cubicBezTo>
                    <a:cubicBezTo>
                      <a:pt x="720" y="292"/>
                      <a:pt x="722" y="295"/>
                      <a:pt x="724" y="298"/>
                    </a:cubicBezTo>
                    <a:cubicBezTo>
                      <a:pt x="725" y="300"/>
                      <a:pt x="727" y="303"/>
                      <a:pt x="728" y="305"/>
                    </a:cubicBezTo>
                    <a:cubicBezTo>
                      <a:pt x="730" y="307"/>
                      <a:pt x="731" y="310"/>
                      <a:pt x="733" y="312"/>
                    </a:cubicBezTo>
                    <a:cubicBezTo>
                      <a:pt x="734" y="315"/>
                      <a:pt x="735" y="317"/>
                      <a:pt x="736" y="319"/>
                    </a:cubicBezTo>
                    <a:cubicBezTo>
                      <a:pt x="738" y="322"/>
                      <a:pt x="740" y="325"/>
                      <a:pt x="741" y="328"/>
                    </a:cubicBezTo>
                    <a:cubicBezTo>
                      <a:pt x="742" y="329"/>
                      <a:pt x="743" y="331"/>
                      <a:pt x="744" y="333"/>
                    </a:cubicBezTo>
                    <a:cubicBezTo>
                      <a:pt x="746" y="336"/>
                      <a:pt x="747" y="339"/>
                      <a:pt x="749" y="342"/>
                    </a:cubicBezTo>
                    <a:cubicBezTo>
                      <a:pt x="750" y="344"/>
                      <a:pt x="751" y="346"/>
                      <a:pt x="752" y="349"/>
                    </a:cubicBezTo>
                    <a:cubicBezTo>
                      <a:pt x="754" y="351"/>
                      <a:pt x="755" y="354"/>
                      <a:pt x="756" y="357"/>
                    </a:cubicBezTo>
                    <a:cubicBezTo>
                      <a:pt x="757" y="359"/>
                      <a:pt x="759" y="361"/>
                      <a:pt x="760" y="363"/>
                    </a:cubicBezTo>
                    <a:cubicBezTo>
                      <a:pt x="761" y="367"/>
                      <a:pt x="763" y="370"/>
                      <a:pt x="764" y="374"/>
                    </a:cubicBezTo>
                    <a:cubicBezTo>
                      <a:pt x="765" y="375"/>
                      <a:pt x="765" y="377"/>
                      <a:pt x="766" y="378"/>
                    </a:cubicBezTo>
                    <a:cubicBezTo>
                      <a:pt x="767" y="382"/>
                      <a:pt x="769" y="385"/>
                      <a:pt x="770" y="389"/>
                    </a:cubicBezTo>
                    <a:cubicBezTo>
                      <a:pt x="771" y="390"/>
                      <a:pt x="772" y="392"/>
                      <a:pt x="772" y="394"/>
                    </a:cubicBezTo>
                    <a:cubicBezTo>
                      <a:pt x="772" y="394"/>
                      <a:pt x="773" y="395"/>
                      <a:pt x="773" y="395"/>
                    </a:cubicBezTo>
                    <a:cubicBezTo>
                      <a:pt x="774" y="399"/>
                      <a:pt x="775" y="402"/>
                      <a:pt x="777" y="406"/>
                    </a:cubicBezTo>
                    <a:cubicBezTo>
                      <a:pt x="777" y="406"/>
                      <a:pt x="777" y="407"/>
                      <a:pt x="778" y="408"/>
                    </a:cubicBezTo>
                    <a:cubicBezTo>
                      <a:pt x="778" y="409"/>
                      <a:pt x="778" y="410"/>
                      <a:pt x="779" y="411"/>
                    </a:cubicBezTo>
                    <a:cubicBezTo>
                      <a:pt x="782" y="421"/>
                      <a:pt x="785" y="432"/>
                      <a:pt x="788" y="442"/>
                    </a:cubicBezTo>
                    <a:cubicBezTo>
                      <a:pt x="788" y="442"/>
                      <a:pt x="789" y="443"/>
                      <a:pt x="789" y="443"/>
                    </a:cubicBezTo>
                    <a:cubicBezTo>
                      <a:pt x="789" y="445"/>
                      <a:pt x="790" y="447"/>
                      <a:pt x="790" y="449"/>
                    </a:cubicBezTo>
                    <a:cubicBezTo>
                      <a:pt x="791" y="452"/>
                      <a:pt x="792" y="455"/>
                      <a:pt x="793" y="458"/>
                    </a:cubicBezTo>
                    <a:cubicBezTo>
                      <a:pt x="793" y="459"/>
                      <a:pt x="793" y="459"/>
                      <a:pt x="793" y="460"/>
                    </a:cubicBezTo>
                    <a:cubicBezTo>
                      <a:pt x="793" y="461"/>
                      <a:pt x="794" y="463"/>
                      <a:pt x="794" y="465"/>
                    </a:cubicBezTo>
                    <a:cubicBezTo>
                      <a:pt x="795" y="469"/>
                      <a:pt x="796" y="473"/>
                      <a:pt x="797" y="477"/>
                    </a:cubicBezTo>
                    <a:cubicBezTo>
                      <a:pt x="797" y="478"/>
                      <a:pt x="797" y="480"/>
                      <a:pt x="798" y="481"/>
                    </a:cubicBezTo>
                    <a:cubicBezTo>
                      <a:pt x="798" y="485"/>
                      <a:pt x="799" y="489"/>
                      <a:pt x="800" y="493"/>
                    </a:cubicBezTo>
                    <a:cubicBezTo>
                      <a:pt x="800" y="495"/>
                      <a:pt x="801" y="497"/>
                      <a:pt x="801" y="500"/>
                    </a:cubicBezTo>
                    <a:cubicBezTo>
                      <a:pt x="802" y="503"/>
                      <a:pt x="802" y="506"/>
                      <a:pt x="803" y="510"/>
                    </a:cubicBezTo>
                    <a:cubicBezTo>
                      <a:pt x="803" y="512"/>
                      <a:pt x="803" y="514"/>
                      <a:pt x="804" y="517"/>
                    </a:cubicBezTo>
                    <a:cubicBezTo>
                      <a:pt x="804" y="520"/>
                      <a:pt x="804" y="524"/>
                      <a:pt x="805" y="527"/>
                    </a:cubicBezTo>
                    <a:cubicBezTo>
                      <a:pt x="805" y="529"/>
                      <a:pt x="805" y="532"/>
                      <a:pt x="806" y="534"/>
                    </a:cubicBezTo>
                    <a:cubicBezTo>
                      <a:pt x="806" y="538"/>
                      <a:pt x="806" y="541"/>
                      <a:pt x="806" y="545"/>
                    </a:cubicBezTo>
                    <a:cubicBezTo>
                      <a:pt x="807" y="547"/>
                      <a:pt x="807" y="548"/>
                      <a:pt x="807" y="550"/>
                    </a:cubicBezTo>
                    <a:cubicBezTo>
                      <a:pt x="807" y="551"/>
                      <a:pt x="807" y="552"/>
                      <a:pt x="807" y="553"/>
                    </a:cubicBezTo>
                    <a:cubicBezTo>
                      <a:pt x="807" y="556"/>
                      <a:pt x="807" y="560"/>
                      <a:pt x="808" y="563"/>
                    </a:cubicBezTo>
                    <a:cubicBezTo>
                      <a:pt x="808" y="564"/>
                      <a:pt x="808" y="565"/>
                      <a:pt x="808" y="566"/>
                    </a:cubicBezTo>
                    <a:cubicBezTo>
                      <a:pt x="808" y="568"/>
                      <a:pt x="808" y="569"/>
                      <a:pt x="808" y="570"/>
                    </a:cubicBezTo>
                    <a:cubicBezTo>
                      <a:pt x="808" y="576"/>
                      <a:pt x="808" y="581"/>
                      <a:pt x="808" y="587"/>
                    </a:cubicBezTo>
                    <a:cubicBezTo>
                      <a:pt x="808" y="884"/>
                      <a:pt x="566" y="1126"/>
                      <a:pt x="269" y="1126"/>
                    </a:cubicBezTo>
                    <a:cubicBezTo>
                      <a:pt x="263" y="1126"/>
                      <a:pt x="258" y="1126"/>
                      <a:pt x="252" y="1126"/>
                    </a:cubicBezTo>
                    <a:cubicBezTo>
                      <a:pt x="252" y="1126"/>
                      <a:pt x="251" y="1126"/>
                      <a:pt x="250" y="1126"/>
                    </a:cubicBezTo>
                    <a:cubicBezTo>
                      <a:pt x="249" y="1126"/>
                      <a:pt x="248" y="1125"/>
                      <a:pt x="247" y="1125"/>
                    </a:cubicBezTo>
                    <a:cubicBezTo>
                      <a:pt x="243" y="1125"/>
                      <a:pt x="239" y="1125"/>
                      <a:pt x="235" y="1125"/>
                    </a:cubicBezTo>
                    <a:cubicBezTo>
                      <a:pt x="235" y="1125"/>
                      <a:pt x="235" y="1125"/>
                      <a:pt x="235" y="1125"/>
                    </a:cubicBezTo>
                    <a:cubicBezTo>
                      <a:pt x="233" y="1125"/>
                      <a:pt x="231" y="1125"/>
                      <a:pt x="229" y="1124"/>
                    </a:cubicBezTo>
                    <a:cubicBezTo>
                      <a:pt x="225" y="1124"/>
                      <a:pt x="221" y="1124"/>
                      <a:pt x="218" y="1123"/>
                    </a:cubicBezTo>
                    <a:cubicBezTo>
                      <a:pt x="216" y="1123"/>
                      <a:pt x="214" y="1123"/>
                      <a:pt x="212" y="1123"/>
                    </a:cubicBezTo>
                    <a:cubicBezTo>
                      <a:pt x="208" y="1122"/>
                      <a:pt x="204" y="1122"/>
                      <a:pt x="200" y="1121"/>
                    </a:cubicBezTo>
                    <a:cubicBezTo>
                      <a:pt x="199" y="1121"/>
                      <a:pt x="198" y="1121"/>
                      <a:pt x="197" y="1121"/>
                    </a:cubicBezTo>
                    <a:cubicBezTo>
                      <a:pt x="196" y="1121"/>
                      <a:pt x="195" y="1121"/>
                      <a:pt x="193" y="1121"/>
                    </a:cubicBezTo>
                    <a:cubicBezTo>
                      <a:pt x="189" y="1120"/>
                      <a:pt x="185" y="1119"/>
                      <a:pt x="181" y="1119"/>
                    </a:cubicBezTo>
                    <a:cubicBezTo>
                      <a:pt x="180" y="1119"/>
                      <a:pt x="179" y="1118"/>
                      <a:pt x="178" y="1118"/>
                    </a:cubicBezTo>
                    <a:cubicBezTo>
                      <a:pt x="177" y="1118"/>
                      <a:pt x="175" y="1118"/>
                      <a:pt x="174" y="1117"/>
                    </a:cubicBezTo>
                    <a:cubicBezTo>
                      <a:pt x="170" y="1117"/>
                      <a:pt x="167" y="1116"/>
                      <a:pt x="163" y="1115"/>
                    </a:cubicBezTo>
                    <a:cubicBezTo>
                      <a:pt x="161" y="1115"/>
                      <a:pt x="159" y="1115"/>
                      <a:pt x="156" y="1114"/>
                    </a:cubicBezTo>
                    <a:cubicBezTo>
                      <a:pt x="153" y="1113"/>
                      <a:pt x="150" y="1113"/>
                      <a:pt x="147" y="1112"/>
                    </a:cubicBezTo>
                    <a:cubicBezTo>
                      <a:pt x="145" y="1111"/>
                      <a:pt x="142" y="1111"/>
                      <a:pt x="140" y="1110"/>
                    </a:cubicBezTo>
                    <a:cubicBezTo>
                      <a:pt x="136" y="1109"/>
                      <a:pt x="133" y="1109"/>
                      <a:pt x="129" y="1108"/>
                    </a:cubicBezTo>
                    <a:cubicBezTo>
                      <a:pt x="128" y="1107"/>
                      <a:pt x="126" y="1107"/>
                      <a:pt x="125" y="1106"/>
                    </a:cubicBezTo>
                    <a:cubicBezTo>
                      <a:pt x="120" y="1105"/>
                      <a:pt x="116" y="1104"/>
                      <a:pt x="111" y="1102"/>
                    </a:cubicBezTo>
                    <a:cubicBezTo>
                      <a:pt x="109" y="1102"/>
                      <a:pt x="107" y="1101"/>
                      <a:pt x="105" y="1100"/>
                    </a:cubicBezTo>
                    <a:cubicBezTo>
                      <a:pt x="102" y="1099"/>
                      <a:pt x="99" y="1098"/>
                      <a:pt x="96" y="1097"/>
                    </a:cubicBezTo>
                    <a:cubicBezTo>
                      <a:pt x="94" y="1097"/>
                      <a:pt x="92" y="1096"/>
                      <a:pt x="90" y="1095"/>
                    </a:cubicBezTo>
                    <a:cubicBezTo>
                      <a:pt x="86" y="1094"/>
                      <a:pt x="81" y="1092"/>
                      <a:pt x="77" y="1090"/>
                    </a:cubicBezTo>
                    <a:cubicBezTo>
                      <a:pt x="75" y="1090"/>
                      <a:pt x="73" y="1089"/>
                      <a:pt x="72" y="1088"/>
                    </a:cubicBezTo>
                    <a:cubicBezTo>
                      <a:pt x="69" y="1087"/>
                      <a:pt x="66" y="1086"/>
                      <a:pt x="62" y="1085"/>
                    </a:cubicBezTo>
                    <a:cubicBezTo>
                      <a:pt x="60" y="1084"/>
                      <a:pt x="58" y="1083"/>
                      <a:pt x="56" y="1082"/>
                    </a:cubicBezTo>
                    <a:cubicBezTo>
                      <a:pt x="53" y="1081"/>
                      <a:pt x="50" y="1080"/>
                      <a:pt x="48" y="1078"/>
                    </a:cubicBezTo>
                    <a:cubicBezTo>
                      <a:pt x="46" y="1077"/>
                      <a:pt x="44" y="1077"/>
                      <a:pt x="42" y="1076"/>
                    </a:cubicBezTo>
                    <a:cubicBezTo>
                      <a:pt x="29" y="1087"/>
                      <a:pt x="14" y="1098"/>
                      <a:pt x="0" y="1108"/>
                    </a:cubicBezTo>
                    <a:cubicBezTo>
                      <a:pt x="0" y="1108"/>
                      <a:pt x="0" y="1108"/>
                      <a:pt x="0" y="1108"/>
                    </a:cubicBezTo>
                    <a:cubicBezTo>
                      <a:pt x="5" y="1111"/>
                      <a:pt x="11" y="1114"/>
                      <a:pt x="16" y="1117"/>
                    </a:cubicBezTo>
                    <a:cubicBezTo>
                      <a:pt x="17" y="1117"/>
                      <a:pt x="17" y="1117"/>
                      <a:pt x="17" y="1117"/>
                    </a:cubicBezTo>
                    <a:cubicBezTo>
                      <a:pt x="22" y="1120"/>
                      <a:pt x="28" y="1122"/>
                      <a:pt x="34" y="1125"/>
                    </a:cubicBezTo>
                    <a:cubicBezTo>
                      <a:pt x="34" y="1125"/>
                      <a:pt x="34" y="1125"/>
                      <a:pt x="35" y="1125"/>
                    </a:cubicBezTo>
                    <a:cubicBezTo>
                      <a:pt x="40" y="1127"/>
                      <a:pt x="46" y="1130"/>
                      <a:pt x="52" y="1132"/>
                    </a:cubicBezTo>
                    <a:cubicBezTo>
                      <a:pt x="52" y="1132"/>
                      <a:pt x="52" y="1132"/>
                      <a:pt x="53" y="1132"/>
                    </a:cubicBezTo>
                    <a:cubicBezTo>
                      <a:pt x="58" y="1135"/>
                      <a:pt x="64" y="1137"/>
                      <a:pt x="70" y="1139"/>
                    </a:cubicBezTo>
                    <a:cubicBezTo>
                      <a:pt x="70" y="1139"/>
                      <a:pt x="70" y="1139"/>
                      <a:pt x="71" y="1139"/>
                    </a:cubicBezTo>
                    <a:cubicBezTo>
                      <a:pt x="76" y="1141"/>
                      <a:pt x="82" y="1143"/>
                      <a:pt x="88" y="1145"/>
                    </a:cubicBezTo>
                    <a:cubicBezTo>
                      <a:pt x="88" y="1145"/>
                      <a:pt x="89" y="1146"/>
                      <a:pt x="89" y="1146"/>
                    </a:cubicBezTo>
                    <a:cubicBezTo>
                      <a:pt x="95" y="1148"/>
                      <a:pt x="101" y="1149"/>
                      <a:pt x="107" y="1151"/>
                    </a:cubicBezTo>
                    <a:cubicBezTo>
                      <a:pt x="107" y="1151"/>
                      <a:pt x="107" y="1151"/>
                      <a:pt x="108" y="1151"/>
                    </a:cubicBezTo>
                    <a:cubicBezTo>
                      <a:pt x="114" y="1153"/>
                      <a:pt x="120" y="1155"/>
                      <a:pt x="126" y="1156"/>
                    </a:cubicBezTo>
                    <a:cubicBezTo>
                      <a:pt x="126" y="1156"/>
                      <a:pt x="126" y="1156"/>
                      <a:pt x="126" y="1156"/>
                    </a:cubicBezTo>
                    <a:cubicBezTo>
                      <a:pt x="132" y="1158"/>
                      <a:pt x="139" y="1159"/>
                      <a:pt x="145" y="1161"/>
                    </a:cubicBezTo>
                    <a:cubicBezTo>
                      <a:pt x="145" y="1161"/>
                      <a:pt x="145" y="1161"/>
                      <a:pt x="145" y="1161"/>
                    </a:cubicBezTo>
                    <a:cubicBezTo>
                      <a:pt x="148" y="1161"/>
                      <a:pt x="151" y="1162"/>
                      <a:pt x="154" y="1163"/>
                    </a:cubicBezTo>
                    <a:cubicBezTo>
                      <a:pt x="160" y="1164"/>
                      <a:pt x="166" y="1165"/>
                      <a:pt x="172" y="1166"/>
                    </a:cubicBezTo>
                    <a:cubicBezTo>
                      <a:pt x="173" y="1166"/>
                      <a:pt x="174" y="1166"/>
                      <a:pt x="176" y="1166"/>
                    </a:cubicBezTo>
                    <a:cubicBezTo>
                      <a:pt x="176" y="1167"/>
                      <a:pt x="177" y="1167"/>
                      <a:pt x="178" y="1167"/>
                    </a:cubicBezTo>
                    <a:cubicBezTo>
                      <a:pt x="181" y="1167"/>
                      <a:pt x="184" y="1168"/>
                      <a:pt x="187" y="1168"/>
                    </a:cubicBezTo>
                    <a:cubicBezTo>
                      <a:pt x="190" y="1169"/>
                      <a:pt x="193" y="1169"/>
                      <a:pt x="197" y="1169"/>
                    </a:cubicBezTo>
                    <a:cubicBezTo>
                      <a:pt x="198" y="1170"/>
                      <a:pt x="199" y="1170"/>
                      <a:pt x="199" y="1170"/>
                    </a:cubicBezTo>
                    <a:cubicBezTo>
                      <a:pt x="200" y="1170"/>
                      <a:pt x="201" y="1170"/>
                      <a:pt x="201" y="1170"/>
                    </a:cubicBezTo>
                    <a:cubicBezTo>
                      <a:pt x="204" y="1170"/>
                      <a:pt x="207" y="1171"/>
                      <a:pt x="210" y="1171"/>
                    </a:cubicBezTo>
                    <a:cubicBezTo>
                      <a:pt x="211" y="1171"/>
                      <a:pt x="212" y="1171"/>
                      <a:pt x="213" y="1171"/>
                    </a:cubicBezTo>
                    <a:cubicBezTo>
                      <a:pt x="215" y="1171"/>
                      <a:pt x="216" y="1172"/>
                      <a:pt x="218" y="1172"/>
                    </a:cubicBezTo>
                    <a:cubicBezTo>
                      <a:pt x="219" y="1172"/>
                      <a:pt x="220" y="1172"/>
                      <a:pt x="221" y="1172"/>
                    </a:cubicBezTo>
                    <a:cubicBezTo>
                      <a:pt x="224" y="1172"/>
                      <a:pt x="227" y="1172"/>
                      <a:pt x="229" y="1173"/>
                    </a:cubicBezTo>
                    <a:cubicBezTo>
                      <a:pt x="229" y="1173"/>
                      <a:pt x="229" y="1173"/>
                      <a:pt x="230" y="1173"/>
                    </a:cubicBezTo>
                    <a:cubicBezTo>
                      <a:pt x="232" y="1173"/>
                      <a:pt x="233" y="1173"/>
                      <a:pt x="235" y="1173"/>
                    </a:cubicBezTo>
                    <a:cubicBezTo>
                      <a:pt x="238" y="1173"/>
                      <a:pt x="240" y="1173"/>
                      <a:pt x="242" y="1173"/>
                    </a:cubicBezTo>
                    <a:cubicBezTo>
                      <a:pt x="245" y="1173"/>
                      <a:pt x="247" y="1174"/>
                      <a:pt x="250" y="1174"/>
                    </a:cubicBezTo>
                    <a:cubicBezTo>
                      <a:pt x="251" y="1174"/>
                      <a:pt x="251" y="1174"/>
                      <a:pt x="252" y="1174"/>
                    </a:cubicBezTo>
                    <a:cubicBezTo>
                      <a:pt x="258" y="1174"/>
                      <a:pt x="263" y="1174"/>
                      <a:pt x="269" y="1174"/>
                    </a:cubicBezTo>
                    <a:cubicBezTo>
                      <a:pt x="593" y="1174"/>
                      <a:pt x="856" y="911"/>
                      <a:pt x="856" y="587"/>
                    </a:cubicBezTo>
                    <a:cubicBezTo>
                      <a:pt x="856" y="579"/>
                      <a:pt x="856" y="572"/>
                      <a:pt x="856" y="564"/>
                    </a:cubicBezTo>
                    <a:close/>
                  </a:path>
                </a:pathLst>
              </a:custGeom>
              <a:solidFill>
                <a:srgbClr val="00A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83319" name="Freeform 22">
                <a:extLst>
                  <a:ext uri="{FF2B5EF4-FFF2-40B4-BE49-F238E27FC236}">
                    <a16:creationId xmlns:a16="http://schemas.microsoft.com/office/drawing/2014/main" id="{B01339ED-BD7D-2CFD-1DF7-6258530690E7}"/>
                  </a:ext>
                </a:extLst>
              </p:cNvPr>
              <p:cNvSpPr>
                <a:spLocks/>
              </p:cNvSpPr>
              <p:nvPr/>
            </p:nvSpPr>
            <p:spPr bwMode="auto">
              <a:xfrm>
                <a:off x="5638926" y="4763287"/>
                <a:ext cx="676119" cy="1041634"/>
              </a:xfrm>
              <a:custGeom>
                <a:avLst/>
                <a:gdLst>
                  <a:gd name="T0" fmla="*/ 52 w 242"/>
                  <a:gd name="T1" fmla="*/ 21 h 373"/>
                  <a:gd name="T2" fmla="*/ 0 w 242"/>
                  <a:gd name="T3" fmla="*/ 0 h 373"/>
                  <a:gd name="T4" fmla="*/ 199 w 242"/>
                  <a:gd name="T5" fmla="*/ 373 h 373"/>
                  <a:gd name="T6" fmla="*/ 242 w 242"/>
                  <a:gd name="T7" fmla="*/ 347 h 373"/>
                  <a:gd name="T8" fmla="*/ 52 w 242"/>
                  <a:gd name="T9" fmla="*/ 21 h 373"/>
                </a:gdLst>
                <a:ahLst/>
                <a:cxnLst>
                  <a:cxn ang="0">
                    <a:pos x="T0" y="T1"/>
                  </a:cxn>
                  <a:cxn ang="0">
                    <a:pos x="T2" y="T3"/>
                  </a:cxn>
                  <a:cxn ang="0">
                    <a:pos x="T4" y="T5"/>
                  </a:cxn>
                  <a:cxn ang="0">
                    <a:pos x="T6" y="T7"/>
                  </a:cxn>
                  <a:cxn ang="0">
                    <a:pos x="T8" y="T9"/>
                  </a:cxn>
                </a:cxnLst>
                <a:rect l="0" t="0" r="r" b="b"/>
                <a:pathLst>
                  <a:path w="242" h="373">
                    <a:moveTo>
                      <a:pt x="52" y="21"/>
                    </a:moveTo>
                    <a:cubicBezTo>
                      <a:pt x="34" y="15"/>
                      <a:pt x="17" y="8"/>
                      <a:pt x="0" y="0"/>
                    </a:cubicBezTo>
                    <a:cubicBezTo>
                      <a:pt x="18" y="148"/>
                      <a:pt x="91" y="280"/>
                      <a:pt x="199" y="373"/>
                    </a:cubicBezTo>
                    <a:cubicBezTo>
                      <a:pt x="214" y="365"/>
                      <a:pt x="228" y="356"/>
                      <a:pt x="242" y="347"/>
                    </a:cubicBezTo>
                    <a:cubicBezTo>
                      <a:pt x="144" y="266"/>
                      <a:pt x="74" y="152"/>
                      <a:pt x="52" y="21"/>
                    </a:cubicBezTo>
                    <a:close/>
                  </a:path>
                </a:pathLst>
              </a:custGeom>
              <a:solidFill>
                <a:srgbClr val="00A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83320" name="Freeform 23">
                <a:extLst>
                  <a:ext uri="{FF2B5EF4-FFF2-40B4-BE49-F238E27FC236}">
                    <a16:creationId xmlns:a16="http://schemas.microsoft.com/office/drawing/2014/main" id="{38F9A2A5-B6A7-DCC1-51A5-6AC5EE2AC12C}"/>
                  </a:ext>
                </a:extLst>
              </p:cNvPr>
              <p:cNvSpPr>
                <a:spLocks/>
              </p:cNvSpPr>
              <p:nvPr/>
            </p:nvSpPr>
            <p:spPr bwMode="auto">
              <a:xfrm>
                <a:off x="3869692" y="3191398"/>
                <a:ext cx="3270767" cy="3020224"/>
              </a:xfrm>
              <a:custGeom>
                <a:avLst/>
                <a:gdLst>
                  <a:gd name="T0" fmla="*/ 587 w 1170"/>
                  <a:gd name="T1" fmla="*/ 1032 h 1080"/>
                  <a:gd name="T2" fmla="*/ 48 w 1170"/>
                  <a:gd name="T3" fmla="*/ 493 h 1080"/>
                  <a:gd name="T4" fmla="*/ 272 w 1170"/>
                  <a:gd name="T5" fmla="*/ 56 h 1080"/>
                  <a:gd name="T6" fmla="*/ 268 w 1170"/>
                  <a:gd name="T7" fmla="*/ 0 h 1080"/>
                  <a:gd name="T8" fmla="*/ 0 w 1170"/>
                  <a:gd name="T9" fmla="*/ 493 h 1080"/>
                  <a:gd name="T10" fmla="*/ 587 w 1170"/>
                  <a:gd name="T11" fmla="*/ 1080 h 1080"/>
                  <a:gd name="T12" fmla="*/ 1170 w 1170"/>
                  <a:gd name="T13" fmla="*/ 562 h 1080"/>
                  <a:gd name="T14" fmla="*/ 1118 w 1170"/>
                  <a:gd name="T15" fmla="*/ 583 h 1080"/>
                  <a:gd name="T16" fmla="*/ 587 w 1170"/>
                  <a:gd name="T17" fmla="*/ 1032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0" h="1080">
                    <a:moveTo>
                      <a:pt x="587" y="1032"/>
                    </a:moveTo>
                    <a:cubicBezTo>
                      <a:pt x="289" y="1032"/>
                      <a:pt x="48" y="790"/>
                      <a:pt x="48" y="493"/>
                    </a:cubicBezTo>
                    <a:cubicBezTo>
                      <a:pt x="48" y="313"/>
                      <a:pt x="136" y="154"/>
                      <a:pt x="272" y="56"/>
                    </a:cubicBezTo>
                    <a:cubicBezTo>
                      <a:pt x="270" y="38"/>
                      <a:pt x="268" y="19"/>
                      <a:pt x="268" y="0"/>
                    </a:cubicBezTo>
                    <a:cubicBezTo>
                      <a:pt x="107" y="105"/>
                      <a:pt x="0" y="287"/>
                      <a:pt x="0" y="493"/>
                    </a:cubicBezTo>
                    <a:cubicBezTo>
                      <a:pt x="0" y="817"/>
                      <a:pt x="263" y="1080"/>
                      <a:pt x="587" y="1080"/>
                    </a:cubicBezTo>
                    <a:cubicBezTo>
                      <a:pt x="887" y="1080"/>
                      <a:pt x="1136" y="853"/>
                      <a:pt x="1170" y="562"/>
                    </a:cubicBezTo>
                    <a:cubicBezTo>
                      <a:pt x="1153" y="570"/>
                      <a:pt x="1136" y="577"/>
                      <a:pt x="1118" y="583"/>
                    </a:cubicBezTo>
                    <a:cubicBezTo>
                      <a:pt x="1075" y="838"/>
                      <a:pt x="853" y="1032"/>
                      <a:pt x="587" y="103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sp>
          <p:nvSpPr>
            <p:cNvPr id="83321" name="Text Placeholder 15">
              <a:extLst>
                <a:ext uri="{FF2B5EF4-FFF2-40B4-BE49-F238E27FC236}">
                  <a16:creationId xmlns:a16="http://schemas.microsoft.com/office/drawing/2014/main" id="{F9B9F48A-FAAB-E98B-F6E6-433B2C873A06}"/>
                </a:ext>
              </a:extLst>
            </p:cNvPr>
            <p:cNvSpPr txBox="1">
              <a:spLocks/>
            </p:cNvSpPr>
            <p:nvPr/>
          </p:nvSpPr>
          <p:spPr>
            <a:xfrm>
              <a:off x="5511700" y="3083615"/>
              <a:ext cx="1232254" cy="1756094"/>
            </a:xfrm>
            <a:prstGeom prst="rect">
              <a:avLst/>
            </a:prstGeom>
          </p:spPr>
          <p:txBody>
            <a:bodyPr tIns="108000" anchor="ctr" anchorCtr="0"/>
            <a:lstStyle>
              <a:lvl1pPr marL="314325" marR="0" indent="-309563" algn="l" defTabSz="1154444" rtl="0" eaLnBrk="1" fontAlgn="base" latinLnBrk="0" hangingPunct="1">
                <a:lnSpc>
                  <a:spcPct val="100000"/>
                </a:lnSpc>
                <a:spcBef>
                  <a:spcPts val="1200"/>
                </a:spcBef>
                <a:spcAft>
                  <a:spcPct val="0"/>
                </a:spcAft>
                <a:buClr>
                  <a:schemeClr val="tx1"/>
                </a:buClr>
                <a:buSzPct val="100000"/>
                <a:buFont typeface="Arial" panose="020B0604020202020204" pitchFamily="34" charset="0"/>
                <a:buChar char="•"/>
                <a:tabLst/>
                <a:defRPr kumimoji="0" lang="en-US" altLang="zh-CN" sz="1600" b="0" i="0" u="none" strike="noStrike" kern="1200" cap="none" spc="0" normalizeH="0" baseline="0" noProof="1">
                  <a:ln>
                    <a:noFill/>
                  </a:ln>
                  <a:solidFill>
                    <a:schemeClr val="tx1"/>
                  </a:solidFill>
                  <a:effectLst/>
                  <a:uLnTx/>
                  <a:uFillTx/>
                  <a:latin typeface="+mn-lt"/>
                  <a:ea typeface="+mn-ea"/>
                  <a:cs typeface="+mn-cs"/>
                </a:defRPr>
              </a:lvl1pPr>
              <a:lvl2pPr marL="641350" marR="0" indent="-317500" algn="l" defTabSz="1154444" rtl="0" eaLnBrk="1" fontAlgn="base" latinLnBrk="0" hangingPunct="1">
                <a:lnSpc>
                  <a:spcPct val="100000"/>
                </a:lnSpc>
                <a:spcBef>
                  <a:spcPts val="600"/>
                </a:spcBef>
                <a:spcAft>
                  <a:spcPct val="0"/>
                </a:spcAft>
                <a:buClr>
                  <a:schemeClr val="tx1"/>
                </a:buClr>
                <a:buSzPct val="100000"/>
                <a:buFont typeface="Arial" panose="020B0604020202020204" pitchFamily="34" charset="0"/>
                <a:buChar char="–"/>
                <a:tabLst/>
                <a:defRPr lang="en-CA" altLang="zh-CN" sz="1400" kern="1200" baseline="0" noProof="1">
                  <a:solidFill>
                    <a:schemeClr val="tx1"/>
                  </a:solidFill>
                  <a:latin typeface="+mn-lt"/>
                  <a:ea typeface="+mn-ea"/>
                  <a:cs typeface="+mn-cs"/>
                </a:defRPr>
              </a:lvl2pPr>
              <a:lvl3pPr marL="990600" marR="0" indent="-336550" algn="l" defTabSz="1154444" rtl="0" eaLnBrk="1" fontAlgn="base" latinLnBrk="0" hangingPunct="1">
                <a:lnSpc>
                  <a:spcPct val="100000"/>
                </a:lnSpc>
                <a:spcBef>
                  <a:spcPts val="600"/>
                </a:spcBef>
                <a:spcAft>
                  <a:spcPct val="0"/>
                </a:spcAft>
                <a:buClr>
                  <a:schemeClr val="tx1"/>
                </a:buClr>
                <a:buSzPct val="100000"/>
                <a:buFont typeface="Arial" panose="020B0604020202020204" pitchFamily="34" charset="0"/>
                <a:buChar char="˃"/>
                <a:tabLst/>
                <a:defRPr lang="zh-CN" altLang="en-US" sz="1400" kern="1200" noProof="1">
                  <a:solidFill>
                    <a:schemeClr val="tx1"/>
                  </a:solidFill>
                  <a:latin typeface="+mn-lt"/>
                  <a:ea typeface="+mn-ea"/>
                  <a:cs typeface="+mn-cs"/>
                </a:defRPr>
              </a:lvl3pPr>
              <a:lvl4pPr marL="1710820" marR="0" indent="-247478" algn="l" defTabSz="1154749"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883" kern="1200">
                  <a:solidFill>
                    <a:schemeClr val="tx1"/>
                  </a:solidFill>
                  <a:latin typeface="+mn-lt"/>
                  <a:ea typeface="+mn-ea"/>
                  <a:cs typeface="+mn-cs"/>
                </a:defRPr>
              </a:lvl4pPr>
              <a:lvl5pPr marL="2598187" indent="-288688" algn="l" defTabSz="1154749" rtl="0" eaLnBrk="1" latinLnBrk="0" hangingPunct="1">
                <a:spcBef>
                  <a:spcPct val="20000"/>
                </a:spcBef>
                <a:buFont typeface="Arial" pitchFamily="34" charset="0"/>
                <a:buChar char="»"/>
                <a:defRPr sz="2824" kern="1200">
                  <a:solidFill>
                    <a:schemeClr val="tx1"/>
                  </a:solidFill>
                  <a:latin typeface="Verdana" pitchFamily="34" charset="0"/>
                  <a:ea typeface="+mn-ea"/>
                  <a:cs typeface="+mn-cs"/>
                </a:defRPr>
              </a:lvl5pPr>
              <a:lvl6pPr marL="3175562" indent="-288688" algn="l" defTabSz="1154749" rtl="0" eaLnBrk="1" latinLnBrk="0" hangingPunct="1">
                <a:spcBef>
                  <a:spcPct val="20000"/>
                </a:spcBef>
                <a:buFont typeface="Arial" pitchFamily="34" charset="0"/>
                <a:buChar char="•"/>
                <a:defRPr sz="2471" kern="1200">
                  <a:solidFill>
                    <a:schemeClr val="tx1"/>
                  </a:solidFill>
                  <a:latin typeface="+mn-lt"/>
                  <a:ea typeface="+mn-ea"/>
                  <a:cs typeface="+mn-cs"/>
                </a:defRPr>
              </a:lvl6pPr>
              <a:lvl7pPr marL="3752936" indent="-288688" algn="l" defTabSz="1154749" rtl="0" eaLnBrk="1" latinLnBrk="0" hangingPunct="1">
                <a:spcBef>
                  <a:spcPct val="20000"/>
                </a:spcBef>
                <a:buFont typeface="Arial" pitchFamily="34" charset="0"/>
                <a:buChar char="•"/>
                <a:defRPr sz="2471" kern="1200">
                  <a:solidFill>
                    <a:schemeClr val="tx1"/>
                  </a:solidFill>
                  <a:latin typeface="+mn-lt"/>
                  <a:ea typeface="+mn-ea"/>
                  <a:cs typeface="+mn-cs"/>
                </a:defRPr>
              </a:lvl7pPr>
              <a:lvl8pPr marL="4330312" indent="-288688" algn="l" defTabSz="1154749" rtl="0" eaLnBrk="1" latinLnBrk="0" hangingPunct="1">
                <a:spcBef>
                  <a:spcPct val="20000"/>
                </a:spcBef>
                <a:buFont typeface="Arial" pitchFamily="34" charset="0"/>
                <a:buChar char="•"/>
                <a:defRPr sz="2471" kern="1200">
                  <a:solidFill>
                    <a:schemeClr val="tx1"/>
                  </a:solidFill>
                  <a:latin typeface="+mn-lt"/>
                  <a:ea typeface="+mn-ea"/>
                  <a:cs typeface="+mn-cs"/>
                </a:defRPr>
              </a:lvl8pPr>
              <a:lvl9pPr marL="4907686" indent="-288688" algn="l" defTabSz="1154749" rtl="0" eaLnBrk="1" latinLnBrk="0" hangingPunct="1">
                <a:spcBef>
                  <a:spcPct val="20000"/>
                </a:spcBef>
                <a:buFont typeface="Arial" pitchFamily="34" charset="0"/>
                <a:buChar char="•"/>
                <a:defRPr sz="2471" kern="1200">
                  <a:solidFill>
                    <a:schemeClr val="tx1"/>
                  </a:solidFill>
                  <a:latin typeface="+mn-lt"/>
                  <a:ea typeface="+mn-ea"/>
                  <a:cs typeface="+mn-cs"/>
                </a:defRPr>
              </a:lvl9pPr>
            </a:lstStyle>
            <a:p>
              <a:pPr marL="4762" marR="0" lvl="0" indent="0" algn="ctr" defTabSz="1154444" rtl="0" eaLnBrk="1" fontAlgn="base" latinLnBrk="0" hangingPunct="1">
                <a:lnSpc>
                  <a:spcPct val="100000"/>
                </a:lnSpc>
                <a:spcBef>
                  <a:spcPts val="1200"/>
                </a:spcBef>
                <a:spcAft>
                  <a:spcPct val="0"/>
                </a:spcAft>
                <a:buClr>
                  <a:prstClr val="black"/>
                </a:buClr>
                <a:buSzPct val="100000"/>
                <a:buFont typeface="Arial" panose="020B0604020202020204" pitchFamily="34" charset="0"/>
                <a:buNone/>
                <a:tabLst/>
                <a:defRPr/>
              </a:pPr>
              <a:endParaRPr kumimoji="0" lang="en-US" altLang="zh-CN" sz="1400" b="1" i="0" u="none" strike="noStrike" kern="1200" cap="none" spc="0" normalizeH="0" baseline="0" noProof="1">
                <a:ln>
                  <a:noFill/>
                </a:ln>
                <a:solidFill>
                  <a:srgbClr val="FFFFFF"/>
                </a:solidFill>
                <a:effectLst/>
                <a:uLnTx/>
                <a:uFillTx/>
                <a:cs typeface="Arial" panose="020B0604020202020204" pitchFamily="34" charset="0"/>
              </a:endParaRPr>
            </a:p>
          </p:txBody>
        </p:sp>
        <p:sp>
          <p:nvSpPr>
            <p:cNvPr id="83322" name="Text Placeholder 15">
              <a:extLst>
                <a:ext uri="{FF2B5EF4-FFF2-40B4-BE49-F238E27FC236}">
                  <a16:creationId xmlns:a16="http://schemas.microsoft.com/office/drawing/2014/main" id="{4DDCD56F-AAB0-7733-AF7E-F4F9248873AC}"/>
                </a:ext>
              </a:extLst>
            </p:cNvPr>
            <p:cNvSpPr txBox="1">
              <a:spLocks/>
            </p:cNvSpPr>
            <p:nvPr/>
          </p:nvSpPr>
          <p:spPr>
            <a:xfrm>
              <a:off x="6873055" y="3757659"/>
              <a:ext cx="1826818" cy="1933873"/>
            </a:xfrm>
            <a:prstGeom prst="rect">
              <a:avLst/>
            </a:prstGeom>
          </p:spPr>
          <p:txBody>
            <a:bodyPr tIns="108000" anchor="ctr" anchorCtr="0"/>
            <a:lstStyle>
              <a:lvl1pPr marL="314325" marR="0" indent="-309563" algn="l" defTabSz="1154444" rtl="0" eaLnBrk="1" fontAlgn="base" latinLnBrk="0" hangingPunct="1">
                <a:lnSpc>
                  <a:spcPct val="100000"/>
                </a:lnSpc>
                <a:spcBef>
                  <a:spcPts val="1200"/>
                </a:spcBef>
                <a:spcAft>
                  <a:spcPct val="0"/>
                </a:spcAft>
                <a:buClr>
                  <a:schemeClr val="tx1"/>
                </a:buClr>
                <a:buSzPct val="100000"/>
                <a:buFont typeface="Arial" panose="020B0604020202020204" pitchFamily="34" charset="0"/>
                <a:buChar char="•"/>
                <a:tabLst/>
                <a:defRPr kumimoji="0" lang="en-US" altLang="zh-CN" sz="1600" b="0" i="0" u="none" strike="noStrike" kern="1200" cap="none" spc="0" normalizeH="0" baseline="0" noProof="1">
                  <a:ln>
                    <a:noFill/>
                  </a:ln>
                  <a:solidFill>
                    <a:schemeClr val="tx1"/>
                  </a:solidFill>
                  <a:effectLst/>
                  <a:uLnTx/>
                  <a:uFillTx/>
                  <a:latin typeface="+mn-lt"/>
                  <a:ea typeface="+mn-ea"/>
                  <a:cs typeface="+mn-cs"/>
                </a:defRPr>
              </a:lvl1pPr>
              <a:lvl2pPr marL="641350" marR="0" indent="-317500" algn="l" defTabSz="1154444" rtl="0" eaLnBrk="1" fontAlgn="base" latinLnBrk="0" hangingPunct="1">
                <a:lnSpc>
                  <a:spcPct val="100000"/>
                </a:lnSpc>
                <a:spcBef>
                  <a:spcPts val="600"/>
                </a:spcBef>
                <a:spcAft>
                  <a:spcPct val="0"/>
                </a:spcAft>
                <a:buClr>
                  <a:schemeClr val="tx1"/>
                </a:buClr>
                <a:buSzPct val="100000"/>
                <a:buFont typeface="Arial" panose="020B0604020202020204" pitchFamily="34" charset="0"/>
                <a:buChar char="–"/>
                <a:tabLst/>
                <a:defRPr lang="en-CA" altLang="zh-CN" sz="1400" kern="1200" baseline="0" noProof="1">
                  <a:solidFill>
                    <a:schemeClr val="tx1"/>
                  </a:solidFill>
                  <a:latin typeface="+mn-lt"/>
                  <a:ea typeface="+mn-ea"/>
                  <a:cs typeface="+mn-cs"/>
                </a:defRPr>
              </a:lvl2pPr>
              <a:lvl3pPr marL="990600" marR="0" indent="-336550" algn="l" defTabSz="1154444" rtl="0" eaLnBrk="1" fontAlgn="base" latinLnBrk="0" hangingPunct="1">
                <a:lnSpc>
                  <a:spcPct val="100000"/>
                </a:lnSpc>
                <a:spcBef>
                  <a:spcPts val="600"/>
                </a:spcBef>
                <a:spcAft>
                  <a:spcPct val="0"/>
                </a:spcAft>
                <a:buClr>
                  <a:schemeClr val="tx1"/>
                </a:buClr>
                <a:buSzPct val="100000"/>
                <a:buFont typeface="Arial" panose="020B0604020202020204" pitchFamily="34" charset="0"/>
                <a:buChar char="˃"/>
                <a:tabLst/>
                <a:defRPr lang="zh-CN" altLang="en-US" sz="1400" kern="1200" noProof="1">
                  <a:solidFill>
                    <a:schemeClr val="tx1"/>
                  </a:solidFill>
                  <a:latin typeface="+mn-lt"/>
                  <a:ea typeface="+mn-ea"/>
                  <a:cs typeface="+mn-cs"/>
                </a:defRPr>
              </a:lvl3pPr>
              <a:lvl4pPr marL="1710820" marR="0" indent="-247478" algn="l" defTabSz="1154749"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883" kern="1200">
                  <a:solidFill>
                    <a:schemeClr val="tx1"/>
                  </a:solidFill>
                  <a:latin typeface="+mn-lt"/>
                  <a:ea typeface="+mn-ea"/>
                  <a:cs typeface="+mn-cs"/>
                </a:defRPr>
              </a:lvl4pPr>
              <a:lvl5pPr marL="2598187" indent="-288688" algn="l" defTabSz="1154749" rtl="0" eaLnBrk="1" latinLnBrk="0" hangingPunct="1">
                <a:spcBef>
                  <a:spcPct val="20000"/>
                </a:spcBef>
                <a:buFont typeface="Arial" pitchFamily="34" charset="0"/>
                <a:buChar char="»"/>
                <a:defRPr sz="2824" kern="1200">
                  <a:solidFill>
                    <a:schemeClr val="tx1"/>
                  </a:solidFill>
                  <a:latin typeface="Verdana" pitchFamily="34" charset="0"/>
                  <a:ea typeface="+mn-ea"/>
                  <a:cs typeface="+mn-cs"/>
                </a:defRPr>
              </a:lvl5pPr>
              <a:lvl6pPr marL="3175562" indent="-288688" algn="l" defTabSz="1154749" rtl="0" eaLnBrk="1" latinLnBrk="0" hangingPunct="1">
                <a:spcBef>
                  <a:spcPct val="20000"/>
                </a:spcBef>
                <a:buFont typeface="Arial" pitchFamily="34" charset="0"/>
                <a:buChar char="•"/>
                <a:defRPr sz="2471" kern="1200">
                  <a:solidFill>
                    <a:schemeClr val="tx1"/>
                  </a:solidFill>
                  <a:latin typeface="+mn-lt"/>
                  <a:ea typeface="+mn-ea"/>
                  <a:cs typeface="+mn-cs"/>
                </a:defRPr>
              </a:lvl6pPr>
              <a:lvl7pPr marL="3752936" indent="-288688" algn="l" defTabSz="1154749" rtl="0" eaLnBrk="1" latinLnBrk="0" hangingPunct="1">
                <a:spcBef>
                  <a:spcPct val="20000"/>
                </a:spcBef>
                <a:buFont typeface="Arial" pitchFamily="34" charset="0"/>
                <a:buChar char="•"/>
                <a:defRPr sz="2471" kern="1200">
                  <a:solidFill>
                    <a:schemeClr val="tx1"/>
                  </a:solidFill>
                  <a:latin typeface="+mn-lt"/>
                  <a:ea typeface="+mn-ea"/>
                  <a:cs typeface="+mn-cs"/>
                </a:defRPr>
              </a:lvl7pPr>
              <a:lvl8pPr marL="4330312" indent="-288688" algn="l" defTabSz="1154749" rtl="0" eaLnBrk="1" latinLnBrk="0" hangingPunct="1">
                <a:spcBef>
                  <a:spcPct val="20000"/>
                </a:spcBef>
                <a:buFont typeface="Arial" pitchFamily="34" charset="0"/>
                <a:buChar char="•"/>
                <a:defRPr sz="2471" kern="1200">
                  <a:solidFill>
                    <a:schemeClr val="tx1"/>
                  </a:solidFill>
                  <a:latin typeface="+mn-lt"/>
                  <a:ea typeface="+mn-ea"/>
                  <a:cs typeface="+mn-cs"/>
                </a:defRPr>
              </a:lvl8pPr>
              <a:lvl9pPr marL="4907686" indent="-288688" algn="l" defTabSz="1154749" rtl="0" eaLnBrk="1" latinLnBrk="0" hangingPunct="1">
                <a:spcBef>
                  <a:spcPct val="20000"/>
                </a:spcBef>
                <a:buFont typeface="Arial" pitchFamily="34" charset="0"/>
                <a:buChar char="•"/>
                <a:defRPr sz="2471" kern="1200">
                  <a:solidFill>
                    <a:schemeClr val="tx1"/>
                  </a:solidFill>
                  <a:latin typeface="+mn-lt"/>
                  <a:ea typeface="+mn-ea"/>
                  <a:cs typeface="+mn-cs"/>
                </a:defRPr>
              </a:lvl9pPr>
            </a:lstStyle>
            <a:p>
              <a:pPr marL="0" lvl="0" indent="0" algn="ctr">
                <a:spcBef>
                  <a:spcPts val="0"/>
                </a:spcBef>
                <a:spcAft>
                  <a:spcPts val="0"/>
                </a:spcAft>
                <a:buClr>
                  <a:prstClr val="black"/>
                </a:buClr>
                <a:buNone/>
                <a:defRPr/>
              </a:pPr>
              <a:r>
                <a:rPr lang="en-US" altLang="zh-CN" sz="1400" b="1" dirty="0">
                  <a:solidFill>
                    <a:srgbClr val="00AAA6"/>
                  </a:solidFill>
                  <a:cs typeface="Arial" panose="020B0604020202020204" pitchFamily="34" charset="0"/>
                </a:rPr>
                <a:t>Procurement Manager</a:t>
              </a:r>
            </a:p>
          </p:txBody>
        </p:sp>
        <p:sp>
          <p:nvSpPr>
            <p:cNvPr id="83323" name="Text Placeholder 15">
              <a:extLst>
                <a:ext uri="{FF2B5EF4-FFF2-40B4-BE49-F238E27FC236}">
                  <a16:creationId xmlns:a16="http://schemas.microsoft.com/office/drawing/2014/main" id="{C46F9639-7D07-C9A6-1C0D-95EB37851CFB}"/>
                </a:ext>
              </a:extLst>
            </p:cNvPr>
            <p:cNvSpPr txBox="1">
              <a:spLocks/>
            </p:cNvSpPr>
            <p:nvPr/>
          </p:nvSpPr>
          <p:spPr>
            <a:xfrm>
              <a:off x="3574736" y="3757659"/>
              <a:ext cx="1826818" cy="1933873"/>
            </a:xfrm>
            <a:prstGeom prst="rect">
              <a:avLst/>
            </a:prstGeom>
          </p:spPr>
          <p:txBody>
            <a:bodyPr tIns="108000" anchor="ctr" anchorCtr="0"/>
            <a:lstStyle>
              <a:lvl1pPr marL="314325" marR="0" indent="-309563" algn="l" defTabSz="1154444" rtl="0" eaLnBrk="1" fontAlgn="base" latinLnBrk="0" hangingPunct="1">
                <a:lnSpc>
                  <a:spcPct val="100000"/>
                </a:lnSpc>
                <a:spcBef>
                  <a:spcPts val="1200"/>
                </a:spcBef>
                <a:spcAft>
                  <a:spcPct val="0"/>
                </a:spcAft>
                <a:buClr>
                  <a:schemeClr val="tx1"/>
                </a:buClr>
                <a:buSzPct val="100000"/>
                <a:buFont typeface="Arial" panose="020B0604020202020204" pitchFamily="34" charset="0"/>
                <a:buChar char="•"/>
                <a:tabLst/>
                <a:defRPr kumimoji="0" lang="en-US" altLang="zh-CN" sz="1600" b="0" i="0" u="none" strike="noStrike" kern="1200" cap="none" spc="0" normalizeH="0" baseline="0" noProof="1">
                  <a:ln>
                    <a:noFill/>
                  </a:ln>
                  <a:solidFill>
                    <a:schemeClr val="tx1"/>
                  </a:solidFill>
                  <a:effectLst/>
                  <a:uLnTx/>
                  <a:uFillTx/>
                  <a:latin typeface="+mn-lt"/>
                  <a:ea typeface="+mn-ea"/>
                  <a:cs typeface="+mn-cs"/>
                </a:defRPr>
              </a:lvl1pPr>
              <a:lvl2pPr marL="641350" marR="0" indent="-317500" algn="l" defTabSz="1154444" rtl="0" eaLnBrk="1" fontAlgn="base" latinLnBrk="0" hangingPunct="1">
                <a:lnSpc>
                  <a:spcPct val="100000"/>
                </a:lnSpc>
                <a:spcBef>
                  <a:spcPts val="600"/>
                </a:spcBef>
                <a:spcAft>
                  <a:spcPct val="0"/>
                </a:spcAft>
                <a:buClr>
                  <a:schemeClr val="tx1"/>
                </a:buClr>
                <a:buSzPct val="100000"/>
                <a:buFont typeface="Arial" panose="020B0604020202020204" pitchFamily="34" charset="0"/>
                <a:buChar char="–"/>
                <a:tabLst/>
                <a:defRPr lang="en-CA" altLang="zh-CN" sz="1400" kern="1200" baseline="0" noProof="1">
                  <a:solidFill>
                    <a:schemeClr val="tx1"/>
                  </a:solidFill>
                  <a:latin typeface="+mn-lt"/>
                  <a:ea typeface="+mn-ea"/>
                  <a:cs typeface="+mn-cs"/>
                </a:defRPr>
              </a:lvl2pPr>
              <a:lvl3pPr marL="990600" marR="0" indent="-336550" algn="l" defTabSz="1154444" rtl="0" eaLnBrk="1" fontAlgn="base" latinLnBrk="0" hangingPunct="1">
                <a:lnSpc>
                  <a:spcPct val="100000"/>
                </a:lnSpc>
                <a:spcBef>
                  <a:spcPts val="600"/>
                </a:spcBef>
                <a:spcAft>
                  <a:spcPct val="0"/>
                </a:spcAft>
                <a:buClr>
                  <a:schemeClr val="tx1"/>
                </a:buClr>
                <a:buSzPct val="100000"/>
                <a:buFont typeface="Arial" panose="020B0604020202020204" pitchFamily="34" charset="0"/>
                <a:buChar char="˃"/>
                <a:tabLst/>
                <a:defRPr lang="zh-CN" altLang="en-US" sz="1400" kern="1200" noProof="1">
                  <a:solidFill>
                    <a:schemeClr val="tx1"/>
                  </a:solidFill>
                  <a:latin typeface="+mn-lt"/>
                  <a:ea typeface="+mn-ea"/>
                  <a:cs typeface="+mn-cs"/>
                </a:defRPr>
              </a:lvl3pPr>
              <a:lvl4pPr marL="1710820" marR="0" indent="-247478" algn="l" defTabSz="1154749"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883" kern="1200">
                  <a:solidFill>
                    <a:schemeClr val="tx1"/>
                  </a:solidFill>
                  <a:latin typeface="+mn-lt"/>
                  <a:ea typeface="+mn-ea"/>
                  <a:cs typeface="+mn-cs"/>
                </a:defRPr>
              </a:lvl4pPr>
              <a:lvl5pPr marL="2598187" indent="-288688" algn="l" defTabSz="1154749" rtl="0" eaLnBrk="1" latinLnBrk="0" hangingPunct="1">
                <a:spcBef>
                  <a:spcPct val="20000"/>
                </a:spcBef>
                <a:buFont typeface="Arial" pitchFamily="34" charset="0"/>
                <a:buChar char="»"/>
                <a:defRPr sz="2824" kern="1200">
                  <a:solidFill>
                    <a:schemeClr val="tx1"/>
                  </a:solidFill>
                  <a:latin typeface="Verdana" pitchFamily="34" charset="0"/>
                  <a:ea typeface="+mn-ea"/>
                  <a:cs typeface="+mn-cs"/>
                </a:defRPr>
              </a:lvl5pPr>
              <a:lvl6pPr marL="3175562" indent="-288688" algn="l" defTabSz="1154749" rtl="0" eaLnBrk="1" latinLnBrk="0" hangingPunct="1">
                <a:spcBef>
                  <a:spcPct val="20000"/>
                </a:spcBef>
                <a:buFont typeface="Arial" pitchFamily="34" charset="0"/>
                <a:buChar char="•"/>
                <a:defRPr sz="2471" kern="1200">
                  <a:solidFill>
                    <a:schemeClr val="tx1"/>
                  </a:solidFill>
                  <a:latin typeface="+mn-lt"/>
                  <a:ea typeface="+mn-ea"/>
                  <a:cs typeface="+mn-cs"/>
                </a:defRPr>
              </a:lvl6pPr>
              <a:lvl7pPr marL="3752936" indent="-288688" algn="l" defTabSz="1154749" rtl="0" eaLnBrk="1" latinLnBrk="0" hangingPunct="1">
                <a:spcBef>
                  <a:spcPct val="20000"/>
                </a:spcBef>
                <a:buFont typeface="Arial" pitchFamily="34" charset="0"/>
                <a:buChar char="•"/>
                <a:defRPr sz="2471" kern="1200">
                  <a:solidFill>
                    <a:schemeClr val="tx1"/>
                  </a:solidFill>
                  <a:latin typeface="+mn-lt"/>
                  <a:ea typeface="+mn-ea"/>
                  <a:cs typeface="+mn-cs"/>
                </a:defRPr>
              </a:lvl7pPr>
              <a:lvl8pPr marL="4330312" indent="-288688" algn="l" defTabSz="1154749" rtl="0" eaLnBrk="1" latinLnBrk="0" hangingPunct="1">
                <a:spcBef>
                  <a:spcPct val="20000"/>
                </a:spcBef>
                <a:buFont typeface="Arial" pitchFamily="34" charset="0"/>
                <a:buChar char="•"/>
                <a:defRPr sz="2471" kern="1200">
                  <a:solidFill>
                    <a:schemeClr val="tx1"/>
                  </a:solidFill>
                  <a:latin typeface="+mn-lt"/>
                  <a:ea typeface="+mn-ea"/>
                  <a:cs typeface="+mn-cs"/>
                </a:defRPr>
              </a:lvl8pPr>
              <a:lvl9pPr marL="4907686" indent="-288688" algn="l" defTabSz="1154749" rtl="0" eaLnBrk="1" latinLnBrk="0" hangingPunct="1">
                <a:spcBef>
                  <a:spcPct val="20000"/>
                </a:spcBef>
                <a:buFont typeface="Arial" pitchFamily="34" charset="0"/>
                <a:buChar char="•"/>
                <a:defRPr sz="2471" kern="1200">
                  <a:solidFill>
                    <a:schemeClr val="tx1"/>
                  </a:solidFill>
                  <a:latin typeface="+mn-lt"/>
                  <a:ea typeface="+mn-ea"/>
                  <a:cs typeface="+mn-cs"/>
                </a:defRPr>
              </a:lvl9pPr>
            </a:lstStyle>
            <a:p>
              <a:pPr marL="0" marR="0" lvl="0" indent="0" algn="ctr" defTabSz="1154444" rtl="0" eaLnBrk="1" fontAlgn="base" latinLnBrk="0" hangingPunct="1">
                <a:lnSpc>
                  <a:spcPct val="100000"/>
                </a:lnSpc>
                <a:spcBef>
                  <a:spcPts val="0"/>
                </a:spcBef>
                <a:spcAft>
                  <a:spcPts val="0"/>
                </a:spcAft>
                <a:buClr>
                  <a:prstClr val="black"/>
                </a:buClr>
                <a:buSzPct val="100000"/>
                <a:buFont typeface="Arial" panose="020B0604020202020204" pitchFamily="34" charset="0"/>
                <a:buNone/>
                <a:tabLst/>
                <a:defRPr/>
              </a:pPr>
              <a:r>
                <a:rPr kumimoji="0" lang="en-US" altLang="zh-CN" sz="1400" b="1" i="0" u="none" strike="noStrike" kern="1200" cap="none" spc="0" normalizeH="0" baseline="0" noProof="1">
                  <a:ln>
                    <a:noFill/>
                  </a:ln>
                  <a:solidFill>
                    <a:schemeClr val="tx2"/>
                  </a:solidFill>
                  <a:effectLst/>
                  <a:uLnTx/>
                  <a:uFillTx/>
                  <a:cs typeface="Arial" panose="020B0604020202020204" pitchFamily="34" charset="0"/>
                </a:rPr>
                <a:t>Project </a:t>
              </a:r>
            </a:p>
            <a:p>
              <a:pPr marL="0" marR="0" lvl="0" indent="0" algn="ctr" defTabSz="1154444" rtl="0" eaLnBrk="1" fontAlgn="base" latinLnBrk="0" hangingPunct="1">
                <a:lnSpc>
                  <a:spcPct val="100000"/>
                </a:lnSpc>
                <a:spcBef>
                  <a:spcPts val="0"/>
                </a:spcBef>
                <a:spcAft>
                  <a:spcPts val="0"/>
                </a:spcAft>
                <a:buClr>
                  <a:prstClr val="black"/>
                </a:buClr>
                <a:buSzPct val="100000"/>
                <a:buFont typeface="Arial" panose="020B0604020202020204" pitchFamily="34" charset="0"/>
                <a:buNone/>
                <a:tabLst/>
                <a:defRPr/>
              </a:pPr>
              <a:r>
                <a:rPr kumimoji="0" lang="en-US" altLang="zh-CN" sz="1400" b="1" i="0" u="none" strike="noStrike" kern="1200" cap="none" spc="0" normalizeH="0" baseline="0" noProof="1">
                  <a:ln>
                    <a:noFill/>
                  </a:ln>
                  <a:solidFill>
                    <a:schemeClr val="tx2"/>
                  </a:solidFill>
                  <a:effectLst/>
                  <a:uLnTx/>
                  <a:uFillTx/>
                  <a:cs typeface="Arial" panose="020B0604020202020204" pitchFamily="34" charset="0"/>
                </a:rPr>
                <a:t>Manager</a:t>
              </a:r>
            </a:p>
          </p:txBody>
        </p:sp>
        <p:sp>
          <p:nvSpPr>
            <p:cNvPr id="83324" name="Text Placeholder 15">
              <a:extLst>
                <a:ext uri="{FF2B5EF4-FFF2-40B4-BE49-F238E27FC236}">
                  <a16:creationId xmlns:a16="http://schemas.microsoft.com/office/drawing/2014/main" id="{4160F47B-D536-5A8E-CEFE-B6E61592ECB4}"/>
                </a:ext>
              </a:extLst>
            </p:cNvPr>
            <p:cNvSpPr txBox="1">
              <a:spLocks/>
            </p:cNvSpPr>
            <p:nvPr/>
          </p:nvSpPr>
          <p:spPr>
            <a:xfrm>
              <a:off x="4463911" y="1347416"/>
              <a:ext cx="3275571" cy="1785106"/>
            </a:xfrm>
            <a:prstGeom prst="rect">
              <a:avLst/>
            </a:prstGeom>
          </p:spPr>
          <p:txBody>
            <a:bodyPr tIns="108000" anchor="ctr" anchorCtr="0"/>
            <a:lstStyle>
              <a:lvl1pPr marL="314325" marR="0" indent="-309563" algn="l" defTabSz="1154444" rtl="0" eaLnBrk="1" fontAlgn="base" latinLnBrk="0" hangingPunct="1">
                <a:lnSpc>
                  <a:spcPct val="100000"/>
                </a:lnSpc>
                <a:spcBef>
                  <a:spcPts val="1200"/>
                </a:spcBef>
                <a:spcAft>
                  <a:spcPct val="0"/>
                </a:spcAft>
                <a:buClr>
                  <a:schemeClr val="tx1"/>
                </a:buClr>
                <a:buSzPct val="100000"/>
                <a:buFont typeface="Arial" panose="020B0604020202020204" pitchFamily="34" charset="0"/>
                <a:buChar char="•"/>
                <a:tabLst/>
                <a:defRPr kumimoji="0" lang="en-US" altLang="zh-CN" sz="1600" b="0" i="0" u="none" strike="noStrike" kern="1200" cap="none" spc="0" normalizeH="0" baseline="0" noProof="1">
                  <a:ln>
                    <a:noFill/>
                  </a:ln>
                  <a:solidFill>
                    <a:schemeClr val="tx1"/>
                  </a:solidFill>
                  <a:effectLst/>
                  <a:uLnTx/>
                  <a:uFillTx/>
                  <a:latin typeface="+mn-lt"/>
                  <a:ea typeface="+mn-ea"/>
                  <a:cs typeface="+mn-cs"/>
                </a:defRPr>
              </a:lvl1pPr>
              <a:lvl2pPr marL="641350" marR="0" indent="-317500" algn="l" defTabSz="1154444" rtl="0" eaLnBrk="1" fontAlgn="base" latinLnBrk="0" hangingPunct="1">
                <a:lnSpc>
                  <a:spcPct val="100000"/>
                </a:lnSpc>
                <a:spcBef>
                  <a:spcPts val="600"/>
                </a:spcBef>
                <a:spcAft>
                  <a:spcPct val="0"/>
                </a:spcAft>
                <a:buClr>
                  <a:schemeClr val="tx1"/>
                </a:buClr>
                <a:buSzPct val="100000"/>
                <a:buFont typeface="Arial" panose="020B0604020202020204" pitchFamily="34" charset="0"/>
                <a:buChar char="–"/>
                <a:tabLst/>
                <a:defRPr lang="en-CA" altLang="zh-CN" sz="1400" kern="1200" baseline="0" noProof="1">
                  <a:solidFill>
                    <a:schemeClr val="tx1"/>
                  </a:solidFill>
                  <a:latin typeface="+mn-lt"/>
                  <a:ea typeface="+mn-ea"/>
                  <a:cs typeface="+mn-cs"/>
                </a:defRPr>
              </a:lvl2pPr>
              <a:lvl3pPr marL="990600" marR="0" indent="-336550" algn="l" defTabSz="1154444" rtl="0" eaLnBrk="1" fontAlgn="base" latinLnBrk="0" hangingPunct="1">
                <a:lnSpc>
                  <a:spcPct val="100000"/>
                </a:lnSpc>
                <a:spcBef>
                  <a:spcPts val="600"/>
                </a:spcBef>
                <a:spcAft>
                  <a:spcPct val="0"/>
                </a:spcAft>
                <a:buClr>
                  <a:schemeClr val="tx1"/>
                </a:buClr>
                <a:buSzPct val="100000"/>
                <a:buFont typeface="Arial" panose="020B0604020202020204" pitchFamily="34" charset="0"/>
                <a:buChar char="˃"/>
                <a:tabLst/>
                <a:defRPr lang="zh-CN" altLang="en-US" sz="1400" kern="1200" noProof="1">
                  <a:solidFill>
                    <a:schemeClr val="tx1"/>
                  </a:solidFill>
                  <a:latin typeface="+mn-lt"/>
                  <a:ea typeface="+mn-ea"/>
                  <a:cs typeface="+mn-cs"/>
                </a:defRPr>
              </a:lvl3pPr>
              <a:lvl4pPr marL="1710820" marR="0" indent="-247478" algn="l" defTabSz="1154749"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883" kern="1200">
                  <a:solidFill>
                    <a:schemeClr val="tx1"/>
                  </a:solidFill>
                  <a:latin typeface="+mn-lt"/>
                  <a:ea typeface="+mn-ea"/>
                  <a:cs typeface="+mn-cs"/>
                </a:defRPr>
              </a:lvl4pPr>
              <a:lvl5pPr marL="2598187" indent="-288688" algn="l" defTabSz="1154749" rtl="0" eaLnBrk="1" latinLnBrk="0" hangingPunct="1">
                <a:spcBef>
                  <a:spcPct val="20000"/>
                </a:spcBef>
                <a:buFont typeface="Arial" pitchFamily="34" charset="0"/>
                <a:buChar char="»"/>
                <a:defRPr sz="2824" kern="1200">
                  <a:solidFill>
                    <a:schemeClr val="tx1"/>
                  </a:solidFill>
                  <a:latin typeface="Verdana" pitchFamily="34" charset="0"/>
                  <a:ea typeface="+mn-ea"/>
                  <a:cs typeface="+mn-cs"/>
                </a:defRPr>
              </a:lvl5pPr>
              <a:lvl6pPr marL="3175562" indent="-288688" algn="l" defTabSz="1154749" rtl="0" eaLnBrk="1" latinLnBrk="0" hangingPunct="1">
                <a:spcBef>
                  <a:spcPct val="20000"/>
                </a:spcBef>
                <a:buFont typeface="Arial" pitchFamily="34" charset="0"/>
                <a:buChar char="•"/>
                <a:defRPr sz="2471" kern="1200">
                  <a:solidFill>
                    <a:schemeClr val="tx1"/>
                  </a:solidFill>
                  <a:latin typeface="+mn-lt"/>
                  <a:ea typeface="+mn-ea"/>
                  <a:cs typeface="+mn-cs"/>
                </a:defRPr>
              </a:lvl6pPr>
              <a:lvl7pPr marL="3752936" indent="-288688" algn="l" defTabSz="1154749" rtl="0" eaLnBrk="1" latinLnBrk="0" hangingPunct="1">
                <a:spcBef>
                  <a:spcPct val="20000"/>
                </a:spcBef>
                <a:buFont typeface="Arial" pitchFamily="34" charset="0"/>
                <a:buChar char="•"/>
                <a:defRPr sz="2471" kern="1200">
                  <a:solidFill>
                    <a:schemeClr val="tx1"/>
                  </a:solidFill>
                  <a:latin typeface="+mn-lt"/>
                  <a:ea typeface="+mn-ea"/>
                  <a:cs typeface="+mn-cs"/>
                </a:defRPr>
              </a:lvl7pPr>
              <a:lvl8pPr marL="4330312" indent="-288688" algn="l" defTabSz="1154749" rtl="0" eaLnBrk="1" latinLnBrk="0" hangingPunct="1">
                <a:spcBef>
                  <a:spcPct val="20000"/>
                </a:spcBef>
                <a:buFont typeface="Arial" pitchFamily="34" charset="0"/>
                <a:buChar char="•"/>
                <a:defRPr sz="2471" kern="1200">
                  <a:solidFill>
                    <a:schemeClr val="tx1"/>
                  </a:solidFill>
                  <a:latin typeface="+mn-lt"/>
                  <a:ea typeface="+mn-ea"/>
                  <a:cs typeface="+mn-cs"/>
                </a:defRPr>
              </a:lvl8pPr>
              <a:lvl9pPr marL="4907686" indent="-288688" algn="l" defTabSz="1154749" rtl="0" eaLnBrk="1" latinLnBrk="0" hangingPunct="1">
                <a:spcBef>
                  <a:spcPct val="20000"/>
                </a:spcBef>
                <a:buFont typeface="Arial" pitchFamily="34" charset="0"/>
                <a:buChar char="•"/>
                <a:defRPr sz="2471" kern="1200">
                  <a:solidFill>
                    <a:schemeClr val="tx1"/>
                  </a:solidFill>
                  <a:latin typeface="+mn-lt"/>
                  <a:ea typeface="+mn-ea"/>
                  <a:cs typeface="+mn-cs"/>
                </a:defRPr>
              </a:lvl9pPr>
            </a:lstStyle>
            <a:p>
              <a:pPr marL="0" marR="0" lvl="0" indent="0" algn="ctr" defTabSz="1154444" rtl="0" eaLnBrk="1" fontAlgn="base" latinLnBrk="0" hangingPunct="1">
                <a:lnSpc>
                  <a:spcPct val="100000"/>
                </a:lnSpc>
                <a:spcBef>
                  <a:spcPts val="0"/>
                </a:spcBef>
                <a:spcAft>
                  <a:spcPts val="0"/>
                </a:spcAft>
                <a:buClr>
                  <a:prstClr val="black"/>
                </a:buClr>
                <a:buSzPct val="100000"/>
                <a:buFont typeface="Arial" panose="020B0604020202020204" pitchFamily="34" charset="0"/>
                <a:buNone/>
                <a:tabLst/>
                <a:defRPr/>
              </a:pPr>
              <a:r>
                <a:rPr kumimoji="0" lang="en-US" altLang="zh-CN" sz="1400" b="1" i="0" u="none" strike="noStrike" kern="1200" cap="none" spc="0" normalizeH="0" baseline="0" noProof="1">
                  <a:ln>
                    <a:noFill/>
                  </a:ln>
                  <a:solidFill>
                    <a:schemeClr val="accent1"/>
                  </a:solidFill>
                  <a:effectLst/>
                  <a:uLnTx/>
                  <a:uFillTx/>
                  <a:cs typeface="Arial" panose="020B0604020202020204" pitchFamily="34" charset="0"/>
                </a:rPr>
                <a:t>Contract Manager</a:t>
              </a:r>
            </a:p>
          </p:txBody>
        </p:sp>
      </p:grpSp>
    </p:spTree>
    <p:custDataLst>
      <p:tags r:id="rId1"/>
    </p:custDataLst>
    <p:extLst>
      <p:ext uri="{BB962C8B-B14F-4D97-AF65-F5344CB8AC3E}">
        <p14:creationId xmlns:p14="http://schemas.microsoft.com/office/powerpoint/2010/main" val="224370391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btfpColumnIndicatorGroup2">
            <a:extLst>
              <a:ext uri="{FF2B5EF4-FFF2-40B4-BE49-F238E27FC236}">
                <a16:creationId xmlns:a16="http://schemas.microsoft.com/office/drawing/2014/main" id="{9FE318BC-D3A5-C498-401A-B6F59902D083}"/>
              </a:ext>
            </a:extLst>
          </p:cNvPr>
          <p:cNvGrpSpPr/>
          <p:nvPr/>
        </p:nvGrpSpPr>
        <p:grpSpPr>
          <a:xfrm>
            <a:off x="0" y="6926580"/>
            <a:ext cx="12192000" cy="137160"/>
            <a:chOff x="0" y="6926580"/>
            <a:chExt cx="12192000" cy="137160"/>
          </a:xfrm>
        </p:grpSpPr>
        <p:sp>
          <p:nvSpPr>
            <p:cNvPr id="10" name="btfpColumnGapBlocker599730">
              <a:extLst>
                <a:ext uri="{FF2B5EF4-FFF2-40B4-BE49-F238E27FC236}">
                  <a16:creationId xmlns:a16="http://schemas.microsoft.com/office/drawing/2014/main" id="{DE4BA9BD-9FAD-1121-FCCE-E93B70F5B36D}"/>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sp>
          <p:nvSpPr>
            <p:cNvPr id="8" name="btfpColumnGapBlocker788926">
              <a:extLst>
                <a:ext uri="{FF2B5EF4-FFF2-40B4-BE49-F238E27FC236}">
                  <a16:creationId xmlns:a16="http://schemas.microsoft.com/office/drawing/2014/main" id="{9A8E6C78-CB88-B1B0-365A-E1BE50B908D4}"/>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6" name="btfpColumnIndicator682953">
              <a:extLst>
                <a:ext uri="{FF2B5EF4-FFF2-40B4-BE49-F238E27FC236}">
                  <a16:creationId xmlns:a16="http://schemas.microsoft.com/office/drawing/2014/main" id="{4BF5731F-435D-8EFF-D84C-3893F7F83EAB}"/>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 name="btfpColumnIndicator558762">
              <a:extLst>
                <a:ext uri="{FF2B5EF4-FFF2-40B4-BE49-F238E27FC236}">
                  <a16:creationId xmlns:a16="http://schemas.microsoft.com/office/drawing/2014/main" id="{D409647E-ABD1-9116-79E0-D7B506C4E592}"/>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11" name="btfpColumnIndicatorGroup1">
            <a:extLst>
              <a:ext uri="{FF2B5EF4-FFF2-40B4-BE49-F238E27FC236}">
                <a16:creationId xmlns:a16="http://schemas.microsoft.com/office/drawing/2014/main" id="{9A4B1139-706D-75F7-18F0-BC6A97DBC311}"/>
              </a:ext>
            </a:extLst>
          </p:cNvPr>
          <p:cNvGrpSpPr/>
          <p:nvPr/>
        </p:nvGrpSpPr>
        <p:grpSpPr>
          <a:xfrm>
            <a:off x="0" y="-205740"/>
            <a:ext cx="12192000" cy="137160"/>
            <a:chOff x="0" y="-205740"/>
            <a:chExt cx="12192000" cy="137160"/>
          </a:xfrm>
        </p:grpSpPr>
        <p:sp>
          <p:nvSpPr>
            <p:cNvPr id="9" name="btfpColumnGapBlocker126655">
              <a:extLst>
                <a:ext uri="{FF2B5EF4-FFF2-40B4-BE49-F238E27FC236}">
                  <a16:creationId xmlns:a16="http://schemas.microsoft.com/office/drawing/2014/main" id="{D86172B2-86BA-3105-EC84-1E717D0620FD}"/>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sp>
          <p:nvSpPr>
            <p:cNvPr id="7" name="btfpColumnGapBlocker100983">
              <a:extLst>
                <a:ext uri="{FF2B5EF4-FFF2-40B4-BE49-F238E27FC236}">
                  <a16:creationId xmlns:a16="http://schemas.microsoft.com/office/drawing/2014/main" id="{1B3D29DE-638B-7819-F3D4-66310853C875}"/>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5" name="btfpColumnIndicator598600">
              <a:extLst>
                <a:ext uri="{FF2B5EF4-FFF2-40B4-BE49-F238E27FC236}">
                  <a16:creationId xmlns:a16="http://schemas.microsoft.com/office/drawing/2014/main" id="{2FC56333-79C9-0011-7095-D4DD6E45DA44}"/>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 name="btfpColumnIndicator329384">
              <a:extLst>
                <a:ext uri="{FF2B5EF4-FFF2-40B4-BE49-F238E27FC236}">
                  <a16:creationId xmlns:a16="http://schemas.microsoft.com/office/drawing/2014/main" id="{F0DAC4EC-30B6-8819-E0E9-1C5E99E98640}"/>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3B634D6-BCF3-7FFC-F724-D20F3BC5E85D}"/>
              </a:ext>
            </a:extLst>
          </p:cNvPr>
          <p:cNvSpPr>
            <a:spLocks noGrp="1"/>
          </p:cNvSpPr>
          <p:nvPr>
            <p:ph type="title"/>
          </p:nvPr>
        </p:nvSpPr>
        <p:spPr/>
        <p:txBody>
          <a:bodyPr wrap="square"/>
          <a:lstStyle/>
          <a:p>
            <a:r>
              <a:rPr lang="en-AU"/>
              <a:t>About ArcBlue</a:t>
            </a:r>
          </a:p>
        </p:txBody>
      </p:sp>
      <p:sp>
        <p:nvSpPr>
          <p:cNvPr id="37" name="Google Shape;220;p5">
            <a:extLst>
              <a:ext uri="{FF2B5EF4-FFF2-40B4-BE49-F238E27FC236}">
                <a16:creationId xmlns:a16="http://schemas.microsoft.com/office/drawing/2014/main" id="{AAC28FCE-ABCA-AB27-4421-5FA9BB915D01}"/>
              </a:ext>
            </a:extLst>
          </p:cNvPr>
          <p:cNvSpPr>
            <a:spLocks/>
          </p:cNvSpPr>
          <p:nvPr/>
        </p:nvSpPr>
        <p:spPr>
          <a:xfrm>
            <a:off x="361950" y="1251204"/>
            <a:ext cx="6849927" cy="2308284"/>
          </a:xfrm>
          <a:prstGeom prst="rect">
            <a:avLst/>
          </a:prstGeom>
          <a:noFill/>
          <a:ln>
            <a:noFill/>
          </a:ln>
        </p:spPr>
        <p:txBody>
          <a:bodyPr spcFirstLastPara="1" wrap="square" lIns="91425" tIns="45700" rIns="91425" bIns="45700" anchor="t" anchorCtr="0">
            <a:spAutoFit/>
          </a:bodyPr>
          <a:lstStyle/>
          <a:p>
            <a:pPr marL="0" marR="0" lvl="0" indent="0" algn="l" defTabSz="711200" rtl="0" eaLnBrk="1" fontAlgn="auto" latinLnBrk="0" hangingPunct="1">
              <a:lnSpc>
                <a:spcPct val="100000"/>
              </a:lnSpc>
              <a:spcBef>
                <a:spcPts val="0"/>
              </a:spcBef>
              <a:spcAft>
                <a:spcPts val="0"/>
              </a:spcAft>
              <a:buClr>
                <a:srgbClr val="2A2A2A"/>
              </a:buClr>
              <a:buSzPts val="1600"/>
              <a:buFont typeface="Tahoma"/>
              <a:buNone/>
              <a:tabLst/>
              <a:defRPr/>
            </a:pPr>
            <a:r>
              <a:rPr kumimoji="0" lang="en-AU" sz="1600" b="0" i="0" u="none" strike="noStrike" kern="1200" cap="none" spc="0" normalizeH="0" baseline="0" noProof="0" dirty="0" err="1">
                <a:ln>
                  <a:noFill/>
                </a:ln>
                <a:solidFill>
                  <a:srgbClr val="2A2A2A"/>
                </a:solidFill>
                <a:effectLst/>
                <a:uLnTx/>
                <a:uFillTx/>
                <a:latin typeface="Arial"/>
                <a:ea typeface="Tahoma"/>
                <a:cs typeface="Tahoma"/>
                <a:sym typeface="Tahoma"/>
              </a:rPr>
              <a:t>ArcBlue</a:t>
            </a:r>
            <a:r>
              <a:rPr kumimoji="0" lang="en-AU" sz="1600" b="0" i="0" u="none" strike="noStrike" kern="1200" cap="none" spc="0" normalizeH="0" baseline="0" noProof="0" dirty="0">
                <a:ln>
                  <a:noFill/>
                </a:ln>
                <a:solidFill>
                  <a:srgbClr val="2A2A2A"/>
                </a:solidFill>
                <a:effectLst/>
                <a:uLnTx/>
                <a:uFillTx/>
                <a:latin typeface="Arial"/>
                <a:ea typeface="Tahoma"/>
                <a:cs typeface="Tahoma"/>
                <a:sym typeface="Tahoma"/>
              </a:rPr>
              <a:t> is a leading specialist procurement consultancy operating across Asia Pacific. </a:t>
            </a:r>
            <a:endParaRPr kumimoji="0" sz="1800" b="0" i="0" u="none" strike="noStrike" kern="1200" cap="none" spc="0" normalizeH="0" baseline="0" noProof="0" dirty="0">
              <a:ln>
                <a:noFill/>
              </a:ln>
              <a:solidFill>
                <a:srgbClr val="2A2A2A"/>
              </a:solidFill>
              <a:effectLst/>
              <a:uLnTx/>
              <a:uFillTx/>
              <a:latin typeface="Arial"/>
              <a:ea typeface="Tahoma"/>
              <a:cs typeface="Tahoma"/>
              <a:sym typeface="Tahoma"/>
            </a:endParaRPr>
          </a:p>
          <a:p>
            <a:pPr marL="0" marR="0" lvl="0" indent="0" algn="l" defTabSz="711200" rtl="0" eaLnBrk="1" fontAlgn="auto" latinLnBrk="0" hangingPunct="1">
              <a:lnSpc>
                <a:spcPct val="100000"/>
              </a:lnSpc>
              <a:spcBef>
                <a:spcPts val="0"/>
              </a:spcBef>
              <a:spcAft>
                <a:spcPts val="0"/>
              </a:spcAft>
              <a:buClr>
                <a:srgbClr val="080808"/>
              </a:buClr>
              <a:buSzPts val="1600"/>
              <a:buFont typeface="Tahoma"/>
              <a:buNone/>
              <a:tabLst/>
              <a:defRPr/>
            </a:pPr>
            <a:endParaRPr kumimoji="0" sz="1600" b="0" i="0" u="none" strike="noStrike" kern="1200" cap="none" spc="0" normalizeH="0" baseline="0" noProof="0" dirty="0">
              <a:ln>
                <a:noFill/>
              </a:ln>
              <a:solidFill>
                <a:srgbClr val="2A2A2A"/>
              </a:solidFill>
              <a:effectLst/>
              <a:uLnTx/>
              <a:uFillTx/>
              <a:latin typeface="Arial"/>
              <a:ea typeface="Tahoma"/>
              <a:cs typeface="Tahoma"/>
              <a:sym typeface="Tahoma"/>
            </a:endParaRPr>
          </a:p>
          <a:p>
            <a:pPr marL="0" marR="0" lvl="0" indent="0" algn="l" defTabSz="711200" rtl="0" eaLnBrk="1" fontAlgn="auto" latinLnBrk="0" hangingPunct="1">
              <a:lnSpc>
                <a:spcPct val="100000"/>
              </a:lnSpc>
              <a:spcBef>
                <a:spcPts val="0"/>
              </a:spcBef>
              <a:spcAft>
                <a:spcPts val="0"/>
              </a:spcAft>
              <a:buClr>
                <a:srgbClr val="2A2A2A"/>
              </a:buClr>
              <a:buSzPts val="1600"/>
              <a:buFont typeface="Tahoma"/>
              <a:buNone/>
              <a:tabLst/>
              <a:defRPr/>
            </a:pPr>
            <a:r>
              <a:rPr kumimoji="0" lang="en-AU" sz="1600" b="0" i="0" u="none" strike="noStrike" kern="1200" cap="none" spc="0" normalizeH="0" baseline="0" noProof="0" dirty="0">
                <a:ln>
                  <a:noFill/>
                </a:ln>
                <a:solidFill>
                  <a:srgbClr val="2A2A2A"/>
                </a:solidFill>
                <a:effectLst/>
                <a:uLnTx/>
                <a:uFillTx/>
                <a:latin typeface="Arial"/>
                <a:ea typeface="Tahoma"/>
                <a:cs typeface="Tahoma"/>
                <a:sym typeface="Tahoma"/>
              </a:rPr>
              <a:t>Our mission is to deliver positive change through procurement. </a:t>
            </a:r>
            <a:endParaRPr kumimoji="0" sz="1800" b="0" i="0" u="none" strike="noStrike" kern="1200" cap="none" spc="0" normalizeH="0" baseline="0" noProof="0" dirty="0">
              <a:ln>
                <a:noFill/>
              </a:ln>
              <a:solidFill>
                <a:srgbClr val="2A2A2A"/>
              </a:solidFill>
              <a:effectLst/>
              <a:uLnTx/>
              <a:uFillTx/>
              <a:latin typeface="Arial"/>
              <a:ea typeface="Tahoma"/>
              <a:cs typeface="Tahoma"/>
              <a:sym typeface="Tahoma"/>
            </a:endParaRPr>
          </a:p>
          <a:p>
            <a:pPr marL="0" marR="0" lvl="0" indent="0" algn="l" defTabSz="711200" rtl="0" eaLnBrk="1" fontAlgn="auto" latinLnBrk="0" hangingPunct="1">
              <a:lnSpc>
                <a:spcPct val="100000"/>
              </a:lnSpc>
              <a:spcBef>
                <a:spcPts val="0"/>
              </a:spcBef>
              <a:spcAft>
                <a:spcPts val="0"/>
              </a:spcAft>
              <a:buClr>
                <a:srgbClr val="080808"/>
              </a:buClr>
              <a:buSzPts val="1600"/>
              <a:buFont typeface="Tahoma"/>
              <a:buNone/>
              <a:tabLst/>
              <a:defRPr/>
            </a:pPr>
            <a:endParaRPr kumimoji="0" sz="1600" b="0" i="0" u="none" strike="noStrike" kern="1200" cap="none" spc="0" normalizeH="0" baseline="0" noProof="0" dirty="0">
              <a:ln>
                <a:noFill/>
              </a:ln>
              <a:solidFill>
                <a:srgbClr val="2A2A2A"/>
              </a:solidFill>
              <a:effectLst/>
              <a:uLnTx/>
              <a:uFillTx/>
              <a:latin typeface="Arial"/>
              <a:ea typeface="Tahoma"/>
              <a:cs typeface="Tahoma"/>
              <a:sym typeface="Tahoma"/>
            </a:endParaRPr>
          </a:p>
          <a:p>
            <a:pPr marL="0" marR="0" lvl="0" indent="0" algn="l" defTabSz="711200" rtl="0" eaLnBrk="1" fontAlgn="auto" latinLnBrk="0" hangingPunct="1">
              <a:lnSpc>
                <a:spcPct val="100000"/>
              </a:lnSpc>
              <a:spcBef>
                <a:spcPts val="0"/>
              </a:spcBef>
              <a:spcAft>
                <a:spcPts val="0"/>
              </a:spcAft>
              <a:buClr>
                <a:srgbClr val="2A2A2A"/>
              </a:buClr>
              <a:buSzPts val="1600"/>
              <a:buFont typeface="Tahoma"/>
              <a:buNone/>
              <a:tabLst/>
              <a:defRPr/>
            </a:pPr>
            <a:r>
              <a:rPr kumimoji="0" lang="en-AU" sz="1600" b="0" i="0" u="none" strike="noStrike" kern="1200" cap="none" spc="0" normalizeH="0" baseline="0" noProof="0" dirty="0">
                <a:ln>
                  <a:noFill/>
                </a:ln>
                <a:solidFill>
                  <a:srgbClr val="2A2A2A"/>
                </a:solidFill>
                <a:effectLst/>
                <a:uLnTx/>
                <a:uFillTx/>
                <a:latin typeface="Arial"/>
                <a:ea typeface="Tahoma"/>
                <a:cs typeface="Tahoma"/>
                <a:sym typeface="Tahoma"/>
              </a:rPr>
              <a:t>We support organisations to use procurement as a platform to achieve more – more </a:t>
            </a:r>
            <a:r>
              <a:rPr kumimoji="0" lang="en-AU" sz="1600" b="1" i="0" u="none" strike="noStrike" kern="1200" cap="none" spc="0" normalizeH="0" baseline="0" noProof="0" dirty="0">
                <a:ln>
                  <a:noFill/>
                </a:ln>
                <a:solidFill>
                  <a:srgbClr val="2A2A2A"/>
                </a:solidFill>
                <a:effectLst/>
                <a:uLnTx/>
                <a:uFillTx/>
                <a:latin typeface="Arial"/>
                <a:ea typeface="Tahoma"/>
                <a:cs typeface="Tahoma"/>
                <a:sym typeface="Tahoma"/>
              </a:rPr>
              <a:t>savings</a:t>
            </a:r>
            <a:r>
              <a:rPr kumimoji="0" lang="en-AU" sz="1600" b="0" i="0" u="none" strike="noStrike" kern="1200" cap="none" spc="0" normalizeH="0" baseline="0" noProof="0" dirty="0">
                <a:ln>
                  <a:noFill/>
                </a:ln>
                <a:solidFill>
                  <a:srgbClr val="2A2A2A"/>
                </a:solidFill>
                <a:effectLst/>
                <a:uLnTx/>
                <a:uFillTx/>
                <a:latin typeface="Arial"/>
                <a:ea typeface="Tahoma"/>
                <a:cs typeface="Tahoma"/>
                <a:sym typeface="Tahoma"/>
              </a:rPr>
              <a:t>, more </a:t>
            </a:r>
            <a:r>
              <a:rPr kumimoji="0" lang="en-AU" sz="1600" b="1" i="0" u="none" strike="noStrike" kern="1200" cap="none" spc="0" normalizeH="0" baseline="0" noProof="0" dirty="0">
                <a:ln>
                  <a:noFill/>
                </a:ln>
                <a:solidFill>
                  <a:srgbClr val="2A2A2A"/>
                </a:solidFill>
                <a:effectLst/>
                <a:uLnTx/>
                <a:uFillTx/>
                <a:latin typeface="Arial"/>
                <a:ea typeface="Tahoma"/>
                <a:cs typeface="Tahoma"/>
                <a:sym typeface="Tahoma"/>
              </a:rPr>
              <a:t>efficiency</a:t>
            </a:r>
            <a:r>
              <a:rPr kumimoji="0" lang="en-AU" sz="1600" b="0" i="0" u="none" strike="noStrike" kern="1200" cap="none" spc="0" normalizeH="0" baseline="0" noProof="0" dirty="0">
                <a:ln>
                  <a:noFill/>
                </a:ln>
                <a:solidFill>
                  <a:srgbClr val="2A2A2A"/>
                </a:solidFill>
                <a:effectLst/>
                <a:uLnTx/>
                <a:uFillTx/>
                <a:latin typeface="Arial"/>
                <a:ea typeface="Tahoma"/>
                <a:cs typeface="Tahoma"/>
                <a:sym typeface="Tahoma"/>
              </a:rPr>
              <a:t>, more </a:t>
            </a:r>
            <a:r>
              <a:rPr kumimoji="0" lang="en-AU" sz="1600" b="1" i="0" u="none" strike="noStrike" kern="1200" cap="none" spc="0" normalizeH="0" baseline="0" noProof="0" dirty="0">
                <a:ln>
                  <a:noFill/>
                </a:ln>
                <a:solidFill>
                  <a:srgbClr val="2A2A2A"/>
                </a:solidFill>
                <a:effectLst/>
                <a:uLnTx/>
                <a:uFillTx/>
                <a:latin typeface="Arial"/>
                <a:ea typeface="Tahoma"/>
                <a:cs typeface="Tahoma"/>
                <a:sym typeface="Tahoma"/>
              </a:rPr>
              <a:t>insight</a:t>
            </a:r>
            <a:r>
              <a:rPr kumimoji="0" lang="en-AU" sz="1600" b="0" i="0" u="none" strike="noStrike" kern="1200" cap="none" spc="0" normalizeH="0" baseline="0" noProof="0" dirty="0">
                <a:ln>
                  <a:noFill/>
                </a:ln>
                <a:solidFill>
                  <a:srgbClr val="2A2A2A"/>
                </a:solidFill>
                <a:effectLst/>
                <a:uLnTx/>
                <a:uFillTx/>
                <a:latin typeface="Arial"/>
                <a:ea typeface="Tahoma"/>
                <a:cs typeface="Tahoma"/>
                <a:sym typeface="Tahoma"/>
              </a:rPr>
              <a:t>, more </a:t>
            </a:r>
            <a:r>
              <a:rPr kumimoji="0" lang="en-AU" sz="1600" b="1" i="0" u="none" strike="noStrike" kern="1200" cap="none" spc="0" normalizeH="0" baseline="0" noProof="0" dirty="0">
                <a:ln>
                  <a:noFill/>
                </a:ln>
                <a:solidFill>
                  <a:srgbClr val="2A2A2A"/>
                </a:solidFill>
                <a:effectLst/>
                <a:uLnTx/>
                <a:uFillTx/>
                <a:latin typeface="Arial"/>
                <a:ea typeface="Tahoma"/>
                <a:cs typeface="Tahoma"/>
                <a:sym typeface="Tahoma"/>
              </a:rPr>
              <a:t>social and sustainable outcomes</a:t>
            </a:r>
            <a:r>
              <a:rPr kumimoji="0" lang="en-AU" sz="1600" b="0" i="0" u="none" strike="noStrike" kern="1200" cap="none" spc="0" normalizeH="0" baseline="0" noProof="0" dirty="0">
                <a:ln>
                  <a:noFill/>
                </a:ln>
                <a:solidFill>
                  <a:srgbClr val="2A2A2A"/>
                </a:solidFill>
                <a:effectLst/>
                <a:uLnTx/>
                <a:uFillTx/>
                <a:latin typeface="Arial"/>
                <a:ea typeface="Tahoma"/>
                <a:cs typeface="Tahoma"/>
                <a:sym typeface="Tahoma"/>
              </a:rPr>
              <a:t>, more </a:t>
            </a:r>
            <a:r>
              <a:rPr kumimoji="0" lang="en-AU" sz="1600" b="1" i="0" u="none" strike="noStrike" kern="1200" cap="none" spc="0" normalizeH="0" baseline="0" noProof="0" dirty="0">
                <a:ln>
                  <a:noFill/>
                </a:ln>
                <a:solidFill>
                  <a:srgbClr val="2A2A2A"/>
                </a:solidFill>
                <a:effectLst/>
                <a:uLnTx/>
                <a:uFillTx/>
                <a:latin typeface="Arial"/>
                <a:ea typeface="Tahoma"/>
                <a:cs typeface="Tahoma"/>
                <a:sym typeface="Tahoma"/>
              </a:rPr>
              <a:t>value</a:t>
            </a:r>
            <a:r>
              <a:rPr kumimoji="0" lang="en-AU" sz="1600" b="0" i="0" u="none" strike="noStrike" kern="1200" cap="none" spc="0" normalizeH="0" baseline="0" noProof="0" dirty="0">
                <a:ln>
                  <a:noFill/>
                </a:ln>
                <a:solidFill>
                  <a:srgbClr val="2A2A2A"/>
                </a:solidFill>
                <a:effectLst/>
                <a:uLnTx/>
                <a:uFillTx/>
                <a:latin typeface="Arial"/>
                <a:ea typeface="Tahoma"/>
                <a:cs typeface="Tahoma"/>
                <a:sym typeface="Tahoma"/>
              </a:rPr>
              <a:t>, more </a:t>
            </a:r>
            <a:r>
              <a:rPr kumimoji="0" lang="en-AU" sz="1600" b="1" i="0" u="none" strike="noStrike" kern="1200" cap="none" spc="0" normalizeH="0" baseline="0" noProof="0" dirty="0">
                <a:ln>
                  <a:noFill/>
                </a:ln>
                <a:solidFill>
                  <a:srgbClr val="2A2A2A"/>
                </a:solidFill>
                <a:effectLst/>
                <a:uLnTx/>
                <a:uFillTx/>
                <a:latin typeface="Arial"/>
                <a:ea typeface="Tahoma"/>
                <a:cs typeface="Tahoma"/>
                <a:sym typeface="Tahoma"/>
              </a:rPr>
              <a:t>clarity</a:t>
            </a:r>
            <a:r>
              <a:rPr kumimoji="0" lang="en-AU" sz="1600" b="0" i="0" u="none" strike="noStrike" kern="1200" cap="none" spc="0" normalizeH="0" baseline="0" noProof="0" dirty="0">
                <a:ln>
                  <a:noFill/>
                </a:ln>
                <a:solidFill>
                  <a:srgbClr val="2A2A2A"/>
                </a:solidFill>
                <a:effectLst/>
                <a:uLnTx/>
                <a:uFillTx/>
                <a:latin typeface="Arial"/>
                <a:ea typeface="Tahoma"/>
                <a:cs typeface="Tahoma"/>
                <a:sym typeface="Tahoma"/>
              </a:rPr>
              <a:t>, more </a:t>
            </a:r>
            <a:r>
              <a:rPr kumimoji="0" lang="en-AU" sz="1600" b="1" i="0" u="none" strike="noStrike" kern="1200" cap="none" spc="0" normalizeH="0" baseline="0" noProof="0" dirty="0">
                <a:ln>
                  <a:noFill/>
                </a:ln>
                <a:solidFill>
                  <a:srgbClr val="2A2A2A"/>
                </a:solidFill>
                <a:effectLst/>
                <a:uLnTx/>
                <a:uFillTx/>
                <a:latin typeface="Arial"/>
                <a:ea typeface="Tahoma"/>
                <a:cs typeface="Tahoma"/>
                <a:sym typeface="Tahoma"/>
              </a:rPr>
              <a:t>influence</a:t>
            </a:r>
            <a:r>
              <a:rPr kumimoji="0" lang="en-AU" sz="1600" b="0" i="0" u="none" strike="noStrike" kern="1200" cap="none" spc="0" normalizeH="0" baseline="0" noProof="0" dirty="0">
                <a:ln>
                  <a:noFill/>
                </a:ln>
                <a:solidFill>
                  <a:srgbClr val="2A2A2A"/>
                </a:solidFill>
                <a:effectLst/>
                <a:uLnTx/>
                <a:uFillTx/>
                <a:latin typeface="Arial"/>
                <a:ea typeface="Tahoma"/>
                <a:cs typeface="Tahoma"/>
                <a:sym typeface="Tahoma"/>
              </a:rPr>
              <a:t>, more </a:t>
            </a:r>
            <a:r>
              <a:rPr kumimoji="0" lang="en-AU" sz="1600" b="1" i="0" u="none" strike="noStrike" kern="1200" cap="none" spc="0" normalizeH="0" baseline="0" noProof="0" dirty="0">
                <a:ln>
                  <a:noFill/>
                </a:ln>
                <a:solidFill>
                  <a:srgbClr val="2A2A2A"/>
                </a:solidFill>
                <a:effectLst/>
                <a:uLnTx/>
                <a:uFillTx/>
                <a:latin typeface="Arial"/>
                <a:ea typeface="Tahoma"/>
                <a:cs typeface="Tahoma"/>
                <a:sym typeface="Tahoma"/>
              </a:rPr>
              <a:t>flexibility</a:t>
            </a:r>
            <a:r>
              <a:rPr kumimoji="0" lang="en-AU" sz="1600" b="0" i="0" u="none" strike="noStrike" kern="1200" cap="none" spc="0" normalizeH="0" baseline="0" noProof="0" dirty="0">
                <a:ln>
                  <a:noFill/>
                </a:ln>
                <a:solidFill>
                  <a:srgbClr val="2A2A2A"/>
                </a:solidFill>
                <a:effectLst/>
                <a:uLnTx/>
                <a:uFillTx/>
                <a:latin typeface="Arial"/>
                <a:ea typeface="Tahoma"/>
                <a:cs typeface="Tahoma"/>
                <a:sym typeface="Tahoma"/>
              </a:rPr>
              <a:t>, more </a:t>
            </a:r>
            <a:r>
              <a:rPr kumimoji="0" lang="en-AU" sz="1600" b="1" i="0" u="none" strike="noStrike" kern="1200" cap="none" spc="0" normalizeH="0" baseline="0" noProof="0" dirty="0">
                <a:ln>
                  <a:noFill/>
                </a:ln>
                <a:solidFill>
                  <a:srgbClr val="2A2A2A"/>
                </a:solidFill>
                <a:effectLst/>
                <a:uLnTx/>
                <a:uFillTx/>
                <a:latin typeface="Arial"/>
                <a:ea typeface="Tahoma"/>
                <a:cs typeface="Tahoma"/>
                <a:sym typeface="Tahoma"/>
              </a:rPr>
              <a:t>assurance</a:t>
            </a:r>
            <a:r>
              <a:rPr kumimoji="0" lang="en-AU" sz="1600" b="0" i="0" u="none" strike="noStrike" kern="1200" cap="none" spc="0" normalizeH="0" baseline="0" noProof="0" dirty="0">
                <a:ln>
                  <a:noFill/>
                </a:ln>
                <a:solidFill>
                  <a:srgbClr val="2A2A2A"/>
                </a:solidFill>
                <a:effectLst/>
                <a:uLnTx/>
                <a:uFillTx/>
                <a:latin typeface="Arial"/>
                <a:ea typeface="Tahoma"/>
                <a:cs typeface="Tahoma"/>
                <a:sym typeface="Tahoma"/>
              </a:rPr>
              <a:t> or more </a:t>
            </a:r>
            <a:r>
              <a:rPr kumimoji="0" lang="en-AU" sz="1600" b="1" i="0" u="none" strike="noStrike" kern="1200" cap="none" spc="0" normalizeH="0" baseline="0" noProof="0" dirty="0">
                <a:ln>
                  <a:noFill/>
                </a:ln>
                <a:solidFill>
                  <a:srgbClr val="2A2A2A"/>
                </a:solidFill>
                <a:effectLst/>
                <a:uLnTx/>
                <a:uFillTx/>
                <a:latin typeface="Arial"/>
                <a:ea typeface="Tahoma"/>
                <a:cs typeface="Tahoma"/>
                <a:sym typeface="Tahoma"/>
              </a:rPr>
              <a:t>visibility</a:t>
            </a:r>
            <a:r>
              <a:rPr kumimoji="0" lang="en-AU" sz="1600" b="0" i="0" u="none" strike="noStrike" kern="1200" cap="none" spc="0" normalizeH="0" baseline="0" noProof="0" dirty="0">
                <a:ln>
                  <a:noFill/>
                </a:ln>
                <a:solidFill>
                  <a:srgbClr val="2A2A2A"/>
                </a:solidFill>
                <a:effectLst/>
                <a:uLnTx/>
                <a:uFillTx/>
                <a:latin typeface="Arial"/>
                <a:ea typeface="Tahoma"/>
                <a:cs typeface="Tahoma"/>
                <a:sym typeface="Tahoma"/>
              </a:rPr>
              <a:t>. </a:t>
            </a:r>
            <a:endParaRPr kumimoji="0" sz="1800" b="0" i="0" u="none" strike="noStrike" kern="1200" cap="none" spc="0" normalizeH="0" baseline="0" noProof="0" dirty="0">
              <a:ln>
                <a:noFill/>
              </a:ln>
              <a:solidFill>
                <a:srgbClr val="2A2A2A"/>
              </a:solidFill>
              <a:effectLst/>
              <a:uLnTx/>
              <a:uFillTx/>
              <a:latin typeface="Arial"/>
              <a:ea typeface="Tahoma"/>
              <a:cs typeface="Tahoma"/>
              <a:sym typeface="Tahoma"/>
            </a:endParaRPr>
          </a:p>
        </p:txBody>
      </p:sp>
      <p:sp>
        <p:nvSpPr>
          <p:cNvPr id="38" name="Google Shape;221;p5">
            <a:extLst>
              <a:ext uri="{FF2B5EF4-FFF2-40B4-BE49-F238E27FC236}">
                <a16:creationId xmlns:a16="http://schemas.microsoft.com/office/drawing/2014/main" id="{F61FF14D-0419-8CDA-0F7C-DEECE5A37CAA}"/>
              </a:ext>
            </a:extLst>
          </p:cNvPr>
          <p:cNvSpPr>
            <a:spLocks/>
          </p:cNvSpPr>
          <p:nvPr/>
        </p:nvSpPr>
        <p:spPr>
          <a:xfrm>
            <a:off x="9154625" y="1120080"/>
            <a:ext cx="2682268" cy="784790"/>
          </a:xfrm>
          <a:prstGeom prst="rect">
            <a:avLst/>
          </a:prstGeom>
          <a:noFill/>
          <a:ln>
            <a:noFill/>
          </a:ln>
        </p:spPr>
        <p:txBody>
          <a:bodyPr spcFirstLastPara="1" wrap="square" lIns="91425" tIns="45700" rIns="91425" bIns="45700" anchor="t" anchorCtr="0">
            <a:spAutoFit/>
          </a:bodyPr>
          <a:lstStyle/>
          <a:p>
            <a:pPr marL="0" marR="0" lvl="0" indent="0" algn="l" defTabSz="711200" rtl="0" eaLnBrk="1" fontAlgn="auto" latinLnBrk="0" hangingPunct="1">
              <a:lnSpc>
                <a:spcPct val="100000"/>
              </a:lnSpc>
              <a:spcBef>
                <a:spcPts val="0"/>
              </a:spcBef>
              <a:spcAft>
                <a:spcPts val="0"/>
              </a:spcAft>
              <a:buClr>
                <a:prstClr val="white"/>
              </a:buClr>
              <a:buSzPts val="1500"/>
              <a:buFont typeface="Tahoma"/>
              <a:buNone/>
              <a:tabLst/>
              <a:defRPr/>
            </a:pPr>
            <a:r>
              <a:rPr kumimoji="0" lang="en-AU" sz="1500" b="0" i="0" u="none" strike="noStrike" kern="1200" cap="none" spc="0" normalizeH="0" baseline="0" noProof="0">
                <a:ln>
                  <a:noFill/>
                </a:ln>
                <a:solidFill>
                  <a:prstClr val="white"/>
                </a:solidFill>
                <a:effectLst/>
                <a:uLnTx/>
                <a:uFillTx/>
                <a:latin typeface="Arial"/>
                <a:ea typeface="Tahoma"/>
                <a:cs typeface="Tahoma"/>
                <a:sym typeface="Tahoma"/>
              </a:rPr>
              <a:t>Broad experience delivering products and programs in hundreds of organisations</a:t>
            </a:r>
            <a:endParaRPr kumimoji="0" sz="1800" b="0" i="0" u="none" strike="noStrike" kern="1200" cap="none" spc="0" normalizeH="0" baseline="0" noProof="0">
              <a:ln>
                <a:noFill/>
              </a:ln>
              <a:solidFill>
                <a:srgbClr val="080808"/>
              </a:solidFill>
              <a:effectLst/>
              <a:uLnTx/>
              <a:uFillTx/>
              <a:latin typeface="Arial"/>
              <a:ea typeface="Tahoma"/>
              <a:cs typeface="Tahoma"/>
              <a:sym typeface="Tahoma"/>
            </a:endParaRPr>
          </a:p>
        </p:txBody>
      </p:sp>
      <p:sp>
        <p:nvSpPr>
          <p:cNvPr id="39" name="Google Shape;222;p5">
            <a:extLst>
              <a:ext uri="{FF2B5EF4-FFF2-40B4-BE49-F238E27FC236}">
                <a16:creationId xmlns:a16="http://schemas.microsoft.com/office/drawing/2014/main" id="{DD114F2E-0FC8-CF64-6650-34009E0792A6}"/>
              </a:ext>
            </a:extLst>
          </p:cNvPr>
          <p:cNvSpPr>
            <a:spLocks/>
          </p:cNvSpPr>
          <p:nvPr/>
        </p:nvSpPr>
        <p:spPr>
          <a:xfrm>
            <a:off x="9154625" y="2394413"/>
            <a:ext cx="2509949" cy="323165"/>
          </a:xfrm>
          <a:prstGeom prst="rect">
            <a:avLst/>
          </a:prstGeom>
          <a:noFill/>
          <a:ln>
            <a:noFill/>
          </a:ln>
        </p:spPr>
        <p:txBody>
          <a:bodyPr spcFirstLastPara="1" wrap="square" lIns="91425" tIns="45700" rIns="91425" bIns="45700" anchor="t" anchorCtr="0">
            <a:spAutoFit/>
          </a:bodyPr>
          <a:lstStyle/>
          <a:p>
            <a:pPr marL="0" marR="0" lvl="0" indent="0" algn="l" defTabSz="711200" rtl="0" eaLnBrk="1" fontAlgn="auto" latinLnBrk="0" hangingPunct="1">
              <a:lnSpc>
                <a:spcPct val="100000"/>
              </a:lnSpc>
              <a:spcBef>
                <a:spcPts val="0"/>
              </a:spcBef>
              <a:spcAft>
                <a:spcPts val="0"/>
              </a:spcAft>
              <a:buClr>
                <a:prstClr val="white"/>
              </a:buClr>
              <a:buSzPts val="1500"/>
              <a:buFont typeface="Tahoma"/>
              <a:buNone/>
              <a:tabLst/>
              <a:defRPr/>
            </a:pPr>
            <a:r>
              <a:rPr kumimoji="0" lang="en-AU" sz="1500" b="0" i="0" u="none" strike="noStrike" kern="1200" cap="none" spc="0" normalizeH="0" baseline="0" noProof="0">
                <a:ln>
                  <a:noFill/>
                </a:ln>
                <a:solidFill>
                  <a:prstClr val="white"/>
                </a:solidFill>
                <a:effectLst/>
                <a:uLnTx/>
                <a:uFillTx/>
                <a:latin typeface="Arial"/>
                <a:ea typeface="Tahoma"/>
                <a:cs typeface="Tahoma"/>
                <a:sym typeface="Tahoma"/>
              </a:rPr>
              <a:t>Across 8 countries </a:t>
            </a:r>
            <a:endParaRPr kumimoji="0" sz="1800" b="0" i="0" u="none" strike="noStrike" kern="1200" cap="none" spc="0" normalizeH="0" baseline="0" noProof="0">
              <a:ln>
                <a:noFill/>
              </a:ln>
              <a:solidFill>
                <a:srgbClr val="080808"/>
              </a:solidFill>
              <a:effectLst/>
              <a:uLnTx/>
              <a:uFillTx/>
              <a:latin typeface="Arial"/>
              <a:ea typeface="Tahoma"/>
              <a:cs typeface="Tahoma"/>
              <a:sym typeface="Tahoma"/>
            </a:endParaRPr>
          </a:p>
        </p:txBody>
      </p:sp>
      <p:sp>
        <p:nvSpPr>
          <p:cNvPr id="40" name="Google Shape;223;p5">
            <a:extLst>
              <a:ext uri="{FF2B5EF4-FFF2-40B4-BE49-F238E27FC236}">
                <a16:creationId xmlns:a16="http://schemas.microsoft.com/office/drawing/2014/main" id="{5A4F0622-E00B-CD52-57C4-EF93C6F4D766}"/>
              </a:ext>
            </a:extLst>
          </p:cNvPr>
          <p:cNvSpPr>
            <a:spLocks/>
          </p:cNvSpPr>
          <p:nvPr/>
        </p:nvSpPr>
        <p:spPr>
          <a:xfrm>
            <a:off x="9154625" y="3371426"/>
            <a:ext cx="2509949" cy="323165"/>
          </a:xfrm>
          <a:prstGeom prst="rect">
            <a:avLst/>
          </a:prstGeom>
          <a:noFill/>
          <a:ln>
            <a:noFill/>
          </a:ln>
        </p:spPr>
        <p:txBody>
          <a:bodyPr spcFirstLastPara="1" wrap="square" lIns="91425" tIns="45700" rIns="91425" bIns="45700" anchor="t" anchorCtr="0">
            <a:spAutoFit/>
          </a:bodyPr>
          <a:lstStyle/>
          <a:p>
            <a:pPr marL="0" marR="0" lvl="0" indent="0" algn="l" defTabSz="711200" rtl="0" eaLnBrk="1" fontAlgn="auto" latinLnBrk="0" hangingPunct="1">
              <a:lnSpc>
                <a:spcPct val="100000"/>
              </a:lnSpc>
              <a:spcBef>
                <a:spcPts val="0"/>
              </a:spcBef>
              <a:spcAft>
                <a:spcPts val="0"/>
              </a:spcAft>
              <a:buClr>
                <a:prstClr val="white"/>
              </a:buClr>
              <a:buSzPts val="1500"/>
              <a:buFont typeface="Tahoma"/>
              <a:buNone/>
              <a:tabLst/>
              <a:defRPr/>
            </a:pPr>
            <a:r>
              <a:rPr kumimoji="0" lang="en-AU" sz="1500" b="0" i="0" u="none" strike="noStrike" kern="1200" cap="none" spc="0" normalizeH="0" baseline="0" noProof="0">
                <a:ln>
                  <a:noFill/>
                </a:ln>
                <a:solidFill>
                  <a:prstClr val="white"/>
                </a:solidFill>
                <a:effectLst/>
                <a:uLnTx/>
                <a:uFillTx/>
                <a:latin typeface="Arial"/>
                <a:ea typeface="Tahoma"/>
                <a:cs typeface="Tahoma"/>
                <a:sym typeface="Tahoma"/>
              </a:rPr>
              <a:t>In over 20 industries</a:t>
            </a:r>
            <a:endParaRPr kumimoji="0" sz="1800" b="0" i="0" u="none" strike="noStrike" kern="1200" cap="none" spc="0" normalizeH="0" baseline="0" noProof="0">
              <a:ln>
                <a:noFill/>
              </a:ln>
              <a:solidFill>
                <a:srgbClr val="080808"/>
              </a:solidFill>
              <a:effectLst/>
              <a:uLnTx/>
              <a:uFillTx/>
              <a:latin typeface="Arial"/>
              <a:ea typeface="Tahoma"/>
              <a:cs typeface="Tahoma"/>
              <a:sym typeface="Tahoma"/>
            </a:endParaRPr>
          </a:p>
        </p:txBody>
      </p:sp>
      <p:sp>
        <p:nvSpPr>
          <p:cNvPr id="41" name="Google Shape;224;p5">
            <a:extLst>
              <a:ext uri="{FF2B5EF4-FFF2-40B4-BE49-F238E27FC236}">
                <a16:creationId xmlns:a16="http://schemas.microsoft.com/office/drawing/2014/main" id="{56A848F7-D5FB-1ED6-6B51-E04F8E9FE139}"/>
              </a:ext>
            </a:extLst>
          </p:cNvPr>
          <p:cNvSpPr>
            <a:spLocks/>
          </p:cNvSpPr>
          <p:nvPr/>
        </p:nvSpPr>
        <p:spPr>
          <a:xfrm>
            <a:off x="9154625" y="4210247"/>
            <a:ext cx="2692792" cy="553998"/>
          </a:xfrm>
          <a:prstGeom prst="rect">
            <a:avLst/>
          </a:prstGeom>
          <a:noFill/>
          <a:ln>
            <a:noFill/>
          </a:ln>
        </p:spPr>
        <p:txBody>
          <a:bodyPr spcFirstLastPara="1" wrap="square" lIns="91425" tIns="45700" rIns="91425" bIns="45700" anchor="t" anchorCtr="0">
            <a:spAutoFit/>
          </a:bodyPr>
          <a:lstStyle/>
          <a:p>
            <a:pPr marL="0" marR="0" lvl="0" indent="0" algn="l" defTabSz="711200" rtl="0" eaLnBrk="1" fontAlgn="auto" latinLnBrk="0" hangingPunct="1">
              <a:lnSpc>
                <a:spcPct val="100000"/>
              </a:lnSpc>
              <a:spcBef>
                <a:spcPts val="0"/>
              </a:spcBef>
              <a:spcAft>
                <a:spcPts val="0"/>
              </a:spcAft>
              <a:buClr>
                <a:prstClr val="white"/>
              </a:buClr>
              <a:buSzPts val="1500"/>
              <a:buFont typeface="Tahoma"/>
              <a:buNone/>
              <a:tabLst/>
              <a:defRPr/>
            </a:pPr>
            <a:r>
              <a:rPr kumimoji="0" lang="en-AU" sz="1500" b="0" i="0" u="none" strike="noStrike" kern="1200" cap="none" spc="0" normalizeH="0" baseline="0" noProof="0">
                <a:ln>
                  <a:noFill/>
                </a:ln>
                <a:solidFill>
                  <a:prstClr val="white"/>
                </a:solidFill>
                <a:effectLst/>
                <a:uLnTx/>
                <a:uFillTx/>
                <a:latin typeface="Arial"/>
                <a:ea typeface="Tahoma"/>
                <a:cs typeface="Tahoma"/>
                <a:sym typeface="Tahoma"/>
              </a:rPr>
              <a:t>Worked with numerous public and private sector companies</a:t>
            </a:r>
            <a:endParaRPr kumimoji="0" sz="1800" b="0" i="0" u="none" strike="noStrike" kern="1200" cap="none" spc="0" normalizeH="0" baseline="0" noProof="0">
              <a:ln>
                <a:noFill/>
              </a:ln>
              <a:solidFill>
                <a:srgbClr val="080808"/>
              </a:solidFill>
              <a:effectLst/>
              <a:uLnTx/>
              <a:uFillTx/>
              <a:latin typeface="Arial"/>
              <a:ea typeface="Tahoma"/>
              <a:cs typeface="Tahoma"/>
              <a:sym typeface="Tahoma"/>
            </a:endParaRPr>
          </a:p>
        </p:txBody>
      </p:sp>
      <p:sp>
        <p:nvSpPr>
          <p:cNvPr id="42" name="Google Shape;225;p5">
            <a:extLst>
              <a:ext uri="{FF2B5EF4-FFF2-40B4-BE49-F238E27FC236}">
                <a16:creationId xmlns:a16="http://schemas.microsoft.com/office/drawing/2014/main" id="{B63BFE02-B340-EEE5-A12B-116AF2A01E64}"/>
              </a:ext>
            </a:extLst>
          </p:cNvPr>
          <p:cNvSpPr>
            <a:spLocks/>
          </p:cNvSpPr>
          <p:nvPr/>
        </p:nvSpPr>
        <p:spPr>
          <a:xfrm>
            <a:off x="9154626" y="5222663"/>
            <a:ext cx="2509948" cy="553998"/>
          </a:xfrm>
          <a:prstGeom prst="rect">
            <a:avLst/>
          </a:prstGeom>
          <a:noFill/>
          <a:ln>
            <a:noFill/>
          </a:ln>
        </p:spPr>
        <p:txBody>
          <a:bodyPr spcFirstLastPara="1" wrap="square" lIns="91425" tIns="45700" rIns="91425" bIns="45700" anchor="t" anchorCtr="0">
            <a:spAutoFit/>
          </a:bodyPr>
          <a:lstStyle/>
          <a:p>
            <a:pPr marL="0" marR="0" lvl="0" indent="0" algn="l" defTabSz="711200" rtl="0" eaLnBrk="1" fontAlgn="auto" latinLnBrk="0" hangingPunct="1">
              <a:lnSpc>
                <a:spcPct val="100000"/>
              </a:lnSpc>
              <a:spcBef>
                <a:spcPts val="0"/>
              </a:spcBef>
              <a:spcAft>
                <a:spcPts val="0"/>
              </a:spcAft>
              <a:buClr>
                <a:prstClr val="white"/>
              </a:buClr>
              <a:buSzPts val="1500"/>
              <a:buFont typeface="Tahoma"/>
              <a:buNone/>
              <a:tabLst/>
              <a:defRPr/>
            </a:pPr>
            <a:r>
              <a:rPr kumimoji="0" lang="en-AU" sz="1500" b="0" i="0" u="none" strike="noStrike" kern="1200" cap="none" spc="0" normalizeH="0" baseline="0" noProof="0">
                <a:ln>
                  <a:noFill/>
                </a:ln>
                <a:solidFill>
                  <a:prstClr val="white"/>
                </a:solidFill>
                <a:effectLst/>
                <a:uLnTx/>
                <a:uFillTx/>
                <a:latin typeface="Arial"/>
                <a:ea typeface="Tahoma"/>
                <a:cs typeface="Tahoma"/>
                <a:sym typeface="Tahoma"/>
              </a:rPr>
              <a:t>Local government to multi- national corporations</a:t>
            </a:r>
            <a:endParaRPr kumimoji="0" sz="1800" b="0" i="0" u="none" strike="noStrike" kern="1200" cap="none" spc="0" normalizeH="0" baseline="0" noProof="0">
              <a:ln>
                <a:noFill/>
              </a:ln>
              <a:solidFill>
                <a:srgbClr val="080808"/>
              </a:solidFill>
              <a:effectLst/>
              <a:uLnTx/>
              <a:uFillTx/>
              <a:latin typeface="Arial"/>
              <a:ea typeface="Tahoma"/>
              <a:cs typeface="Tahoma"/>
              <a:sym typeface="Tahoma"/>
            </a:endParaRPr>
          </a:p>
        </p:txBody>
      </p:sp>
      <p:grpSp>
        <p:nvGrpSpPr>
          <p:cNvPr id="43" name="Google Shape;226;p5">
            <a:extLst>
              <a:ext uri="{FF2B5EF4-FFF2-40B4-BE49-F238E27FC236}">
                <a16:creationId xmlns:a16="http://schemas.microsoft.com/office/drawing/2014/main" id="{329BBD3F-0293-0945-E0D0-B08E11A46BEC}"/>
              </a:ext>
            </a:extLst>
          </p:cNvPr>
          <p:cNvGrpSpPr/>
          <p:nvPr/>
        </p:nvGrpSpPr>
        <p:grpSpPr>
          <a:xfrm>
            <a:off x="8543370" y="4352881"/>
            <a:ext cx="459133" cy="436883"/>
            <a:chOff x="4652963" y="5597525"/>
            <a:chExt cx="720725" cy="685800"/>
          </a:xfrm>
        </p:grpSpPr>
        <p:sp>
          <p:nvSpPr>
            <p:cNvPr id="44" name="Google Shape;227;p5">
              <a:extLst>
                <a:ext uri="{FF2B5EF4-FFF2-40B4-BE49-F238E27FC236}">
                  <a16:creationId xmlns:a16="http://schemas.microsoft.com/office/drawing/2014/main" id="{8A5D2A88-D75A-7513-B497-C8A66ECF9EA6}"/>
                </a:ext>
              </a:extLst>
            </p:cNvPr>
            <p:cNvSpPr>
              <a:spLocks/>
            </p:cNvSpPr>
            <p:nvPr/>
          </p:nvSpPr>
          <p:spPr>
            <a:xfrm>
              <a:off x="4979988" y="5927725"/>
              <a:ext cx="66675" cy="107950"/>
            </a:xfrm>
            <a:custGeom>
              <a:avLst/>
              <a:gdLst/>
              <a:ahLst/>
              <a:cxnLst/>
              <a:rect l="l" t="t" r="r" b="b"/>
              <a:pathLst>
                <a:path w="18" h="29" extrusionOk="0">
                  <a:moveTo>
                    <a:pt x="18" y="20"/>
                  </a:moveTo>
                  <a:cubicBezTo>
                    <a:pt x="18" y="25"/>
                    <a:pt x="14" y="29"/>
                    <a:pt x="10" y="29"/>
                  </a:cubicBezTo>
                  <a:cubicBezTo>
                    <a:pt x="8" y="29"/>
                    <a:pt x="8" y="29"/>
                    <a:pt x="8" y="29"/>
                  </a:cubicBezTo>
                  <a:cubicBezTo>
                    <a:pt x="4" y="29"/>
                    <a:pt x="0" y="25"/>
                    <a:pt x="0" y="20"/>
                  </a:cubicBezTo>
                  <a:cubicBezTo>
                    <a:pt x="0" y="9"/>
                    <a:pt x="0" y="9"/>
                    <a:pt x="0" y="9"/>
                  </a:cubicBezTo>
                  <a:cubicBezTo>
                    <a:pt x="0" y="4"/>
                    <a:pt x="4" y="0"/>
                    <a:pt x="8" y="0"/>
                  </a:cubicBezTo>
                  <a:cubicBezTo>
                    <a:pt x="10" y="0"/>
                    <a:pt x="10" y="0"/>
                    <a:pt x="10" y="0"/>
                  </a:cubicBezTo>
                  <a:cubicBezTo>
                    <a:pt x="14" y="0"/>
                    <a:pt x="18" y="4"/>
                    <a:pt x="18" y="9"/>
                  </a:cubicBezTo>
                  <a:lnTo>
                    <a:pt x="18" y="20"/>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711200" rtl="0" eaLnBrk="1" fontAlgn="auto" latinLnBrk="0" hangingPunct="1">
                <a:lnSpc>
                  <a:spcPct val="100000"/>
                </a:lnSpc>
                <a:spcBef>
                  <a:spcPts val="0"/>
                </a:spcBef>
                <a:spcAft>
                  <a:spcPts val="0"/>
                </a:spcAft>
                <a:buClr>
                  <a:srgbClr val="080808"/>
                </a:buClr>
                <a:buSzPts val="1400"/>
                <a:buFont typeface="Tahoma"/>
                <a:buNone/>
                <a:tabLst/>
                <a:defRPr/>
              </a:pPr>
              <a:endParaRPr kumimoji="0" sz="1400" b="0" i="0" u="none" strike="noStrike" kern="1200" cap="none" spc="0" normalizeH="0" baseline="0" noProof="0">
                <a:ln>
                  <a:noFill/>
                </a:ln>
                <a:solidFill>
                  <a:srgbClr val="000000"/>
                </a:solidFill>
                <a:effectLst/>
                <a:uLnTx/>
                <a:uFillTx/>
                <a:latin typeface="Tahoma"/>
                <a:ea typeface="Tahoma"/>
                <a:cs typeface="Tahoma"/>
                <a:sym typeface="Tahoma"/>
              </a:endParaRPr>
            </a:p>
          </p:txBody>
        </p:sp>
        <p:sp>
          <p:nvSpPr>
            <p:cNvPr id="45" name="Google Shape;228;p5">
              <a:extLst>
                <a:ext uri="{FF2B5EF4-FFF2-40B4-BE49-F238E27FC236}">
                  <a16:creationId xmlns:a16="http://schemas.microsoft.com/office/drawing/2014/main" id="{6DD3DA5C-0FE7-6DEA-2436-1E54FB59D299}"/>
                </a:ext>
              </a:extLst>
            </p:cNvPr>
            <p:cNvSpPr>
              <a:spLocks/>
            </p:cNvSpPr>
            <p:nvPr/>
          </p:nvSpPr>
          <p:spPr>
            <a:xfrm>
              <a:off x="4652963" y="5743575"/>
              <a:ext cx="720725" cy="217488"/>
            </a:xfrm>
            <a:custGeom>
              <a:avLst/>
              <a:gdLst/>
              <a:ahLst/>
              <a:cxnLst/>
              <a:rect l="l" t="t" r="r" b="b"/>
              <a:pathLst>
                <a:path w="192" h="58" extrusionOk="0">
                  <a:moveTo>
                    <a:pt x="93" y="38"/>
                  </a:moveTo>
                  <a:cubicBezTo>
                    <a:pt x="99" y="38"/>
                    <a:pt x="99" y="38"/>
                    <a:pt x="99" y="38"/>
                  </a:cubicBezTo>
                  <a:cubicBezTo>
                    <a:pt x="108" y="38"/>
                    <a:pt x="116" y="46"/>
                    <a:pt x="116" y="55"/>
                  </a:cubicBezTo>
                  <a:cubicBezTo>
                    <a:pt x="116" y="58"/>
                    <a:pt x="116" y="58"/>
                    <a:pt x="116" y="58"/>
                  </a:cubicBezTo>
                  <a:cubicBezTo>
                    <a:pt x="146" y="57"/>
                    <a:pt x="171" y="51"/>
                    <a:pt x="192" y="43"/>
                  </a:cubicBezTo>
                  <a:cubicBezTo>
                    <a:pt x="192" y="22"/>
                    <a:pt x="192" y="22"/>
                    <a:pt x="192" y="22"/>
                  </a:cubicBezTo>
                  <a:cubicBezTo>
                    <a:pt x="192" y="10"/>
                    <a:pt x="182" y="0"/>
                    <a:pt x="170" y="0"/>
                  </a:cubicBezTo>
                  <a:cubicBezTo>
                    <a:pt x="22" y="0"/>
                    <a:pt x="22" y="0"/>
                    <a:pt x="22" y="0"/>
                  </a:cubicBezTo>
                  <a:cubicBezTo>
                    <a:pt x="10" y="0"/>
                    <a:pt x="0" y="10"/>
                    <a:pt x="0" y="22"/>
                  </a:cubicBezTo>
                  <a:cubicBezTo>
                    <a:pt x="0" y="43"/>
                    <a:pt x="0" y="43"/>
                    <a:pt x="0" y="43"/>
                  </a:cubicBezTo>
                  <a:cubicBezTo>
                    <a:pt x="21" y="51"/>
                    <a:pt x="46" y="57"/>
                    <a:pt x="76" y="58"/>
                  </a:cubicBezTo>
                  <a:cubicBezTo>
                    <a:pt x="76" y="55"/>
                    <a:pt x="76" y="55"/>
                    <a:pt x="76" y="55"/>
                  </a:cubicBezTo>
                  <a:cubicBezTo>
                    <a:pt x="76" y="46"/>
                    <a:pt x="84" y="38"/>
                    <a:pt x="93" y="3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711200" rtl="0" eaLnBrk="1" fontAlgn="auto" latinLnBrk="0" hangingPunct="1">
                <a:lnSpc>
                  <a:spcPct val="100000"/>
                </a:lnSpc>
                <a:spcBef>
                  <a:spcPts val="0"/>
                </a:spcBef>
                <a:spcAft>
                  <a:spcPts val="0"/>
                </a:spcAft>
                <a:buClr>
                  <a:srgbClr val="080808"/>
                </a:buClr>
                <a:buSzPts val="1400"/>
                <a:buFont typeface="Tahoma"/>
                <a:buNone/>
                <a:tabLst/>
                <a:defRPr/>
              </a:pPr>
              <a:endParaRPr kumimoji="0" sz="1400" b="0" i="0" u="none" strike="noStrike" kern="1200" cap="none" spc="0" normalizeH="0" baseline="0" noProof="0">
                <a:ln>
                  <a:noFill/>
                </a:ln>
                <a:solidFill>
                  <a:srgbClr val="000000"/>
                </a:solidFill>
                <a:effectLst/>
                <a:uLnTx/>
                <a:uFillTx/>
                <a:latin typeface="Tahoma"/>
                <a:ea typeface="Tahoma"/>
                <a:cs typeface="Tahoma"/>
                <a:sym typeface="Tahoma"/>
              </a:endParaRPr>
            </a:p>
          </p:txBody>
        </p:sp>
        <p:sp>
          <p:nvSpPr>
            <p:cNvPr id="46" name="Google Shape;229;p5">
              <a:extLst>
                <a:ext uri="{FF2B5EF4-FFF2-40B4-BE49-F238E27FC236}">
                  <a16:creationId xmlns:a16="http://schemas.microsoft.com/office/drawing/2014/main" id="{6EBA62D1-9C16-2666-9CBB-096A6E083BEB}"/>
                </a:ext>
              </a:extLst>
            </p:cNvPr>
            <p:cNvSpPr>
              <a:spLocks/>
            </p:cNvSpPr>
            <p:nvPr/>
          </p:nvSpPr>
          <p:spPr>
            <a:xfrm>
              <a:off x="4652963" y="5946775"/>
              <a:ext cx="720725" cy="336550"/>
            </a:xfrm>
            <a:custGeom>
              <a:avLst/>
              <a:gdLst/>
              <a:ahLst/>
              <a:cxnLst/>
              <a:rect l="l" t="t" r="r" b="b"/>
              <a:pathLst>
                <a:path w="192" h="90" extrusionOk="0">
                  <a:moveTo>
                    <a:pt x="99" y="34"/>
                  </a:moveTo>
                  <a:cubicBezTo>
                    <a:pt x="93" y="34"/>
                    <a:pt x="93" y="34"/>
                    <a:pt x="93" y="34"/>
                  </a:cubicBezTo>
                  <a:cubicBezTo>
                    <a:pt x="84" y="34"/>
                    <a:pt x="76" y="26"/>
                    <a:pt x="76" y="17"/>
                  </a:cubicBezTo>
                  <a:cubicBezTo>
                    <a:pt x="76" y="14"/>
                    <a:pt x="76" y="14"/>
                    <a:pt x="76" y="14"/>
                  </a:cubicBezTo>
                  <a:cubicBezTo>
                    <a:pt x="46" y="12"/>
                    <a:pt x="21" y="7"/>
                    <a:pt x="0" y="0"/>
                  </a:cubicBezTo>
                  <a:cubicBezTo>
                    <a:pt x="0" y="68"/>
                    <a:pt x="0" y="68"/>
                    <a:pt x="0" y="68"/>
                  </a:cubicBezTo>
                  <a:cubicBezTo>
                    <a:pt x="0" y="80"/>
                    <a:pt x="10" y="90"/>
                    <a:pt x="22" y="90"/>
                  </a:cubicBezTo>
                  <a:cubicBezTo>
                    <a:pt x="170" y="90"/>
                    <a:pt x="170" y="90"/>
                    <a:pt x="170" y="90"/>
                  </a:cubicBezTo>
                  <a:cubicBezTo>
                    <a:pt x="182" y="90"/>
                    <a:pt x="192" y="80"/>
                    <a:pt x="192" y="68"/>
                  </a:cubicBezTo>
                  <a:cubicBezTo>
                    <a:pt x="192" y="0"/>
                    <a:pt x="192" y="0"/>
                    <a:pt x="192" y="0"/>
                  </a:cubicBezTo>
                  <a:cubicBezTo>
                    <a:pt x="171" y="7"/>
                    <a:pt x="146" y="12"/>
                    <a:pt x="116" y="14"/>
                  </a:cubicBezTo>
                  <a:cubicBezTo>
                    <a:pt x="116" y="17"/>
                    <a:pt x="116" y="17"/>
                    <a:pt x="116" y="17"/>
                  </a:cubicBezTo>
                  <a:cubicBezTo>
                    <a:pt x="116" y="26"/>
                    <a:pt x="108" y="34"/>
                    <a:pt x="99" y="3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711200" rtl="0" eaLnBrk="1" fontAlgn="auto" latinLnBrk="0" hangingPunct="1">
                <a:lnSpc>
                  <a:spcPct val="100000"/>
                </a:lnSpc>
                <a:spcBef>
                  <a:spcPts val="0"/>
                </a:spcBef>
                <a:spcAft>
                  <a:spcPts val="0"/>
                </a:spcAft>
                <a:buClr>
                  <a:srgbClr val="080808"/>
                </a:buClr>
                <a:buSzPts val="1400"/>
                <a:buFont typeface="Tahoma"/>
                <a:buNone/>
                <a:tabLst/>
                <a:defRPr/>
              </a:pPr>
              <a:endParaRPr kumimoji="0" sz="1400" b="0" i="0" u="none" strike="noStrike" kern="1200" cap="none" spc="0" normalizeH="0" baseline="0" noProof="0">
                <a:ln>
                  <a:noFill/>
                </a:ln>
                <a:solidFill>
                  <a:srgbClr val="000000"/>
                </a:solidFill>
                <a:effectLst/>
                <a:uLnTx/>
                <a:uFillTx/>
                <a:latin typeface="Tahoma"/>
                <a:ea typeface="Tahoma"/>
                <a:cs typeface="Tahoma"/>
                <a:sym typeface="Tahoma"/>
              </a:endParaRPr>
            </a:p>
          </p:txBody>
        </p:sp>
        <p:sp>
          <p:nvSpPr>
            <p:cNvPr id="47" name="Google Shape;230;p5">
              <a:extLst>
                <a:ext uri="{FF2B5EF4-FFF2-40B4-BE49-F238E27FC236}">
                  <a16:creationId xmlns:a16="http://schemas.microsoft.com/office/drawing/2014/main" id="{29810FE9-118D-4123-6468-4EA2C042EB5B}"/>
                </a:ext>
              </a:extLst>
            </p:cNvPr>
            <p:cNvSpPr>
              <a:spLocks/>
            </p:cNvSpPr>
            <p:nvPr/>
          </p:nvSpPr>
          <p:spPr>
            <a:xfrm>
              <a:off x="4822826" y="5597525"/>
              <a:ext cx="377825" cy="109538"/>
            </a:xfrm>
            <a:custGeom>
              <a:avLst/>
              <a:gdLst/>
              <a:ahLst/>
              <a:cxnLst/>
              <a:rect l="l" t="t" r="r" b="b"/>
              <a:pathLst>
                <a:path w="101" h="29" extrusionOk="0">
                  <a:moveTo>
                    <a:pt x="86" y="29"/>
                  </a:moveTo>
                  <a:cubicBezTo>
                    <a:pt x="80" y="16"/>
                    <a:pt x="80" y="16"/>
                    <a:pt x="80" y="16"/>
                  </a:cubicBezTo>
                  <a:cubicBezTo>
                    <a:pt x="79" y="15"/>
                    <a:pt x="77" y="13"/>
                    <a:pt x="75" y="13"/>
                  </a:cubicBezTo>
                  <a:cubicBezTo>
                    <a:pt x="27" y="13"/>
                    <a:pt x="27" y="13"/>
                    <a:pt x="27" y="13"/>
                  </a:cubicBezTo>
                  <a:cubicBezTo>
                    <a:pt x="25" y="13"/>
                    <a:pt x="23" y="15"/>
                    <a:pt x="22" y="16"/>
                  </a:cubicBezTo>
                  <a:cubicBezTo>
                    <a:pt x="15" y="29"/>
                    <a:pt x="15" y="29"/>
                    <a:pt x="15" y="29"/>
                  </a:cubicBezTo>
                  <a:cubicBezTo>
                    <a:pt x="0" y="29"/>
                    <a:pt x="0" y="29"/>
                    <a:pt x="0" y="29"/>
                  </a:cubicBezTo>
                  <a:cubicBezTo>
                    <a:pt x="10" y="10"/>
                    <a:pt x="10" y="10"/>
                    <a:pt x="10" y="10"/>
                  </a:cubicBezTo>
                  <a:cubicBezTo>
                    <a:pt x="13" y="4"/>
                    <a:pt x="20" y="0"/>
                    <a:pt x="27" y="0"/>
                  </a:cubicBezTo>
                  <a:cubicBezTo>
                    <a:pt x="75" y="0"/>
                    <a:pt x="75" y="0"/>
                    <a:pt x="75" y="0"/>
                  </a:cubicBezTo>
                  <a:cubicBezTo>
                    <a:pt x="82" y="0"/>
                    <a:pt x="89" y="4"/>
                    <a:pt x="92" y="10"/>
                  </a:cubicBezTo>
                  <a:cubicBezTo>
                    <a:pt x="101" y="29"/>
                    <a:pt x="101" y="29"/>
                    <a:pt x="101" y="29"/>
                  </a:cubicBezTo>
                  <a:lnTo>
                    <a:pt x="86" y="29"/>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711200" rtl="0" eaLnBrk="1" fontAlgn="auto" latinLnBrk="0" hangingPunct="1">
                <a:lnSpc>
                  <a:spcPct val="100000"/>
                </a:lnSpc>
                <a:spcBef>
                  <a:spcPts val="0"/>
                </a:spcBef>
                <a:spcAft>
                  <a:spcPts val="0"/>
                </a:spcAft>
                <a:buClr>
                  <a:srgbClr val="080808"/>
                </a:buClr>
                <a:buSzPts val="1400"/>
                <a:buFont typeface="Tahoma"/>
                <a:buNone/>
                <a:tabLst/>
                <a:defRPr/>
              </a:pPr>
              <a:endParaRPr kumimoji="0" sz="1400" b="0" i="0" u="none" strike="noStrike" kern="1200" cap="none" spc="0" normalizeH="0" baseline="0" noProof="0">
                <a:ln>
                  <a:noFill/>
                </a:ln>
                <a:solidFill>
                  <a:srgbClr val="000000"/>
                </a:solidFill>
                <a:effectLst/>
                <a:uLnTx/>
                <a:uFillTx/>
                <a:latin typeface="Tahoma"/>
                <a:ea typeface="Tahoma"/>
                <a:cs typeface="Tahoma"/>
                <a:sym typeface="Tahoma"/>
              </a:endParaRPr>
            </a:p>
          </p:txBody>
        </p:sp>
      </p:grpSp>
      <p:grpSp>
        <p:nvGrpSpPr>
          <p:cNvPr id="48" name="Google Shape;231;p5">
            <a:extLst>
              <a:ext uri="{FF2B5EF4-FFF2-40B4-BE49-F238E27FC236}">
                <a16:creationId xmlns:a16="http://schemas.microsoft.com/office/drawing/2014/main" id="{392814E0-EACF-4047-E98C-B278F45CA0C0}"/>
              </a:ext>
            </a:extLst>
          </p:cNvPr>
          <p:cNvGrpSpPr/>
          <p:nvPr/>
        </p:nvGrpSpPr>
        <p:grpSpPr>
          <a:xfrm>
            <a:off x="8520970" y="5287578"/>
            <a:ext cx="596568" cy="474631"/>
            <a:chOff x="7230825" y="5801578"/>
            <a:chExt cx="541734" cy="431006"/>
          </a:xfrm>
        </p:grpSpPr>
        <p:sp>
          <p:nvSpPr>
            <p:cNvPr id="49" name="Google Shape;232;p5">
              <a:extLst>
                <a:ext uri="{FF2B5EF4-FFF2-40B4-BE49-F238E27FC236}">
                  <a16:creationId xmlns:a16="http://schemas.microsoft.com/office/drawing/2014/main" id="{838219C6-7F43-FB75-1F6A-0D287268757A}"/>
                </a:ext>
              </a:extLst>
            </p:cNvPr>
            <p:cNvSpPr>
              <a:spLocks/>
            </p:cNvSpPr>
            <p:nvPr/>
          </p:nvSpPr>
          <p:spPr>
            <a:xfrm>
              <a:off x="7629684" y="5908734"/>
              <a:ext cx="142875" cy="323850"/>
            </a:xfrm>
            <a:custGeom>
              <a:avLst/>
              <a:gdLst/>
              <a:ahLst/>
              <a:cxnLst/>
              <a:rect l="l" t="t" r="r" b="b"/>
              <a:pathLst>
                <a:path w="51" h="115" extrusionOk="0">
                  <a:moveTo>
                    <a:pt x="40" y="0"/>
                  </a:moveTo>
                  <a:cubicBezTo>
                    <a:pt x="0" y="0"/>
                    <a:pt x="0" y="0"/>
                    <a:pt x="0" y="0"/>
                  </a:cubicBezTo>
                  <a:cubicBezTo>
                    <a:pt x="0" y="115"/>
                    <a:pt x="0" y="115"/>
                    <a:pt x="0" y="115"/>
                  </a:cubicBezTo>
                  <a:cubicBezTo>
                    <a:pt x="51" y="115"/>
                    <a:pt x="51" y="115"/>
                    <a:pt x="51" y="115"/>
                  </a:cubicBezTo>
                  <a:cubicBezTo>
                    <a:pt x="51" y="11"/>
                    <a:pt x="51" y="11"/>
                    <a:pt x="51" y="11"/>
                  </a:cubicBezTo>
                  <a:cubicBezTo>
                    <a:pt x="51" y="5"/>
                    <a:pt x="46" y="0"/>
                    <a:pt x="40" y="0"/>
                  </a:cubicBezTo>
                  <a:close/>
                  <a:moveTo>
                    <a:pt x="34" y="91"/>
                  </a:moveTo>
                  <a:cubicBezTo>
                    <a:pt x="16" y="91"/>
                    <a:pt x="16" y="91"/>
                    <a:pt x="16" y="91"/>
                  </a:cubicBezTo>
                  <a:cubicBezTo>
                    <a:pt x="16" y="74"/>
                    <a:pt x="16" y="74"/>
                    <a:pt x="16" y="74"/>
                  </a:cubicBezTo>
                  <a:cubicBezTo>
                    <a:pt x="34" y="74"/>
                    <a:pt x="34" y="74"/>
                    <a:pt x="34" y="74"/>
                  </a:cubicBezTo>
                  <a:lnTo>
                    <a:pt x="34" y="91"/>
                  </a:lnTo>
                  <a:close/>
                  <a:moveTo>
                    <a:pt x="34" y="62"/>
                  </a:moveTo>
                  <a:cubicBezTo>
                    <a:pt x="16" y="62"/>
                    <a:pt x="16" y="62"/>
                    <a:pt x="16" y="62"/>
                  </a:cubicBezTo>
                  <a:cubicBezTo>
                    <a:pt x="16" y="45"/>
                    <a:pt x="16" y="45"/>
                    <a:pt x="16" y="45"/>
                  </a:cubicBezTo>
                  <a:cubicBezTo>
                    <a:pt x="34" y="45"/>
                    <a:pt x="34" y="45"/>
                    <a:pt x="34" y="45"/>
                  </a:cubicBezTo>
                  <a:lnTo>
                    <a:pt x="34" y="62"/>
                  </a:lnTo>
                  <a:close/>
                  <a:moveTo>
                    <a:pt x="34" y="35"/>
                  </a:moveTo>
                  <a:cubicBezTo>
                    <a:pt x="16" y="35"/>
                    <a:pt x="16" y="35"/>
                    <a:pt x="16" y="35"/>
                  </a:cubicBezTo>
                  <a:cubicBezTo>
                    <a:pt x="16" y="18"/>
                    <a:pt x="16" y="18"/>
                    <a:pt x="16" y="18"/>
                  </a:cubicBezTo>
                  <a:cubicBezTo>
                    <a:pt x="34" y="18"/>
                    <a:pt x="34" y="18"/>
                    <a:pt x="34" y="18"/>
                  </a:cubicBezTo>
                  <a:lnTo>
                    <a:pt x="34" y="35"/>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711200" rtl="0" eaLnBrk="1" fontAlgn="auto" latinLnBrk="0" hangingPunct="1">
                <a:lnSpc>
                  <a:spcPct val="100000"/>
                </a:lnSpc>
                <a:spcBef>
                  <a:spcPts val="0"/>
                </a:spcBef>
                <a:spcAft>
                  <a:spcPts val="0"/>
                </a:spcAft>
                <a:buClr>
                  <a:srgbClr val="080808"/>
                </a:buClr>
                <a:buSzPts val="1400"/>
                <a:buFont typeface="Tahoma"/>
                <a:buNone/>
                <a:tabLst/>
                <a:defRPr/>
              </a:pPr>
              <a:endParaRPr kumimoji="0" sz="1400" b="0" i="0" u="none" strike="noStrike" kern="1200" cap="none" spc="0" normalizeH="0" baseline="0" noProof="0">
                <a:ln>
                  <a:noFill/>
                </a:ln>
                <a:solidFill>
                  <a:srgbClr val="000000"/>
                </a:solidFill>
                <a:effectLst/>
                <a:uLnTx/>
                <a:uFillTx/>
                <a:latin typeface="Tahoma"/>
                <a:ea typeface="Tahoma"/>
                <a:cs typeface="Tahoma"/>
                <a:sym typeface="Tahoma"/>
              </a:endParaRPr>
            </a:p>
          </p:txBody>
        </p:sp>
        <p:sp>
          <p:nvSpPr>
            <p:cNvPr id="50" name="Google Shape;233;p5">
              <a:extLst>
                <a:ext uri="{FF2B5EF4-FFF2-40B4-BE49-F238E27FC236}">
                  <a16:creationId xmlns:a16="http://schemas.microsoft.com/office/drawing/2014/main" id="{39C5B650-BC40-062C-4893-85D283BA6254}"/>
                </a:ext>
              </a:extLst>
            </p:cNvPr>
            <p:cNvSpPr>
              <a:spLocks/>
            </p:cNvSpPr>
            <p:nvPr/>
          </p:nvSpPr>
          <p:spPr>
            <a:xfrm>
              <a:off x="7387988" y="5801578"/>
              <a:ext cx="227410" cy="431006"/>
            </a:xfrm>
            <a:custGeom>
              <a:avLst/>
              <a:gdLst/>
              <a:ahLst/>
              <a:cxnLst/>
              <a:rect l="l" t="t" r="r" b="b"/>
              <a:pathLst>
                <a:path w="81" h="153" extrusionOk="0">
                  <a:moveTo>
                    <a:pt x="71" y="0"/>
                  </a:moveTo>
                  <a:cubicBezTo>
                    <a:pt x="10" y="0"/>
                    <a:pt x="10" y="0"/>
                    <a:pt x="10" y="0"/>
                  </a:cubicBezTo>
                  <a:cubicBezTo>
                    <a:pt x="4" y="0"/>
                    <a:pt x="0" y="5"/>
                    <a:pt x="0" y="10"/>
                  </a:cubicBezTo>
                  <a:cubicBezTo>
                    <a:pt x="0" y="153"/>
                    <a:pt x="0" y="153"/>
                    <a:pt x="0" y="153"/>
                  </a:cubicBezTo>
                  <a:cubicBezTo>
                    <a:pt x="30" y="153"/>
                    <a:pt x="30" y="153"/>
                    <a:pt x="30" y="153"/>
                  </a:cubicBezTo>
                  <a:cubicBezTo>
                    <a:pt x="30" y="117"/>
                    <a:pt x="30" y="117"/>
                    <a:pt x="30" y="117"/>
                  </a:cubicBezTo>
                  <a:cubicBezTo>
                    <a:pt x="51" y="117"/>
                    <a:pt x="51" y="117"/>
                    <a:pt x="51" y="117"/>
                  </a:cubicBezTo>
                  <a:cubicBezTo>
                    <a:pt x="51" y="153"/>
                    <a:pt x="51" y="153"/>
                    <a:pt x="51" y="153"/>
                  </a:cubicBezTo>
                  <a:cubicBezTo>
                    <a:pt x="81" y="153"/>
                    <a:pt x="81" y="153"/>
                    <a:pt x="81" y="153"/>
                  </a:cubicBezTo>
                  <a:cubicBezTo>
                    <a:pt x="81" y="10"/>
                    <a:pt x="81" y="10"/>
                    <a:pt x="81" y="10"/>
                  </a:cubicBezTo>
                  <a:cubicBezTo>
                    <a:pt x="81" y="5"/>
                    <a:pt x="76" y="0"/>
                    <a:pt x="71" y="0"/>
                  </a:cubicBezTo>
                  <a:close/>
                  <a:moveTo>
                    <a:pt x="34" y="97"/>
                  </a:moveTo>
                  <a:cubicBezTo>
                    <a:pt x="17" y="97"/>
                    <a:pt x="17" y="97"/>
                    <a:pt x="17" y="97"/>
                  </a:cubicBezTo>
                  <a:cubicBezTo>
                    <a:pt x="17" y="80"/>
                    <a:pt x="17" y="80"/>
                    <a:pt x="17" y="80"/>
                  </a:cubicBezTo>
                  <a:cubicBezTo>
                    <a:pt x="34" y="80"/>
                    <a:pt x="34" y="80"/>
                    <a:pt x="34" y="80"/>
                  </a:cubicBezTo>
                  <a:lnTo>
                    <a:pt x="34" y="97"/>
                  </a:lnTo>
                  <a:close/>
                  <a:moveTo>
                    <a:pt x="34" y="68"/>
                  </a:moveTo>
                  <a:cubicBezTo>
                    <a:pt x="17" y="68"/>
                    <a:pt x="17" y="68"/>
                    <a:pt x="17" y="68"/>
                  </a:cubicBezTo>
                  <a:cubicBezTo>
                    <a:pt x="17" y="52"/>
                    <a:pt x="17" y="52"/>
                    <a:pt x="17" y="52"/>
                  </a:cubicBezTo>
                  <a:cubicBezTo>
                    <a:pt x="34" y="52"/>
                    <a:pt x="34" y="52"/>
                    <a:pt x="34" y="52"/>
                  </a:cubicBezTo>
                  <a:lnTo>
                    <a:pt x="34" y="68"/>
                  </a:lnTo>
                  <a:close/>
                  <a:moveTo>
                    <a:pt x="34" y="41"/>
                  </a:moveTo>
                  <a:cubicBezTo>
                    <a:pt x="17" y="41"/>
                    <a:pt x="17" y="41"/>
                    <a:pt x="17" y="41"/>
                  </a:cubicBezTo>
                  <a:cubicBezTo>
                    <a:pt x="17" y="24"/>
                    <a:pt x="17" y="24"/>
                    <a:pt x="17" y="24"/>
                  </a:cubicBezTo>
                  <a:cubicBezTo>
                    <a:pt x="34" y="24"/>
                    <a:pt x="34" y="24"/>
                    <a:pt x="34" y="24"/>
                  </a:cubicBezTo>
                  <a:lnTo>
                    <a:pt x="34" y="41"/>
                  </a:lnTo>
                  <a:close/>
                  <a:moveTo>
                    <a:pt x="64" y="97"/>
                  </a:moveTo>
                  <a:cubicBezTo>
                    <a:pt x="47" y="97"/>
                    <a:pt x="47" y="97"/>
                    <a:pt x="47" y="97"/>
                  </a:cubicBezTo>
                  <a:cubicBezTo>
                    <a:pt x="47" y="80"/>
                    <a:pt x="47" y="80"/>
                    <a:pt x="47" y="80"/>
                  </a:cubicBezTo>
                  <a:cubicBezTo>
                    <a:pt x="64" y="80"/>
                    <a:pt x="64" y="80"/>
                    <a:pt x="64" y="80"/>
                  </a:cubicBezTo>
                  <a:lnTo>
                    <a:pt x="64" y="97"/>
                  </a:lnTo>
                  <a:close/>
                  <a:moveTo>
                    <a:pt x="64" y="69"/>
                  </a:moveTo>
                  <a:cubicBezTo>
                    <a:pt x="47" y="69"/>
                    <a:pt x="47" y="69"/>
                    <a:pt x="47" y="69"/>
                  </a:cubicBezTo>
                  <a:cubicBezTo>
                    <a:pt x="47" y="52"/>
                    <a:pt x="47" y="52"/>
                    <a:pt x="47" y="52"/>
                  </a:cubicBezTo>
                  <a:cubicBezTo>
                    <a:pt x="64" y="52"/>
                    <a:pt x="64" y="52"/>
                    <a:pt x="64" y="52"/>
                  </a:cubicBezTo>
                  <a:lnTo>
                    <a:pt x="64" y="69"/>
                  </a:lnTo>
                  <a:close/>
                  <a:moveTo>
                    <a:pt x="64" y="41"/>
                  </a:moveTo>
                  <a:cubicBezTo>
                    <a:pt x="47" y="41"/>
                    <a:pt x="47" y="41"/>
                    <a:pt x="47" y="41"/>
                  </a:cubicBezTo>
                  <a:cubicBezTo>
                    <a:pt x="47" y="24"/>
                    <a:pt x="47" y="24"/>
                    <a:pt x="47" y="24"/>
                  </a:cubicBezTo>
                  <a:cubicBezTo>
                    <a:pt x="64" y="24"/>
                    <a:pt x="64" y="24"/>
                    <a:pt x="64" y="24"/>
                  </a:cubicBezTo>
                  <a:lnTo>
                    <a:pt x="64" y="41"/>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711200" rtl="0" eaLnBrk="1" fontAlgn="auto" latinLnBrk="0" hangingPunct="1">
                <a:lnSpc>
                  <a:spcPct val="100000"/>
                </a:lnSpc>
                <a:spcBef>
                  <a:spcPts val="0"/>
                </a:spcBef>
                <a:spcAft>
                  <a:spcPts val="0"/>
                </a:spcAft>
                <a:buClr>
                  <a:srgbClr val="080808"/>
                </a:buClr>
                <a:buSzPts val="1400"/>
                <a:buFont typeface="Tahoma"/>
                <a:buNone/>
                <a:tabLst/>
                <a:defRPr/>
              </a:pPr>
              <a:endParaRPr kumimoji="0" sz="1400" b="0" i="0" u="none" strike="noStrike" kern="1200" cap="none" spc="0" normalizeH="0" baseline="0" noProof="0">
                <a:ln>
                  <a:noFill/>
                </a:ln>
                <a:solidFill>
                  <a:srgbClr val="000000"/>
                </a:solidFill>
                <a:effectLst/>
                <a:uLnTx/>
                <a:uFillTx/>
                <a:latin typeface="Tahoma"/>
                <a:ea typeface="Tahoma"/>
                <a:cs typeface="Tahoma"/>
                <a:sym typeface="Tahoma"/>
              </a:endParaRPr>
            </a:p>
          </p:txBody>
        </p:sp>
        <p:sp>
          <p:nvSpPr>
            <p:cNvPr id="51" name="Google Shape;234;p5">
              <a:extLst>
                <a:ext uri="{FF2B5EF4-FFF2-40B4-BE49-F238E27FC236}">
                  <a16:creationId xmlns:a16="http://schemas.microsoft.com/office/drawing/2014/main" id="{076FD20C-8EB0-DE1E-A2CE-2D48E9F2F576}"/>
                </a:ext>
              </a:extLst>
            </p:cNvPr>
            <p:cNvSpPr>
              <a:spLocks/>
            </p:cNvSpPr>
            <p:nvPr/>
          </p:nvSpPr>
          <p:spPr>
            <a:xfrm>
              <a:off x="7230825" y="5908734"/>
              <a:ext cx="142875" cy="323850"/>
            </a:xfrm>
            <a:custGeom>
              <a:avLst/>
              <a:gdLst/>
              <a:ahLst/>
              <a:cxnLst/>
              <a:rect l="l" t="t" r="r" b="b"/>
              <a:pathLst>
                <a:path w="51" h="115" extrusionOk="0">
                  <a:moveTo>
                    <a:pt x="10" y="0"/>
                  </a:moveTo>
                  <a:cubicBezTo>
                    <a:pt x="5" y="0"/>
                    <a:pt x="0" y="5"/>
                    <a:pt x="0" y="11"/>
                  </a:cubicBezTo>
                  <a:cubicBezTo>
                    <a:pt x="0" y="115"/>
                    <a:pt x="0" y="115"/>
                    <a:pt x="0" y="115"/>
                  </a:cubicBezTo>
                  <a:cubicBezTo>
                    <a:pt x="51" y="115"/>
                    <a:pt x="51" y="115"/>
                    <a:pt x="51" y="115"/>
                  </a:cubicBezTo>
                  <a:cubicBezTo>
                    <a:pt x="51" y="0"/>
                    <a:pt x="51" y="0"/>
                    <a:pt x="51" y="0"/>
                  </a:cubicBezTo>
                  <a:lnTo>
                    <a:pt x="10" y="0"/>
                  </a:lnTo>
                  <a:close/>
                  <a:moveTo>
                    <a:pt x="34" y="91"/>
                  </a:moveTo>
                  <a:cubicBezTo>
                    <a:pt x="17" y="91"/>
                    <a:pt x="17" y="91"/>
                    <a:pt x="17" y="91"/>
                  </a:cubicBezTo>
                  <a:cubicBezTo>
                    <a:pt x="17" y="74"/>
                    <a:pt x="17" y="74"/>
                    <a:pt x="17" y="74"/>
                  </a:cubicBezTo>
                  <a:cubicBezTo>
                    <a:pt x="34" y="74"/>
                    <a:pt x="34" y="74"/>
                    <a:pt x="34" y="74"/>
                  </a:cubicBezTo>
                  <a:lnTo>
                    <a:pt x="34" y="91"/>
                  </a:lnTo>
                  <a:close/>
                  <a:moveTo>
                    <a:pt x="34" y="62"/>
                  </a:moveTo>
                  <a:cubicBezTo>
                    <a:pt x="17" y="62"/>
                    <a:pt x="17" y="62"/>
                    <a:pt x="17" y="62"/>
                  </a:cubicBezTo>
                  <a:cubicBezTo>
                    <a:pt x="17" y="45"/>
                    <a:pt x="17" y="45"/>
                    <a:pt x="17" y="45"/>
                  </a:cubicBezTo>
                  <a:cubicBezTo>
                    <a:pt x="34" y="45"/>
                    <a:pt x="34" y="45"/>
                    <a:pt x="34" y="45"/>
                  </a:cubicBezTo>
                  <a:lnTo>
                    <a:pt x="34" y="62"/>
                  </a:lnTo>
                  <a:close/>
                  <a:moveTo>
                    <a:pt x="34" y="35"/>
                  </a:moveTo>
                  <a:cubicBezTo>
                    <a:pt x="17" y="35"/>
                    <a:pt x="17" y="35"/>
                    <a:pt x="17" y="35"/>
                  </a:cubicBezTo>
                  <a:cubicBezTo>
                    <a:pt x="17" y="18"/>
                    <a:pt x="17" y="18"/>
                    <a:pt x="17" y="18"/>
                  </a:cubicBezTo>
                  <a:cubicBezTo>
                    <a:pt x="34" y="18"/>
                    <a:pt x="34" y="18"/>
                    <a:pt x="34" y="18"/>
                  </a:cubicBezTo>
                  <a:lnTo>
                    <a:pt x="34" y="35"/>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711200" rtl="0" eaLnBrk="1" fontAlgn="auto" latinLnBrk="0" hangingPunct="1">
                <a:lnSpc>
                  <a:spcPct val="100000"/>
                </a:lnSpc>
                <a:spcBef>
                  <a:spcPts val="0"/>
                </a:spcBef>
                <a:spcAft>
                  <a:spcPts val="0"/>
                </a:spcAft>
                <a:buClr>
                  <a:srgbClr val="080808"/>
                </a:buClr>
                <a:buSzPts val="1400"/>
                <a:buFont typeface="Tahoma"/>
                <a:buNone/>
                <a:tabLst/>
                <a:defRPr/>
              </a:pPr>
              <a:endParaRPr kumimoji="0" sz="1400" b="0" i="0" u="none" strike="noStrike" kern="1200" cap="none" spc="0" normalizeH="0" baseline="0" noProof="0">
                <a:ln>
                  <a:noFill/>
                </a:ln>
                <a:solidFill>
                  <a:srgbClr val="000000"/>
                </a:solidFill>
                <a:effectLst/>
                <a:uLnTx/>
                <a:uFillTx/>
                <a:latin typeface="Tahoma"/>
                <a:ea typeface="Tahoma"/>
                <a:cs typeface="Tahoma"/>
                <a:sym typeface="Tahoma"/>
              </a:endParaRPr>
            </a:p>
          </p:txBody>
        </p:sp>
        <p:sp>
          <p:nvSpPr>
            <p:cNvPr id="52" name="Google Shape;235;p5">
              <a:extLst>
                <a:ext uri="{FF2B5EF4-FFF2-40B4-BE49-F238E27FC236}">
                  <a16:creationId xmlns:a16="http://schemas.microsoft.com/office/drawing/2014/main" id="{83126A86-0C09-C3C8-8DA8-F21844D8E7F7}"/>
                </a:ext>
              </a:extLst>
            </p:cNvPr>
            <p:cNvSpPr>
              <a:spLocks/>
            </p:cNvSpPr>
            <p:nvPr/>
          </p:nvSpPr>
          <p:spPr>
            <a:xfrm>
              <a:off x="7295119" y="5869444"/>
              <a:ext cx="78581" cy="27385"/>
            </a:xfrm>
            <a:custGeom>
              <a:avLst/>
              <a:gdLst/>
              <a:ahLst/>
              <a:cxnLst/>
              <a:rect l="l" t="t" r="r" b="b"/>
              <a:pathLst>
                <a:path w="28" h="10" extrusionOk="0">
                  <a:moveTo>
                    <a:pt x="10" y="0"/>
                  </a:moveTo>
                  <a:cubicBezTo>
                    <a:pt x="4" y="0"/>
                    <a:pt x="0" y="5"/>
                    <a:pt x="0" y="10"/>
                  </a:cubicBezTo>
                  <a:cubicBezTo>
                    <a:pt x="28" y="10"/>
                    <a:pt x="28" y="10"/>
                    <a:pt x="28" y="10"/>
                  </a:cubicBezTo>
                  <a:cubicBezTo>
                    <a:pt x="28" y="0"/>
                    <a:pt x="28" y="0"/>
                    <a:pt x="28" y="0"/>
                  </a:cubicBezTo>
                  <a:lnTo>
                    <a:pt x="10" y="0"/>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711200" rtl="0" eaLnBrk="1" fontAlgn="auto" latinLnBrk="0" hangingPunct="1">
                <a:lnSpc>
                  <a:spcPct val="100000"/>
                </a:lnSpc>
                <a:spcBef>
                  <a:spcPts val="0"/>
                </a:spcBef>
                <a:spcAft>
                  <a:spcPts val="0"/>
                </a:spcAft>
                <a:buClr>
                  <a:srgbClr val="080808"/>
                </a:buClr>
                <a:buSzPts val="1400"/>
                <a:buFont typeface="Tahoma"/>
                <a:buNone/>
                <a:tabLst/>
                <a:defRPr/>
              </a:pPr>
              <a:endParaRPr kumimoji="0" sz="1400" b="0" i="0" u="none" strike="noStrike" kern="1200" cap="none" spc="0" normalizeH="0" baseline="0" noProof="0">
                <a:ln>
                  <a:noFill/>
                </a:ln>
                <a:solidFill>
                  <a:srgbClr val="000000"/>
                </a:solidFill>
                <a:effectLst/>
                <a:uLnTx/>
                <a:uFillTx/>
                <a:latin typeface="Tahoma"/>
                <a:ea typeface="Tahoma"/>
                <a:cs typeface="Tahoma"/>
                <a:sym typeface="Tahoma"/>
              </a:endParaRPr>
            </a:p>
          </p:txBody>
        </p:sp>
        <p:sp>
          <p:nvSpPr>
            <p:cNvPr id="53" name="Google Shape;236;p5">
              <a:extLst>
                <a:ext uri="{FF2B5EF4-FFF2-40B4-BE49-F238E27FC236}">
                  <a16:creationId xmlns:a16="http://schemas.microsoft.com/office/drawing/2014/main" id="{4032CF69-AB48-FA65-2F1E-627D4F68A53B}"/>
                </a:ext>
              </a:extLst>
            </p:cNvPr>
            <p:cNvSpPr>
              <a:spLocks/>
            </p:cNvSpPr>
            <p:nvPr/>
          </p:nvSpPr>
          <p:spPr>
            <a:xfrm>
              <a:off x="7629684" y="5869444"/>
              <a:ext cx="78581" cy="27385"/>
            </a:xfrm>
            <a:custGeom>
              <a:avLst/>
              <a:gdLst/>
              <a:ahLst/>
              <a:cxnLst/>
              <a:rect l="l" t="t" r="r" b="b"/>
              <a:pathLst>
                <a:path w="28" h="10" extrusionOk="0">
                  <a:moveTo>
                    <a:pt x="18" y="0"/>
                  </a:moveTo>
                  <a:cubicBezTo>
                    <a:pt x="23" y="0"/>
                    <a:pt x="28" y="5"/>
                    <a:pt x="28" y="10"/>
                  </a:cubicBezTo>
                  <a:cubicBezTo>
                    <a:pt x="0" y="10"/>
                    <a:pt x="0" y="10"/>
                    <a:pt x="0" y="10"/>
                  </a:cubicBezTo>
                  <a:cubicBezTo>
                    <a:pt x="0" y="0"/>
                    <a:pt x="0" y="0"/>
                    <a:pt x="0" y="0"/>
                  </a:cubicBezTo>
                  <a:lnTo>
                    <a:pt x="18" y="0"/>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711200" rtl="0" eaLnBrk="1" fontAlgn="auto" latinLnBrk="0" hangingPunct="1">
                <a:lnSpc>
                  <a:spcPct val="100000"/>
                </a:lnSpc>
                <a:spcBef>
                  <a:spcPts val="0"/>
                </a:spcBef>
                <a:spcAft>
                  <a:spcPts val="0"/>
                </a:spcAft>
                <a:buClr>
                  <a:srgbClr val="080808"/>
                </a:buClr>
                <a:buSzPts val="1400"/>
                <a:buFont typeface="Tahoma"/>
                <a:buNone/>
                <a:tabLst/>
                <a:defRPr/>
              </a:pPr>
              <a:endParaRPr kumimoji="0" sz="1400" b="0" i="0" u="none" strike="noStrike" kern="1200" cap="none" spc="0" normalizeH="0" baseline="0" noProof="0">
                <a:ln>
                  <a:noFill/>
                </a:ln>
                <a:solidFill>
                  <a:srgbClr val="000000"/>
                </a:solidFill>
                <a:effectLst/>
                <a:uLnTx/>
                <a:uFillTx/>
                <a:latin typeface="Tahoma"/>
                <a:ea typeface="Tahoma"/>
                <a:cs typeface="Tahoma"/>
                <a:sym typeface="Tahoma"/>
              </a:endParaRPr>
            </a:p>
          </p:txBody>
        </p:sp>
      </p:grpSp>
      <p:grpSp>
        <p:nvGrpSpPr>
          <p:cNvPr id="54" name="Google Shape;237;p5">
            <a:extLst>
              <a:ext uri="{FF2B5EF4-FFF2-40B4-BE49-F238E27FC236}">
                <a16:creationId xmlns:a16="http://schemas.microsoft.com/office/drawing/2014/main" id="{E6B918A1-2199-9452-318C-7EFDB2CAF4D4}"/>
              </a:ext>
            </a:extLst>
          </p:cNvPr>
          <p:cNvGrpSpPr/>
          <p:nvPr/>
        </p:nvGrpSpPr>
        <p:grpSpPr>
          <a:xfrm>
            <a:off x="8543371" y="2386215"/>
            <a:ext cx="459133" cy="459134"/>
            <a:chOff x="17668875" y="1741488"/>
            <a:chExt cx="723900" cy="723901"/>
          </a:xfrm>
        </p:grpSpPr>
        <p:sp>
          <p:nvSpPr>
            <p:cNvPr id="55" name="Google Shape;238;p5">
              <a:extLst>
                <a:ext uri="{FF2B5EF4-FFF2-40B4-BE49-F238E27FC236}">
                  <a16:creationId xmlns:a16="http://schemas.microsoft.com/office/drawing/2014/main" id="{CDCB5625-EDA0-A9BE-011C-56B2E3194820}"/>
                </a:ext>
              </a:extLst>
            </p:cNvPr>
            <p:cNvSpPr>
              <a:spLocks/>
            </p:cNvSpPr>
            <p:nvPr/>
          </p:nvSpPr>
          <p:spPr>
            <a:xfrm>
              <a:off x="17765713" y="2120901"/>
              <a:ext cx="415925" cy="344488"/>
            </a:xfrm>
            <a:custGeom>
              <a:avLst/>
              <a:gdLst/>
              <a:ahLst/>
              <a:cxnLst/>
              <a:rect l="l" t="t" r="r" b="b"/>
              <a:pathLst>
                <a:path w="111" h="92" extrusionOk="0">
                  <a:moveTo>
                    <a:pt x="94" y="21"/>
                  </a:moveTo>
                  <a:cubicBezTo>
                    <a:pt x="77" y="11"/>
                    <a:pt x="57" y="4"/>
                    <a:pt x="36" y="0"/>
                  </a:cubicBezTo>
                  <a:cubicBezTo>
                    <a:pt x="33" y="7"/>
                    <a:pt x="26" y="12"/>
                    <a:pt x="18" y="12"/>
                  </a:cubicBezTo>
                  <a:cubicBezTo>
                    <a:pt x="10" y="27"/>
                    <a:pt x="4" y="44"/>
                    <a:pt x="0" y="61"/>
                  </a:cubicBezTo>
                  <a:cubicBezTo>
                    <a:pt x="18" y="80"/>
                    <a:pt x="43" y="92"/>
                    <a:pt x="70" y="92"/>
                  </a:cubicBezTo>
                  <a:cubicBezTo>
                    <a:pt x="84" y="92"/>
                    <a:pt x="96" y="89"/>
                    <a:pt x="108" y="84"/>
                  </a:cubicBezTo>
                  <a:cubicBezTo>
                    <a:pt x="110" y="69"/>
                    <a:pt x="111" y="55"/>
                    <a:pt x="109" y="41"/>
                  </a:cubicBezTo>
                  <a:cubicBezTo>
                    <a:pt x="100" y="39"/>
                    <a:pt x="93" y="30"/>
                    <a:pt x="94" y="2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711200" rtl="0" eaLnBrk="1" fontAlgn="auto" latinLnBrk="0" hangingPunct="1">
                <a:lnSpc>
                  <a:spcPct val="100000"/>
                </a:lnSpc>
                <a:spcBef>
                  <a:spcPts val="0"/>
                </a:spcBef>
                <a:spcAft>
                  <a:spcPts val="0"/>
                </a:spcAft>
                <a:buClr>
                  <a:srgbClr val="080808"/>
                </a:buClr>
                <a:buSzPts val="1400"/>
                <a:buFont typeface="Tahoma"/>
                <a:buNone/>
                <a:tabLst/>
                <a:defRPr/>
              </a:pPr>
              <a:endParaRPr kumimoji="0" sz="1400" b="0" i="0" u="none" strike="noStrike" kern="1200" cap="none" spc="0" normalizeH="0" baseline="0" noProof="0">
                <a:ln>
                  <a:noFill/>
                </a:ln>
                <a:solidFill>
                  <a:srgbClr val="000000"/>
                </a:solidFill>
                <a:effectLst/>
                <a:uLnTx/>
                <a:uFillTx/>
                <a:latin typeface="Tahoma"/>
                <a:ea typeface="Tahoma"/>
                <a:cs typeface="Tahoma"/>
                <a:sym typeface="Tahoma"/>
              </a:endParaRPr>
            </a:p>
          </p:txBody>
        </p:sp>
        <p:sp>
          <p:nvSpPr>
            <p:cNvPr id="56" name="Google Shape;239;p5">
              <a:extLst>
                <a:ext uri="{FF2B5EF4-FFF2-40B4-BE49-F238E27FC236}">
                  <a16:creationId xmlns:a16="http://schemas.microsoft.com/office/drawing/2014/main" id="{DC113F7E-F0FB-338A-276E-7660CBBCD53D}"/>
                </a:ext>
              </a:extLst>
            </p:cNvPr>
            <p:cNvSpPr>
              <a:spLocks/>
            </p:cNvSpPr>
            <p:nvPr/>
          </p:nvSpPr>
          <p:spPr>
            <a:xfrm>
              <a:off x="17900650" y="1947863"/>
              <a:ext cx="250825" cy="214313"/>
            </a:xfrm>
            <a:custGeom>
              <a:avLst/>
              <a:gdLst/>
              <a:ahLst/>
              <a:cxnLst/>
              <a:rect l="l" t="t" r="r" b="b"/>
              <a:pathLst>
                <a:path w="67" h="57" extrusionOk="0">
                  <a:moveTo>
                    <a:pt x="39" y="4"/>
                  </a:moveTo>
                  <a:cubicBezTo>
                    <a:pt x="36" y="3"/>
                    <a:pt x="33" y="2"/>
                    <a:pt x="31" y="0"/>
                  </a:cubicBezTo>
                  <a:cubicBezTo>
                    <a:pt x="19" y="9"/>
                    <a:pt x="9" y="20"/>
                    <a:pt x="0" y="31"/>
                  </a:cubicBezTo>
                  <a:cubicBezTo>
                    <a:pt x="0" y="33"/>
                    <a:pt x="1" y="34"/>
                    <a:pt x="1" y="36"/>
                  </a:cubicBezTo>
                  <a:cubicBezTo>
                    <a:pt x="1" y="36"/>
                    <a:pt x="1" y="36"/>
                    <a:pt x="1" y="36"/>
                  </a:cubicBezTo>
                  <a:cubicBezTo>
                    <a:pt x="23" y="39"/>
                    <a:pt x="44" y="47"/>
                    <a:pt x="62" y="57"/>
                  </a:cubicBezTo>
                  <a:cubicBezTo>
                    <a:pt x="63" y="55"/>
                    <a:pt x="65" y="53"/>
                    <a:pt x="67" y="52"/>
                  </a:cubicBezTo>
                  <a:cubicBezTo>
                    <a:pt x="62" y="35"/>
                    <a:pt x="55" y="19"/>
                    <a:pt x="45" y="4"/>
                  </a:cubicBezTo>
                  <a:cubicBezTo>
                    <a:pt x="43" y="4"/>
                    <a:pt x="41" y="4"/>
                    <a:pt x="39" y="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711200" rtl="0" eaLnBrk="1" fontAlgn="auto" latinLnBrk="0" hangingPunct="1">
                <a:lnSpc>
                  <a:spcPct val="100000"/>
                </a:lnSpc>
                <a:spcBef>
                  <a:spcPts val="0"/>
                </a:spcBef>
                <a:spcAft>
                  <a:spcPts val="0"/>
                </a:spcAft>
                <a:buClr>
                  <a:srgbClr val="080808"/>
                </a:buClr>
                <a:buSzPts val="1400"/>
                <a:buFont typeface="Tahoma"/>
                <a:buNone/>
                <a:tabLst/>
                <a:defRPr/>
              </a:pPr>
              <a:endParaRPr kumimoji="0" sz="1400" b="0" i="0" u="none" strike="noStrike" kern="1200" cap="none" spc="0" normalizeH="0" baseline="0" noProof="0">
                <a:ln>
                  <a:noFill/>
                </a:ln>
                <a:solidFill>
                  <a:srgbClr val="000000"/>
                </a:solidFill>
                <a:effectLst/>
                <a:uLnTx/>
                <a:uFillTx/>
                <a:latin typeface="Tahoma"/>
                <a:ea typeface="Tahoma"/>
                <a:cs typeface="Tahoma"/>
                <a:sym typeface="Tahoma"/>
              </a:endParaRPr>
            </a:p>
          </p:txBody>
        </p:sp>
        <p:sp>
          <p:nvSpPr>
            <p:cNvPr id="57" name="Google Shape;240;p5">
              <a:extLst>
                <a:ext uri="{FF2B5EF4-FFF2-40B4-BE49-F238E27FC236}">
                  <a16:creationId xmlns:a16="http://schemas.microsoft.com/office/drawing/2014/main" id="{DD7DCB2E-E775-5DF3-0C0A-6F89BAC7C19C}"/>
                </a:ext>
              </a:extLst>
            </p:cNvPr>
            <p:cNvSpPr>
              <a:spLocks/>
            </p:cNvSpPr>
            <p:nvPr/>
          </p:nvSpPr>
          <p:spPr>
            <a:xfrm>
              <a:off x="17668875" y="1771651"/>
              <a:ext cx="325438" cy="311150"/>
            </a:xfrm>
            <a:custGeom>
              <a:avLst/>
              <a:gdLst/>
              <a:ahLst/>
              <a:cxnLst/>
              <a:rect l="l" t="t" r="r" b="b"/>
              <a:pathLst>
                <a:path w="87" h="83" extrusionOk="0">
                  <a:moveTo>
                    <a:pt x="0" y="83"/>
                  </a:moveTo>
                  <a:cubicBezTo>
                    <a:pt x="9" y="81"/>
                    <a:pt x="18" y="80"/>
                    <a:pt x="27" y="80"/>
                  </a:cubicBezTo>
                  <a:cubicBezTo>
                    <a:pt x="29" y="71"/>
                    <a:pt x="38" y="66"/>
                    <a:pt x="48" y="67"/>
                  </a:cubicBezTo>
                  <a:cubicBezTo>
                    <a:pt x="50" y="68"/>
                    <a:pt x="53" y="69"/>
                    <a:pt x="55" y="70"/>
                  </a:cubicBezTo>
                  <a:cubicBezTo>
                    <a:pt x="62" y="61"/>
                    <a:pt x="70" y="53"/>
                    <a:pt x="78" y="46"/>
                  </a:cubicBezTo>
                  <a:cubicBezTo>
                    <a:pt x="81" y="43"/>
                    <a:pt x="84" y="41"/>
                    <a:pt x="86" y="39"/>
                  </a:cubicBezTo>
                  <a:cubicBezTo>
                    <a:pt x="85" y="36"/>
                    <a:pt x="85" y="33"/>
                    <a:pt x="85" y="29"/>
                  </a:cubicBezTo>
                  <a:cubicBezTo>
                    <a:pt x="86" y="28"/>
                    <a:pt x="86" y="26"/>
                    <a:pt x="87" y="25"/>
                  </a:cubicBezTo>
                  <a:cubicBezTo>
                    <a:pt x="78" y="15"/>
                    <a:pt x="68" y="7"/>
                    <a:pt x="58" y="0"/>
                  </a:cubicBezTo>
                  <a:cubicBezTo>
                    <a:pt x="25" y="14"/>
                    <a:pt x="2" y="46"/>
                    <a:pt x="0" y="8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711200" rtl="0" eaLnBrk="1" fontAlgn="auto" latinLnBrk="0" hangingPunct="1">
                <a:lnSpc>
                  <a:spcPct val="100000"/>
                </a:lnSpc>
                <a:spcBef>
                  <a:spcPts val="0"/>
                </a:spcBef>
                <a:spcAft>
                  <a:spcPts val="0"/>
                </a:spcAft>
                <a:buClr>
                  <a:srgbClr val="080808"/>
                </a:buClr>
                <a:buSzPts val="1400"/>
                <a:buFont typeface="Tahoma"/>
                <a:buNone/>
                <a:tabLst/>
                <a:defRPr/>
              </a:pPr>
              <a:endParaRPr kumimoji="0" sz="1400" b="0" i="0" u="none" strike="noStrike" kern="1200" cap="none" spc="0" normalizeH="0" baseline="0" noProof="0">
                <a:ln>
                  <a:noFill/>
                </a:ln>
                <a:solidFill>
                  <a:srgbClr val="000000"/>
                </a:solidFill>
                <a:effectLst/>
                <a:uLnTx/>
                <a:uFillTx/>
                <a:latin typeface="Tahoma"/>
                <a:ea typeface="Tahoma"/>
                <a:cs typeface="Tahoma"/>
                <a:sym typeface="Tahoma"/>
              </a:endParaRPr>
            </a:p>
          </p:txBody>
        </p:sp>
        <p:sp>
          <p:nvSpPr>
            <p:cNvPr id="58" name="Google Shape;241;p5">
              <a:extLst>
                <a:ext uri="{FF2B5EF4-FFF2-40B4-BE49-F238E27FC236}">
                  <a16:creationId xmlns:a16="http://schemas.microsoft.com/office/drawing/2014/main" id="{E08A35DA-759C-E40D-83EC-596B379AD88F}"/>
                </a:ext>
              </a:extLst>
            </p:cNvPr>
            <p:cNvSpPr>
              <a:spLocks/>
            </p:cNvSpPr>
            <p:nvPr/>
          </p:nvSpPr>
          <p:spPr>
            <a:xfrm>
              <a:off x="17930813" y="1741488"/>
              <a:ext cx="292100" cy="101600"/>
            </a:xfrm>
            <a:custGeom>
              <a:avLst/>
              <a:gdLst/>
              <a:ahLst/>
              <a:cxnLst/>
              <a:rect l="l" t="t" r="r" b="b"/>
              <a:pathLst>
                <a:path w="78" h="27" extrusionOk="0">
                  <a:moveTo>
                    <a:pt x="23" y="25"/>
                  </a:moveTo>
                  <a:cubicBezTo>
                    <a:pt x="27" y="22"/>
                    <a:pt x="32" y="21"/>
                    <a:pt x="37" y="22"/>
                  </a:cubicBezTo>
                  <a:cubicBezTo>
                    <a:pt x="41" y="22"/>
                    <a:pt x="45" y="24"/>
                    <a:pt x="48" y="27"/>
                  </a:cubicBezTo>
                  <a:cubicBezTo>
                    <a:pt x="57" y="22"/>
                    <a:pt x="68" y="18"/>
                    <a:pt x="78" y="15"/>
                  </a:cubicBezTo>
                  <a:cubicBezTo>
                    <a:pt x="63" y="5"/>
                    <a:pt x="45" y="0"/>
                    <a:pt x="26" y="0"/>
                  </a:cubicBezTo>
                  <a:cubicBezTo>
                    <a:pt x="17" y="0"/>
                    <a:pt x="8" y="1"/>
                    <a:pt x="0" y="4"/>
                  </a:cubicBezTo>
                  <a:cubicBezTo>
                    <a:pt x="8" y="10"/>
                    <a:pt x="16" y="17"/>
                    <a:pt x="23" y="2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711200" rtl="0" eaLnBrk="1" fontAlgn="auto" latinLnBrk="0" hangingPunct="1">
                <a:lnSpc>
                  <a:spcPct val="100000"/>
                </a:lnSpc>
                <a:spcBef>
                  <a:spcPts val="0"/>
                </a:spcBef>
                <a:spcAft>
                  <a:spcPts val="0"/>
                </a:spcAft>
                <a:buClr>
                  <a:srgbClr val="080808"/>
                </a:buClr>
                <a:buSzPts val="1400"/>
                <a:buFont typeface="Tahoma"/>
                <a:buNone/>
                <a:tabLst/>
                <a:defRPr/>
              </a:pPr>
              <a:endParaRPr kumimoji="0" sz="1400" b="0" i="0" u="none" strike="noStrike" kern="1200" cap="none" spc="0" normalizeH="0" baseline="0" noProof="0">
                <a:ln>
                  <a:noFill/>
                </a:ln>
                <a:solidFill>
                  <a:srgbClr val="000000"/>
                </a:solidFill>
                <a:effectLst/>
                <a:uLnTx/>
                <a:uFillTx/>
                <a:latin typeface="Tahoma"/>
                <a:ea typeface="Tahoma"/>
                <a:cs typeface="Tahoma"/>
                <a:sym typeface="Tahoma"/>
              </a:endParaRPr>
            </a:p>
          </p:txBody>
        </p:sp>
        <p:sp>
          <p:nvSpPr>
            <p:cNvPr id="59" name="Google Shape;242;p5">
              <a:extLst>
                <a:ext uri="{FF2B5EF4-FFF2-40B4-BE49-F238E27FC236}">
                  <a16:creationId xmlns:a16="http://schemas.microsoft.com/office/drawing/2014/main" id="{7E1F0610-4412-0CE1-F717-98EF0F28C603}"/>
                </a:ext>
              </a:extLst>
            </p:cNvPr>
            <p:cNvSpPr>
              <a:spLocks/>
            </p:cNvSpPr>
            <p:nvPr/>
          </p:nvSpPr>
          <p:spPr>
            <a:xfrm>
              <a:off x="18103850" y="1827213"/>
              <a:ext cx="288925" cy="484188"/>
            </a:xfrm>
            <a:custGeom>
              <a:avLst/>
              <a:gdLst/>
              <a:ahLst/>
              <a:cxnLst/>
              <a:rect l="l" t="t" r="r" b="b"/>
              <a:pathLst>
                <a:path w="77" h="129" extrusionOk="0">
                  <a:moveTo>
                    <a:pt x="6" y="20"/>
                  </a:moveTo>
                  <a:cubicBezTo>
                    <a:pt x="6" y="25"/>
                    <a:pt x="4" y="28"/>
                    <a:pt x="0" y="31"/>
                  </a:cubicBezTo>
                  <a:cubicBezTo>
                    <a:pt x="11" y="47"/>
                    <a:pt x="18" y="64"/>
                    <a:pt x="23" y="81"/>
                  </a:cubicBezTo>
                  <a:cubicBezTo>
                    <a:pt x="24" y="81"/>
                    <a:pt x="25" y="81"/>
                    <a:pt x="26" y="82"/>
                  </a:cubicBezTo>
                  <a:cubicBezTo>
                    <a:pt x="36" y="83"/>
                    <a:pt x="43" y="93"/>
                    <a:pt x="42" y="103"/>
                  </a:cubicBezTo>
                  <a:cubicBezTo>
                    <a:pt x="41" y="106"/>
                    <a:pt x="40" y="108"/>
                    <a:pt x="39" y="110"/>
                  </a:cubicBezTo>
                  <a:cubicBezTo>
                    <a:pt x="46" y="116"/>
                    <a:pt x="53" y="122"/>
                    <a:pt x="59" y="129"/>
                  </a:cubicBezTo>
                  <a:cubicBezTo>
                    <a:pt x="70" y="113"/>
                    <a:pt x="77" y="94"/>
                    <a:pt x="77" y="73"/>
                  </a:cubicBezTo>
                  <a:cubicBezTo>
                    <a:pt x="77" y="44"/>
                    <a:pt x="64" y="18"/>
                    <a:pt x="43" y="0"/>
                  </a:cubicBezTo>
                  <a:cubicBezTo>
                    <a:pt x="30" y="3"/>
                    <a:pt x="18" y="8"/>
                    <a:pt x="6" y="14"/>
                  </a:cubicBezTo>
                  <a:cubicBezTo>
                    <a:pt x="7" y="16"/>
                    <a:pt x="7" y="18"/>
                    <a:pt x="6" y="2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711200" rtl="0" eaLnBrk="1" fontAlgn="auto" latinLnBrk="0" hangingPunct="1">
                <a:lnSpc>
                  <a:spcPct val="100000"/>
                </a:lnSpc>
                <a:spcBef>
                  <a:spcPts val="0"/>
                </a:spcBef>
                <a:spcAft>
                  <a:spcPts val="0"/>
                </a:spcAft>
                <a:buClr>
                  <a:srgbClr val="080808"/>
                </a:buClr>
                <a:buSzPts val="1400"/>
                <a:buFont typeface="Tahoma"/>
                <a:buNone/>
                <a:tabLst/>
                <a:defRPr/>
              </a:pPr>
              <a:endParaRPr kumimoji="0" sz="1400" b="0" i="0" u="none" strike="noStrike" kern="1200" cap="none" spc="0" normalizeH="0" baseline="0" noProof="0">
                <a:ln>
                  <a:noFill/>
                </a:ln>
                <a:solidFill>
                  <a:srgbClr val="000000"/>
                </a:solidFill>
                <a:effectLst/>
                <a:uLnTx/>
                <a:uFillTx/>
                <a:latin typeface="Tahoma"/>
                <a:ea typeface="Tahoma"/>
                <a:cs typeface="Tahoma"/>
                <a:sym typeface="Tahoma"/>
              </a:endParaRPr>
            </a:p>
          </p:txBody>
        </p:sp>
        <p:sp>
          <p:nvSpPr>
            <p:cNvPr id="60" name="Google Shape;243;p5">
              <a:extLst>
                <a:ext uri="{FF2B5EF4-FFF2-40B4-BE49-F238E27FC236}">
                  <a16:creationId xmlns:a16="http://schemas.microsoft.com/office/drawing/2014/main" id="{8B36EF68-DF46-4F42-5FEC-E8CF99B4424B}"/>
                </a:ext>
              </a:extLst>
            </p:cNvPr>
            <p:cNvSpPr>
              <a:spLocks/>
            </p:cNvSpPr>
            <p:nvPr/>
          </p:nvSpPr>
          <p:spPr>
            <a:xfrm>
              <a:off x="17668875" y="2112963"/>
              <a:ext cx="127000" cy="198438"/>
            </a:xfrm>
            <a:custGeom>
              <a:avLst/>
              <a:gdLst/>
              <a:ahLst/>
              <a:cxnLst/>
              <a:rect l="l" t="t" r="r" b="b"/>
              <a:pathLst>
                <a:path w="34" h="53" extrusionOk="0">
                  <a:moveTo>
                    <a:pt x="26" y="0"/>
                  </a:moveTo>
                  <a:cubicBezTo>
                    <a:pt x="17" y="0"/>
                    <a:pt x="9" y="1"/>
                    <a:pt x="0" y="2"/>
                  </a:cubicBezTo>
                  <a:cubicBezTo>
                    <a:pt x="1" y="21"/>
                    <a:pt x="7" y="39"/>
                    <a:pt x="18" y="53"/>
                  </a:cubicBezTo>
                  <a:cubicBezTo>
                    <a:pt x="21" y="38"/>
                    <a:pt x="27" y="24"/>
                    <a:pt x="34" y="11"/>
                  </a:cubicBezTo>
                  <a:cubicBezTo>
                    <a:pt x="30" y="8"/>
                    <a:pt x="27" y="4"/>
                    <a:pt x="26"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711200" rtl="0" eaLnBrk="1" fontAlgn="auto" latinLnBrk="0" hangingPunct="1">
                <a:lnSpc>
                  <a:spcPct val="100000"/>
                </a:lnSpc>
                <a:spcBef>
                  <a:spcPts val="0"/>
                </a:spcBef>
                <a:spcAft>
                  <a:spcPts val="0"/>
                </a:spcAft>
                <a:buClr>
                  <a:srgbClr val="080808"/>
                </a:buClr>
                <a:buSzPts val="1400"/>
                <a:buFont typeface="Tahoma"/>
                <a:buNone/>
                <a:tabLst/>
                <a:defRPr/>
              </a:pPr>
              <a:endParaRPr kumimoji="0" sz="1400" b="0" i="0" u="none" strike="noStrike" kern="1200" cap="none" spc="0" normalizeH="0" baseline="0" noProof="0">
                <a:ln>
                  <a:noFill/>
                </a:ln>
                <a:solidFill>
                  <a:srgbClr val="000000"/>
                </a:solidFill>
                <a:effectLst/>
                <a:uLnTx/>
                <a:uFillTx/>
                <a:latin typeface="Tahoma"/>
                <a:ea typeface="Tahoma"/>
                <a:cs typeface="Tahoma"/>
                <a:sym typeface="Tahoma"/>
              </a:endParaRPr>
            </a:p>
          </p:txBody>
        </p:sp>
        <p:sp>
          <p:nvSpPr>
            <p:cNvPr id="61" name="Google Shape;244;p5">
              <a:extLst>
                <a:ext uri="{FF2B5EF4-FFF2-40B4-BE49-F238E27FC236}">
                  <a16:creationId xmlns:a16="http://schemas.microsoft.com/office/drawing/2014/main" id="{10819E01-363C-F4E9-B56B-936601B080EC}"/>
                </a:ext>
              </a:extLst>
            </p:cNvPr>
            <p:cNvSpPr>
              <a:spLocks/>
            </p:cNvSpPr>
            <p:nvPr/>
          </p:nvSpPr>
          <p:spPr>
            <a:xfrm>
              <a:off x="18211800" y="2266951"/>
              <a:ext cx="87313" cy="146050"/>
            </a:xfrm>
            <a:custGeom>
              <a:avLst/>
              <a:gdLst/>
              <a:ahLst/>
              <a:cxnLst/>
              <a:rect l="l" t="t" r="r" b="b"/>
              <a:pathLst>
                <a:path w="23" h="39" extrusionOk="0">
                  <a:moveTo>
                    <a:pt x="2" y="0"/>
                  </a:moveTo>
                  <a:cubicBezTo>
                    <a:pt x="2" y="0"/>
                    <a:pt x="1" y="0"/>
                    <a:pt x="1" y="1"/>
                  </a:cubicBezTo>
                  <a:cubicBezTo>
                    <a:pt x="2" y="13"/>
                    <a:pt x="2" y="26"/>
                    <a:pt x="0" y="39"/>
                  </a:cubicBezTo>
                  <a:cubicBezTo>
                    <a:pt x="9" y="34"/>
                    <a:pt x="17" y="28"/>
                    <a:pt x="23" y="20"/>
                  </a:cubicBezTo>
                  <a:cubicBezTo>
                    <a:pt x="17" y="13"/>
                    <a:pt x="10" y="6"/>
                    <a:pt x="2"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711200" rtl="0" eaLnBrk="1" fontAlgn="auto" latinLnBrk="0" hangingPunct="1">
                <a:lnSpc>
                  <a:spcPct val="100000"/>
                </a:lnSpc>
                <a:spcBef>
                  <a:spcPts val="0"/>
                </a:spcBef>
                <a:spcAft>
                  <a:spcPts val="0"/>
                </a:spcAft>
                <a:buClr>
                  <a:srgbClr val="080808"/>
                </a:buClr>
                <a:buSzPts val="1400"/>
                <a:buFont typeface="Tahoma"/>
                <a:buNone/>
                <a:tabLst/>
                <a:defRPr/>
              </a:pPr>
              <a:endParaRPr kumimoji="0" sz="1400" b="0" i="0" u="none" strike="noStrike" kern="1200" cap="none" spc="0" normalizeH="0" baseline="0" noProof="0">
                <a:ln>
                  <a:noFill/>
                </a:ln>
                <a:solidFill>
                  <a:srgbClr val="000000"/>
                </a:solidFill>
                <a:effectLst/>
                <a:uLnTx/>
                <a:uFillTx/>
                <a:latin typeface="Tahoma"/>
                <a:ea typeface="Tahoma"/>
                <a:cs typeface="Tahoma"/>
                <a:sym typeface="Tahoma"/>
              </a:endParaRPr>
            </a:p>
          </p:txBody>
        </p:sp>
      </p:grpSp>
      <p:pic>
        <p:nvPicPr>
          <p:cNvPr id="62" name="Google Shape;245;p5">
            <a:extLst>
              <a:ext uri="{FF2B5EF4-FFF2-40B4-BE49-F238E27FC236}">
                <a16:creationId xmlns:a16="http://schemas.microsoft.com/office/drawing/2014/main" id="{03EC6EA2-1CE7-2BB5-B3DA-11CC2F6B84FD}"/>
              </a:ext>
            </a:extLst>
          </p:cNvPr>
          <p:cNvPicPr preferRelativeResize="0"/>
          <p:nvPr/>
        </p:nvPicPr>
        <p:blipFill rotWithShape="1">
          <a:blip r:embed="rId3"/>
          <a:srcRect/>
          <a:stretch/>
        </p:blipFill>
        <p:spPr>
          <a:xfrm>
            <a:off x="8442946" y="1232712"/>
            <a:ext cx="620950" cy="620950"/>
          </a:xfrm>
          <a:prstGeom prst="rect">
            <a:avLst/>
          </a:prstGeom>
          <a:noFill/>
          <a:ln>
            <a:noFill/>
          </a:ln>
        </p:spPr>
      </p:pic>
      <p:pic>
        <p:nvPicPr>
          <p:cNvPr id="63" name="Google Shape;246;p5">
            <a:extLst>
              <a:ext uri="{FF2B5EF4-FFF2-40B4-BE49-F238E27FC236}">
                <a16:creationId xmlns:a16="http://schemas.microsoft.com/office/drawing/2014/main" id="{575C6C38-48D5-5D4E-80FE-E3F3498BE745}"/>
              </a:ext>
            </a:extLst>
          </p:cNvPr>
          <p:cNvPicPr preferRelativeResize="0"/>
          <p:nvPr/>
        </p:nvPicPr>
        <p:blipFill rotWithShape="1">
          <a:blip r:embed="rId4"/>
          <a:srcRect/>
          <a:stretch/>
        </p:blipFill>
        <p:spPr>
          <a:xfrm>
            <a:off x="8480859" y="3296430"/>
            <a:ext cx="559859" cy="559859"/>
          </a:xfrm>
          <a:prstGeom prst="rect">
            <a:avLst/>
          </a:prstGeom>
          <a:noFill/>
          <a:ln>
            <a:noFill/>
          </a:ln>
        </p:spPr>
      </p:pic>
      <p:grpSp>
        <p:nvGrpSpPr>
          <p:cNvPr id="64" name="Google Shape;247;p5">
            <a:extLst>
              <a:ext uri="{FF2B5EF4-FFF2-40B4-BE49-F238E27FC236}">
                <a16:creationId xmlns:a16="http://schemas.microsoft.com/office/drawing/2014/main" id="{0FE99165-BD01-3EA4-7778-8F0BDC433A41}"/>
              </a:ext>
            </a:extLst>
          </p:cNvPr>
          <p:cNvGrpSpPr/>
          <p:nvPr/>
        </p:nvGrpSpPr>
        <p:grpSpPr>
          <a:xfrm>
            <a:off x="8516995" y="2063650"/>
            <a:ext cx="3133087" cy="2917372"/>
            <a:chOff x="7951839" y="2063650"/>
            <a:chExt cx="3593533" cy="2917372"/>
          </a:xfrm>
        </p:grpSpPr>
        <p:cxnSp>
          <p:nvCxnSpPr>
            <p:cNvPr id="65" name="Google Shape;248;p5">
              <a:extLst>
                <a:ext uri="{FF2B5EF4-FFF2-40B4-BE49-F238E27FC236}">
                  <a16:creationId xmlns:a16="http://schemas.microsoft.com/office/drawing/2014/main" id="{A0B49889-6FC6-F9A3-284E-DCBDD3D4A8A8}"/>
                </a:ext>
              </a:extLst>
            </p:cNvPr>
            <p:cNvCxnSpPr/>
            <p:nvPr/>
          </p:nvCxnSpPr>
          <p:spPr>
            <a:xfrm>
              <a:off x="7951839" y="2063650"/>
              <a:ext cx="3593533" cy="0"/>
            </a:xfrm>
            <a:prstGeom prst="straightConnector1">
              <a:avLst/>
            </a:prstGeom>
            <a:noFill/>
            <a:ln w="9525" cap="flat" cmpd="sng">
              <a:solidFill>
                <a:schemeClr val="lt1"/>
              </a:solidFill>
              <a:prstDash val="solid"/>
              <a:round/>
              <a:headEnd type="none" w="sm" len="sm"/>
              <a:tailEnd type="none" w="sm" len="sm"/>
            </a:ln>
          </p:spPr>
        </p:cxnSp>
        <p:cxnSp>
          <p:nvCxnSpPr>
            <p:cNvPr id="66" name="Google Shape;249;p5">
              <a:extLst>
                <a:ext uri="{FF2B5EF4-FFF2-40B4-BE49-F238E27FC236}">
                  <a16:creationId xmlns:a16="http://schemas.microsoft.com/office/drawing/2014/main" id="{21DC6499-EEC1-8611-1F93-DF2A8B1F799E}"/>
                </a:ext>
              </a:extLst>
            </p:cNvPr>
            <p:cNvCxnSpPr/>
            <p:nvPr/>
          </p:nvCxnSpPr>
          <p:spPr>
            <a:xfrm>
              <a:off x="7951839" y="3036107"/>
              <a:ext cx="3593533" cy="0"/>
            </a:xfrm>
            <a:prstGeom prst="straightConnector1">
              <a:avLst/>
            </a:prstGeom>
            <a:noFill/>
            <a:ln w="9525" cap="flat" cmpd="sng">
              <a:solidFill>
                <a:schemeClr val="lt1"/>
              </a:solidFill>
              <a:prstDash val="solid"/>
              <a:round/>
              <a:headEnd type="none" w="sm" len="sm"/>
              <a:tailEnd type="none" w="sm" len="sm"/>
            </a:ln>
          </p:spPr>
        </p:cxnSp>
        <p:cxnSp>
          <p:nvCxnSpPr>
            <p:cNvPr id="67" name="Google Shape;250;p5">
              <a:extLst>
                <a:ext uri="{FF2B5EF4-FFF2-40B4-BE49-F238E27FC236}">
                  <a16:creationId xmlns:a16="http://schemas.microsoft.com/office/drawing/2014/main" id="{CF56FCB7-8EF7-A078-60CF-0B4081691C1B}"/>
                </a:ext>
              </a:extLst>
            </p:cNvPr>
            <p:cNvCxnSpPr/>
            <p:nvPr/>
          </p:nvCxnSpPr>
          <p:spPr>
            <a:xfrm>
              <a:off x="7951839" y="4008564"/>
              <a:ext cx="3593533" cy="0"/>
            </a:xfrm>
            <a:prstGeom prst="straightConnector1">
              <a:avLst/>
            </a:prstGeom>
            <a:noFill/>
            <a:ln w="9525" cap="flat" cmpd="sng">
              <a:solidFill>
                <a:schemeClr val="lt1"/>
              </a:solidFill>
              <a:prstDash val="solid"/>
              <a:round/>
              <a:headEnd type="none" w="sm" len="sm"/>
              <a:tailEnd type="none" w="sm" len="sm"/>
            </a:ln>
          </p:spPr>
        </p:cxnSp>
        <p:cxnSp>
          <p:nvCxnSpPr>
            <p:cNvPr id="68" name="Google Shape;251;p5">
              <a:extLst>
                <a:ext uri="{FF2B5EF4-FFF2-40B4-BE49-F238E27FC236}">
                  <a16:creationId xmlns:a16="http://schemas.microsoft.com/office/drawing/2014/main" id="{F73343B6-B9AB-09A2-0B24-E2A13FBD9C38}"/>
                </a:ext>
              </a:extLst>
            </p:cNvPr>
            <p:cNvCxnSpPr/>
            <p:nvPr/>
          </p:nvCxnSpPr>
          <p:spPr>
            <a:xfrm>
              <a:off x="7951839" y="4981022"/>
              <a:ext cx="3593533" cy="0"/>
            </a:xfrm>
            <a:prstGeom prst="straightConnector1">
              <a:avLst/>
            </a:prstGeom>
            <a:noFill/>
            <a:ln w="9525" cap="flat" cmpd="sng">
              <a:solidFill>
                <a:schemeClr val="lt1"/>
              </a:solidFill>
              <a:prstDash val="solid"/>
              <a:round/>
              <a:headEnd type="none" w="sm" len="sm"/>
              <a:tailEnd type="none" w="sm" len="sm"/>
            </a:ln>
          </p:spPr>
        </p:cxnSp>
      </p:grpSp>
      <p:pic>
        <p:nvPicPr>
          <p:cNvPr id="69" name="Google Shape;252;p5">
            <a:extLst>
              <a:ext uri="{FF2B5EF4-FFF2-40B4-BE49-F238E27FC236}">
                <a16:creationId xmlns:a16="http://schemas.microsoft.com/office/drawing/2014/main" id="{37DD1558-A055-AFEC-CCC0-C477BAB29A83}"/>
              </a:ext>
            </a:extLst>
          </p:cNvPr>
          <p:cNvPicPr preferRelativeResize="0"/>
          <p:nvPr/>
        </p:nvPicPr>
        <p:blipFill rotWithShape="1">
          <a:blip r:embed="rId5"/>
          <a:srcRect/>
          <a:stretch/>
        </p:blipFill>
        <p:spPr>
          <a:xfrm>
            <a:off x="4113599" y="3296163"/>
            <a:ext cx="3352794" cy="3214496"/>
          </a:xfrm>
          <a:prstGeom prst="rect">
            <a:avLst/>
          </a:prstGeom>
          <a:noFill/>
          <a:ln>
            <a:noFill/>
          </a:ln>
        </p:spPr>
      </p:pic>
      <p:sp>
        <p:nvSpPr>
          <p:cNvPr id="70" name="Google Shape;253;p5">
            <a:extLst>
              <a:ext uri="{FF2B5EF4-FFF2-40B4-BE49-F238E27FC236}">
                <a16:creationId xmlns:a16="http://schemas.microsoft.com/office/drawing/2014/main" id="{BDD322BA-73DF-8FB6-31AE-31778CCA1B3A}"/>
              </a:ext>
            </a:extLst>
          </p:cNvPr>
          <p:cNvSpPr>
            <a:spLocks/>
          </p:cNvSpPr>
          <p:nvPr/>
        </p:nvSpPr>
        <p:spPr>
          <a:xfrm>
            <a:off x="361950" y="3369777"/>
            <a:ext cx="3146465" cy="2554505"/>
          </a:xfrm>
          <a:prstGeom prst="rect">
            <a:avLst/>
          </a:prstGeom>
          <a:noFill/>
          <a:ln>
            <a:noFill/>
          </a:ln>
        </p:spPr>
        <p:txBody>
          <a:bodyPr spcFirstLastPara="1" wrap="square" lIns="91425" tIns="45700" rIns="91425" bIns="45700" anchor="t" anchorCtr="0">
            <a:spAutoFit/>
          </a:bodyPr>
          <a:lstStyle/>
          <a:p>
            <a:pPr marL="0" marR="0" lvl="0" indent="0" algn="l" defTabSz="711200" rtl="0" eaLnBrk="1" fontAlgn="auto" latinLnBrk="0" hangingPunct="1">
              <a:lnSpc>
                <a:spcPct val="100000"/>
              </a:lnSpc>
              <a:spcBef>
                <a:spcPts val="0"/>
              </a:spcBef>
              <a:spcAft>
                <a:spcPts val="0"/>
              </a:spcAft>
              <a:buClr>
                <a:srgbClr val="2A2A2A"/>
              </a:buClr>
              <a:buSzPts val="1600"/>
              <a:buFont typeface="Tahoma"/>
              <a:buNone/>
              <a:tabLst/>
              <a:defRPr/>
            </a:pPr>
            <a:br>
              <a:rPr kumimoji="0" lang="en-US" sz="1600" b="0" i="0" u="none" strike="noStrike" kern="1200" cap="none" spc="0" normalizeH="0" baseline="0" noProof="0" dirty="0">
                <a:ln>
                  <a:noFill/>
                </a:ln>
                <a:solidFill>
                  <a:srgbClr val="2A2A2A"/>
                </a:solidFill>
                <a:effectLst/>
                <a:uLnTx/>
                <a:uFillTx/>
                <a:latin typeface="Arial"/>
                <a:ea typeface="Tahoma"/>
                <a:cs typeface="Tahoma"/>
                <a:sym typeface="Tahoma"/>
              </a:rPr>
            </a:br>
            <a:r>
              <a:rPr kumimoji="0" lang="en-US" sz="1600" b="0" i="0" u="none" strike="noStrike" kern="1200" cap="none" spc="0" normalizeH="0" baseline="0" noProof="0" dirty="0">
                <a:ln>
                  <a:noFill/>
                </a:ln>
                <a:solidFill>
                  <a:srgbClr val="2A2A2A"/>
                </a:solidFill>
                <a:effectLst/>
                <a:uLnTx/>
                <a:uFillTx/>
                <a:latin typeface="Arial"/>
                <a:ea typeface="Tahoma"/>
                <a:cs typeface="Tahoma"/>
                <a:sym typeface="Tahoma"/>
              </a:rPr>
              <a:t>We have over 70 consultants as well as a pool of specialist project contractors. </a:t>
            </a:r>
          </a:p>
          <a:p>
            <a:pPr marL="0" marR="0" lvl="0" indent="0" algn="l" defTabSz="711200" rtl="0" eaLnBrk="1" fontAlgn="auto" latinLnBrk="0" hangingPunct="1">
              <a:lnSpc>
                <a:spcPct val="100000"/>
              </a:lnSpc>
              <a:spcBef>
                <a:spcPts val="0"/>
              </a:spcBef>
              <a:spcAft>
                <a:spcPts val="0"/>
              </a:spcAft>
              <a:buClr>
                <a:srgbClr val="2A2A2A"/>
              </a:buClr>
              <a:buSzPts val="1600"/>
              <a:buFont typeface="Tahoma"/>
              <a:buNone/>
              <a:tabLst/>
              <a:defRPr/>
            </a:pPr>
            <a:endParaRPr kumimoji="0" lang="en-US" sz="1600" b="0" i="0" u="none" strike="noStrike" kern="1200" cap="none" spc="0" normalizeH="0" baseline="0" noProof="0" dirty="0">
              <a:ln>
                <a:noFill/>
              </a:ln>
              <a:solidFill>
                <a:srgbClr val="2A2A2A"/>
              </a:solidFill>
              <a:effectLst/>
              <a:uLnTx/>
              <a:uFillTx/>
              <a:latin typeface="Arial"/>
              <a:ea typeface="Tahoma"/>
              <a:cs typeface="Tahoma"/>
              <a:sym typeface="Tahoma"/>
            </a:endParaRPr>
          </a:p>
          <a:p>
            <a:pPr marL="0" marR="0" lvl="0" indent="0" algn="l" defTabSz="711200" rtl="0" eaLnBrk="1" fontAlgn="auto" latinLnBrk="0" hangingPunct="1">
              <a:lnSpc>
                <a:spcPct val="100000"/>
              </a:lnSpc>
              <a:spcBef>
                <a:spcPts val="0"/>
              </a:spcBef>
              <a:spcAft>
                <a:spcPts val="0"/>
              </a:spcAft>
              <a:buClr>
                <a:srgbClr val="2A2A2A"/>
              </a:buClr>
              <a:buSzPts val="1600"/>
              <a:buFont typeface="Tahoma"/>
              <a:buNone/>
              <a:tabLst/>
              <a:defRPr/>
            </a:pPr>
            <a:r>
              <a:rPr kumimoji="0" lang="en-US" sz="1600" b="0" i="0" u="none" strike="noStrike" kern="1200" cap="none" spc="0" normalizeH="0" baseline="0" noProof="0" dirty="0">
                <a:ln>
                  <a:noFill/>
                </a:ln>
                <a:solidFill>
                  <a:srgbClr val="2A2A2A"/>
                </a:solidFill>
                <a:effectLst/>
                <a:uLnTx/>
                <a:uFillTx/>
                <a:latin typeface="Arial"/>
                <a:ea typeface="Tahoma"/>
                <a:cs typeface="Tahoma"/>
                <a:sym typeface="Tahoma"/>
              </a:rPr>
              <a:t>Our team’s expertise spans all aspects of procurement and each of our consultants and contractors has practical internal procurement experience.</a:t>
            </a:r>
          </a:p>
        </p:txBody>
      </p:sp>
    </p:spTree>
    <p:custDataLst>
      <p:tags r:id="rId1"/>
    </p:custDataLst>
    <p:extLst>
      <p:ext uri="{BB962C8B-B14F-4D97-AF65-F5344CB8AC3E}">
        <p14:creationId xmlns:p14="http://schemas.microsoft.com/office/powerpoint/2010/main" val="248508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4" name="btfpColumnIndicatorGroup2">
            <a:extLst>
              <a:ext uri="{FF2B5EF4-FFF2-40B4-BE49-F238E27FC236}">
                <a16:creationId xmlns:a16="http://schemas.microsoft.com/office/drawing/2014/main" id="{F481EC8D-2A10-0C7C-EE97-4707330F5CB3}"/>
              </a:ext>
            </a:extLst>
          </p:cNvPr>
          <p:cNvGrpSpPr/>
          <p:nvPr/>
        </p:nvGrpSpPr>
        <p:grpSpPr>
          <a:xfrm>
            <a:off x="0" y="6926580"/>
            <a:ext cx="12192000" cy="137160"/>
            <a:chOff x="0" y="6926580"/>
            <a:chExt cx="12192000" cy="137160"/>
          </a:xfrm>
        </p:grpSpPr>
        <p:sp>
          <p:nvSpPr>
            <p:cNvPr id="12" name="btfpColumnGapBlocker267352">
              <a:extLst>
                <a:ext uri="{FF2B5EF4-FFF2-40B4-BE49-F238E27FC236}">
                  <a16:creationId xmlns:a16="http://schemas.microsoft.com/office/drawing/2014/main" id="{046D9D97-6550-A625-D059-0D80B9FA2DF0}"/>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0" name="btfpColumnGapBlocker124763">
              <a:extLst>
                <a:ext uri="{FF2B5EF4-FFF2-40B4-BE49-F238E27FC236}">
                  <a16:creationId xmlns:a16="http://schemas.microsoft.com/office/drawing/2014/main" id="{B2015910-E1E4-33D7-BA97-FE7DC9276EA5}"/>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7" name="btfpColumnIndicator996362">
              <a:extLst>
                <a:ext uri="{FF2B5EF4-FFF2-40B4-BE49-F238E27FC236}">
                  <a16:creationId xmlns:a16="http://schemas.microsoft.com/office/drawing/2014/main" id="{ED2FE1EB-2B11-E1A6-BDC3-61F8B42DC5FC}"/>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 name="btfpColumnIndicator922234">
              <a:extLst>
                <a:ext uri="{FF2B5EF4-FFF2-40B4-BE49-F238E27FC236}">
                  <a16:creationId xmlns:a16="http://schemas.microsoft.com/office/drawing/2014/main" id="{5E4DA931-0035-189A-8635-3CBE7F728A2E}"/>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13" name="btfpColumnIndicatorGroup1">
            <a:extLst>
              <a:ext uri="{FF2B5EF4-FFF2-40B4-BE49-F238E27FC236}">
                <a16:creationId xmlns:a16="http://schemas.microsoft.com/office/drawing/2014/main" id="{133D5330-59EF-BC1F-8B25-B0A669BA8242}"/>
              </a:ext>
            </a:extLst>
          </p:cNvPr>
          <p:cNvGrpSpPr/>
          <p:nvPr/>
        </p:nvGrpSpPr>
        <p:grpSpPr>
          <a:xfrm>
            <a:off x="0" y="-205740"/>
            <a:ext cx="12192000" cy="137160"/>
            <a:chOff x="0" y="-205740"/>
            <a:chExt cx="12192000" cy="137160"/>
          </a:xfrm>
        </p:grpSpPr>
        <p:sp>
          <p:nvSpPr>
            <p:cNvPr id="11" name="btfpColumnGapBlocker407756">
              <a:extLst>
                <a:ext uri="{FF2B5EF4-FFF2-40B4-BE49-F238E27FC236}">
                  <a16:creationId xmlns:a16="http://schemas.microsoft.com/office/drawing/2014/main" id="{159DA67E-DD2A-C43E-ABF4-3C986EF4898C}"/>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9" name="btfpColumnGapBlocker444701">
              <a:extLst>
                <a:ext uri="{FF2B5EF4-FFF2-40B4-BE49-F238E27FC236}">
                  <a16:creationId xmlns:a16="http://schemas.microsoft.com/office/drawing/2014/main" id="{40F0CF70-E2FA-0E5B-BE82-FC045C87B3A7}"/>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6" name="btfpColumnIndicator178019">
              <a:extLst>
                <a:ext uri="{FF2B5EF4-FFF2-40B4-BE49-F238E27FC236}">
                  <a16:creationId xmlns:a16="http://schemas.microsoft.com/office/drawing/2014/main" id="{A878C0C6-9968-C520-E412-92F2677BF737}"/>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 name="btfpColumnIndicator889604">
              <a:extLst>
                <a:ext uri="{FF2B5EF4-FFF2-40B4-BE49-F238E27FC236}">
                  <a16:creationId xmlns:a16="http://schemas.microsoft.com/office/drawing/2014/main" id="{A466F2A2-67EF-B2DB-E19C-7A6F6E0B5FB5}"/>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3" name="Title 2">
            <a:extLst>
              <a:ext uri="{FF2B5EF4-FFF2-40B4-BE49-F238E27FC236}">
                <a16:creationId xmlns:a16="http://schemas.microsoft.com/office/drawing/2014/main" id="{D67CB37C-002A-402D-D0C2-1CA592E36551}"/>
              </a:ext>
            </a:extLst>
          </p:cNvPr>
          <p:cNvSpPr>
            <a:spLocks noGrp="1"/>
          </p:cNvSpPr>
          <p:nvPr>
            <p:ph type="title"/>
          </p:nvPr>
        </p:nvSpPr>
        <p:spPr/>
        <p:txBody>
          <a:bodyPr/>
          <a:lstStyle/>
          <a:p>
            <a:r>
              <a:rPr lang="en-US" dirty="0"/>
              <a:t>OHS Acts, Regulations and Guidance</a:t>
            </a:r>
            <a:endParaRPr lang="en-AU" dirty="0"/>
          </a:p>
        </p:txBody>
      </p:sp>
      <p:sp>
        <p:nvSpPr>
          <p:cNvPr id="2" name="Content Placeholder 1">
            <a:extLst>
              <a:ext uri="{FF2B5EF4-FFF2-40B4-BE49-F238E27FC236}">
                <a16:creationId xmlns:a16="http://schemas.microsoft.com/office/drawing/2014/main" id="{CB1317C9-63B3-4DFD-8878-D4C128936B1B}"/>
              </a:ext>
            </a:extLst>
          </p:cNvPr>
          <p:cNvSpPr>
            <a:spLocks noGrp="1"/>
          </p:cNvSpPr>
          <p:nvPr>
            <p:ph idx="4294967295"/>
          </p:nvPr>
        </p:nvSpPr>
        <p:spPr>
          <a:xfrm>
            <a:off x="354013" y="1341438"/>
            <a:ext cx="10672762" cy="4700587"/>
          </a:xfrm>
        </p:spPr>
        <p:txBody>
          <a:bodyPr>
            <a:normAutofit/>
          </a:bodyPr>
          <a:lstStyle/>
          <a:p>
            <a:pPr marL="0" indent="0">
              <a:buNone/>
            </a:pPr>
            <a:r>
              <a:rPr lang="en-GB" sz="2000" dirty="0">
                <a:solidFill>
                  <a:schemeClr val="tx2"/>
                </a:solidFill>
              </a:rPr>
              <a:t>A good </a:t>
            </a:r>
            <a:r>
              <a:rPr lang="en-GB" sz="2000" b="1" dirty="0">
                <a:solidFill>
                  <a:schemeClr val="tx2"/>
                </a:solidFill>
              </a:rPr>
              <a:t>OHS Management Plan </a:t>
            </a:r>
            <a:r>
              <a:rPr lang="en-GB" sz="2000" dirty="0">
                <a:solidFill>
                  <a:schemeClr val="tx2"/>
                </a:solidFill>
              </a:rPr>
              <a:t>is the foundation of best practice OHS risk management and mitigation.</a:t>
            </a:r>
          </a:p>
          <a:p>
            <a:pPr marL="0" indent="0">
              <a:buNone/>
            </a:pPr>
            <a:r>
              <a:rPr lang="en-GB" sz="2000" i="1" dirty="0">
                <a:solidFill>
                  <a:schemeClr val="tx2"/>
                </a:solidFill>
              </a:rPr>
              <a:t>“Prevention is better than cure”</a:t>
            </a:r>
          </a:p>
          <a:p>
            <a:pPr marL="0" indent="0">
              <a:buNone/>
            </a:pPr>
            <a:endParaRPr lang="en-GB" i="1" dirty="0">
              <a:solidFill>
                <a:srgbClr val="0070C0"/>
              </a:solidFill>
            </a:endParaRPr>
          </a:p>
          <a:p>
            <a:pPr marL="0" indent="0">
              <a:lnSpc>
                <a:spcPct val="150000"/>
              </a:lnSpc>
              <a:buNone/>
            </a:pPr>
            <a:r>
              <a:rPr lang="en-GB" b="1" dirty="0">
                <a:solidFill>
                  <a:schemeClr val="tx1"/>
                </a:solidFill>
              </a:rPr>
              <a:t>OHS Overview</a:t>
            </a:r>
          </a:p>
          <a:p>
            <a:r>
              <a:rPr lang="en-US" i="1" dirty="0">
                <a:solidFill>
                  <a:schemeClr val="tx1"/>
                </a:solidFill>
              </a:rPr>
              <a:t>OH&amp;S management practice for staff has progressed significantly</a:t>
            </a:r>
          </a:p>
          <a:p>
            <a:r>
              <a:rPr lang="en-US" i="1" dirty="0">
                <a:solidFill>
                  <a:schemeClr val="tx1"/>
                </a:solidFill>
              </a:rPr>
              <a:t>OH&amp;S obligations and practice for employers in relation to contractors are not as widely understood or </a:t>
            </a:r>
            <a:r>
              <a:rPr lang="en-US" i="1" dirty="0" err="1">
                <a:solidFill>
                  <a:schemeClr val="tx1"/>
                </a:solidFill>
              </a:rPr>
              <a:t>recognised</a:t>
            </a:r>
            <a:endParaRPr lang="en-US" i="1" dirty="0">
              <a:solidFill>
                <a:schemeClr val="tx1"/>
              </a:solidFill>
            </a:endParaRPr>
          </a:p>
          <a:p>
            <a:r>
              <a:rPr lang="en-US" i="1" dirty="0">
                <a:solidFill>
                  <a:schemeClr val="tx1"/>
                </a:solidFill>
              </a:rPr>
              <a:t>The continued trend towards outsourcing has considerably increased the use of Contractors in industry and the need for effective management systems</a:t>
            </a:r>
          </a:p>
          <a:p>
            <a:r>
              <a:rPr lang="en-US" i="1" dirty="0">
                <a:solidFill>
                  <a:schemeClr val="tx1"/>
                </a:solidFill>
              </a:rPr>
              <a:t>Council’s contract complexity creates specific challenges for OH&amp;S Management</a:t>
            </a:r>
          </a:p>
          <a:p>
            <a:pPr lvl="1"/>
            <a:r>
              <a:rPr lang="en-US" i="1" dirty="0">
                <a:solidFill>
                  <a:schemeClr val="tx1"/>
                </a:solidFill>
              </a:rPr>
              <a:t>Small to large contractors</a:t>
            </a:r>
          </a:p>
          <a:p>
            <a:pPr lvl="1"/>
            <a:r>
              <a:rPr lang="en-US" i="1" dirty="0">
                <a:solidFill>
                  <a:schemeClr val="tx1"/>
                </a:solidFill>
              </a:rPr>
              <a:t>Range of service areas and types of hazards</a:t>
            </a:r>
          </a:p>
          <a:p>
            <a:pPr lvl="1"/>
            <a:r>
              <a:rPr lang="en-US" i="1" dirty="0">
                <a:solidFill>
                  <a:schemeClr val="tx1"/>
                </a:solidFill>
              </a:rPr>
              <a:t>Thin spread of Contract Managers</a:t>
            </a:r>
          </a:p>
          <a:p>
            <a:pPr marL="0" indent="0">
              <a:buNone/>
            </a:pPr>
            <a:endParaRPr lang="en-GB" i="1" dirty="0">
              <a:solidFill>
                <a:srgbClr val="0070C0"/>
              </a:solidFill>
            </a:endParaRPr>
          </a:p>
        </p:txBody>
      </p:sp>
      <p:sp>
        <p:nvSpPr>
          <p:cNvPr id="16" name="Title 5">
            <a:extLst>
              <a:ext uri="{FF2B5EF4-FFF2-40B4-BE49-F238E27FC236}">
                <a16:creationId xmlns:a16="http://schemas.microsoft.com/office/drawing/2014/main" id="{7BEB9E13-974D-3248-9299-51EE4E3556E3}"/>
              </a:ext>
            </a:extLst>
          </p:cNvPr>
          <p:cNvSpPr txBox="1">
            <a:spLocks/>
          </p:cNvSpPr>
          <p:nvPr/>
        </p:nvSpPr>
        <p:spPr bwMode="auto">
          <a:xfrm>
            <a:off x="490759" y="345269"/>
            <a:ext cx="6464222" cy="81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en-GB" altLang="en-US" sz="2400" dirty="0">
                <a:solidFill>
                  <a:schemeClr val="accent1"/>
                </a:solidFill>
                <a:latin typeface="Arial" panose="020B0604020202020204" pitchFamily="34" charset="0"/>
                <a:ea typeface="+mj-ea"/>
                <a:cs typeface="+mj-cs"/>
              </a:defRPr>
            </a:lvl1pPr>
            <a:lvl2pPr algn="l" rtl="0" eaLnBrk="1" fontAlgn="base" hangingPunct="1">
              <a:spcBef>
                <a:spcPct val="0"/>
              </a:spcBef>
              <a:spcAft>
                <a:spcPct val="0"/>
              </a:spcAft>
              <a:defRPr sz="2100">
                <a:solidFill>
                  <a:srgbClr val="244486"/>
                </a:solidFill>
                <a:latin typeface="Calibri" pitchFamily="34" charset="0"/>
              </a:defRPr>
            </a:lvl2pPr>
            <a:lvl3pPr algn="l" rtl="0" eaLnBrk="1" fontAlgn="base" hangingPunct="1">
              <a:spcBef>
                <a:spcPct val="0"/>
              </a:spcBef>
              <a:spcAft>
                <a:spcPct val="0"/>
              </a:spcAft>
              <a:defRPr sz="2100">
                <a:solidFill>
                  <a:srgbClr val="244486"/>
                </a:solidFill>
                <a:latin typeface="Calibri" pitchFamily="34" charset="0"/>
              </a:defRPr>
            </a:lvl3pPr>
            <a:lvl4pPr algn="l" rtl="0" eaLnBrk="1" fontAlgn="base" hangingPunct="1">
              <a:spcBef>
                <a:spcPct val="0"/>
              </a:spcBef>
              <a:spcAft>
                <a:spcPct val="0"/>
              </a:spcAft>
              <a:defRPr sz="2100">
                <a:solidFill>
                  <a:srgbClr val="244486"/>
                </a:solidFill>
                <a:latin typeface="Calibri" pitchFamily="34" charset="0"/>
              </a:defRPr>
            </a:lvl4pPr>
            <a:lvl5pPr algn="l" rtl="0" eaLnBrk="1" fontAlgn="base" hangingPunct="1">
              <a:spcBef>
                <a:spcPct val="0"/>
              </a:spcBef>
              <a:spcAft>
                <a:spcPct val="0"/>
              </a:spcAft>
              <a:defRPr sz="2100">
                <a:solidFill>
                  <a:srgbClr val="244486"/>
                </a:solidFill>
                <a:latin typeface="Calibri" pitchFamily="34" charset="0"/>
              </a:defRPr>
            </a:lvl5pPr>
            <a:lvl6pPr marL="342900" algn="l" rtl="0" eaLnBrk="1" fontAlgn="base" hangingPunct="1">
              <a:spcBef>
                <a:spcPct val="0"/>
              </a:spcBef>
              <a:spcAft>
                <a:spcPct val="0"/>
              </a:spcAft>
              <a:defRPr sz="2100">
                <a:solidFill>
                  <a:srgbClr val="00267F"/>
                </a:solidFill>
                <a:latin typeface="Futura Md BT" pitchFamily="34" charset="0"/>
              </a:defRPr>
            </a:lvl6pPr>
            <a:lvl7pPr marL="685800" algn="l" rtl="0" eaLnBrk="1" fontAlgn="base" hangingPunct="1">
              <a:spcBef>
                <a:spcPct val="0"/>
              </a:spcBef>
              <a:spcAft>
                <a:spcPct val="0"/>
              </a:spcAft>
              <a:defRPr sz="2100">
                <a:solidFill>
                  <a:srgbClr val="00267F"/>
                </a:solidFill>
                <a:latin typeface="Futura Md BT" pitchFamily="34" charset="0"/>
              </a:defRPr>
            </a:lvl7pPr>
            <a:lvl8pPr marL="1028700" algn="l" rtl="0" eaLnBrk="1" fontAlgn="base" hangingPunct="1">
              <a:spcBef>
                <a:spcPct val="0"/>
              </a:spcBef>
              <a:spcAft>
                <a:spcPct val="0"/>
              </a:spcAft>
              <a:defRPr sz="2100">
                <a:solidFill>
                  <a:srgbClr val="00267F"/>
                </a:solidFill>
                <a:latin typeface="Futura Md BT" pitchFamily="34" charset="0"/>
              </a:defRPr>
            </a:lvl8pPr>
            <a:lvl9pPr marL="1371600" algn="l" rtl="0" eaLnBrk="1" fontAlgn="base" hangingPunct="1">
              <a:spcBef>
                <a:spcPct val="0"/>
              </a:spcBef>
              <a:spcAft>
                <a:spcPct val="0"/>
              </a:spcAft>
              <a:defRPr sz="2100">
                <a:solidFill>
                  <a:srgbClr val="00267F"/>
                </a:solidFill>
                <a:latin typeface="Futura Md BT" pitchFamily="34" charset="0"/>
              </a:defRPr>
            </a:lvl9pPr>
          </a:lstStyle>
          <a:p>
            <a:endParaRPr lang="en-AU" kern="0" dirty="0"/>
          </a:p>
        </p:txBody>
      </p:sp>
    </p:spTree>
    <p:custDataLst>
      <p:tags r:id="rId1"/>
    </p:custDataLst>
    <p:extLst>
      <p:ext uri="{BB962C8B-B14F-4D97-AF65-F5344CB8AC3E}">
        <p14:creationId xmlns:p14="http://schemas.microsoft.com/office/powerpoint/2010/main" val="2298789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5" name="btfpColumnIndicatorGroup2">
            <a:extLst>
              <a:ext uri="{FF2B5EF4-FFF2-40B4-BE49-F238E27FC236}">
                <a16:creationId xmlns:a16="http://schemas.microsoft.com/office/drawing/2014/main" id="{A3E39743-443C-683A-8B42-E877A2509713}"/>
              </a:ext>
            </a:extLst>
          </p:cNvPr>
          <p:cNvGrpSpPr/>
          <p:nvPr/>
        </p:nvGrpSpPr>
        <p:grpSpPr>
          <a:xfrm>
            <a:off x="0" y="6926580"/>
            <a:ext cx="12192000" cy="137160"/>
            <a:chOff x="0" y="6926580"/>
            <a:chExt cx="12192000" cy="137160"/>
          </a:xfrm>
        </p:grpSpPr>
        <p:sp>
          <p:nvSpPr>
            <p:cNvPr id="12" name="btfpColumnGapBlocker194352">
              <a:extLst>
                <a:ext uri="{FF2B5EF4-FFF2-40B4-BE49-F238E27FC236}">
                  <a16:creationId xmlns:a16="http://schemas.microsoft.com/office/drawing/2014/main" id="{E55480C0-117A-867C-577A-0FF1E16A335E}"/>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0" name="btfpColumnGapBlocker464921">
              <a:extLst>
                <a:ext uri="{FF2B5EF4-FFF2-40B4-BE49-F238E27FC236}">
                  <a16:creationId xmlns:a16="http://schemas.microsoft.com/office/drawing/2014/main" id="{C5C71D5D-C013-659C-B518-BDA3A76E9D29}"/>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7" name="btfpColumnIndicator996651">
              <a:extLst>
                <a:ext uri="{FF2B5EF4-FFF2-40B4-BE49-F238E27FC236}">
                  <a16:creationId xmlns:a16="http://schemas.microsoft.com/office/drawing/2014/main" id="{CFD6CC0B-F76F-C5C5-617A-B1A9D0350CC3}"/>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 name="btfpColumnIndicator360748">
              <a:extLst>
                <a:ext uri="{FF2B5EF4-FFF2-40B4-BE49-F238E27FC236}">
                  <a16:creationId xmlns:a16="http://schemas.microsoft.com/office/drawing/2014/main" id="{C095F675-07BB-FDFC-C385-7E758D922E7B}"/>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13" name="btfpColumnIndicatorGroup1">
            <a:extLst>
              <a:ext uri="{FF2B5EF4-FFF2-40B4-BE49-F238E27FC236}">
                <a16:creationId xmlns:a16="http://schemas.microsoft.com/office/drawing/2014/main" id="{6743DFAD-BF9B-673B-2263-45D9523F6796}"/>
              </a:ext>
            </a:extLst>
          </p:cNvPr>
          <p:cNvGrpSpPr/>
          <p:nvPr/>
        </p:nvGrpSpPr>
        <p:grpSpPr>
          <a:xfrm>
            <a:off x="0" y="-205740"/>
            <a:ext cx="12192000" cy="137160"/>
            <a:chOff x="0" y="-205740"/>
            <a:chExt cx="12192000" cy="137160"/>
          </a:xfrm>
        </p:grpSpPr>
        <p:sp>
          <p:nvSpPr>
            <p:cNvPr id="11" name="btfpColumnGapBlocker118604">
              <a:extLst>
                <a:ext uri="{FF2B5EF4-FFF2-40B4-BE49-F238E27FC236}">
                  <a16:creationId xmlns:a16="http://schemas.microsoft.com/office/drawing/2014/main" id="{9F189502-DA48-15E8-93B7-BDB046F13BC7}"/>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9" name="btfpColumnGapBlocker144084">
              <a:extLst>
                <a:ext uri="{FF2B5EF4-FFF2-40B4-BE49-F238E27FC236}">
                  <a16:creationId xmlns:a16="http://schemas.microsoft.com/office/drawing/2014/main" id="{F8896B46-5BFD-94A2-C88D-DD1E8FB641F3}"/>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6" name="btfpColumnIndicator914948">
              <a:extLst>
                <a:ext uri="{FF2B5EF4-FFF2-40B4-BE49-F238E27FC236}">
                  <a16:creationId xmlns:a16="http://schemas.microsoft.com/office/drawing/2014/main" id="{0FD1A31C-CA4E-8C2B-FB0D-82ED38C43BE0}"/>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 name="btfpColumnIndicator575247">
              <a:extLst>
                <a:ext uri="{FF2B5EF4-FFF2-40B4-BE49-F238E27FC236}">
                  <a16:creationId xmlns:a16="http://schemas.microsoft.com/office/drawing/2014/main" id="{958BE990-A82B-CD62-C587-3D5706017C7F}"/>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3" name="Title 2">
            <a:extLst>
              <a:ext uri="{FF2B5EF4-FFF2-40B4-BE49-F238E27FC236}">
                <a16:creationId xmlns:a16="http://schemas.microsoft.com/office/drawing/2014/main" id="{F91100BD-3002-AE23-BEAF-664016CFD964}"/>
              </a:ext>
            </a:extLst>
          </p:cNvPr>
          <p:cNvSpPr>
            <a:spLocks noGrp="1"/>
          </p:cNvSpPr>
          <p:nvPr>
            <p:ph type="title"/>
          </p:nvPr>
        </p:nvSpPr>
        <p:spPr/>
        <p:txBody>
          <a:bodyPr/>
          <a:lstStyle/>
          <a:p>
            <a:r>
              <a:rPr lang="en-AU" dirty="0"/>
              <a:t>OHS Acts and Regulations</a:t>
            </a:r>
          </a:p>
        </p:txBody>
      </p:sp>
      <p:sp>
        <p:nvSpPr>
          <p:cNvPr id="2" name="Content Placeholder 1">
            <a:extLst>
              <a:ext uri="{FF2B5EF4-FFF2-40B4-BE49-F238E27FC236}">
                <a16:creationId xmlns:a16="http://schemas.microsoft.com/office/drawing/2014/main" id="{CB1317C9-63B3-4DFD-8878-D4C128936B1B}"/>
              </a:ext>
            </a:extLst>
          </p:cNvPr>
          <p:cNvSpPr>
            <a:spLocks noGrp="1"/>
          </p:cNvSpPr>
          <p:nvPr>
            <p:ph idx="4294967295"/>
          </p:nvPr>
        </p:nvSpPr>
        <p:spPr>
          <a:xfrm>
            <a:off x="354013" y="1002771"/>
            <a:ext cx="10672762" cy="2282884"/>
          </a:xfrm>
        </p:spPr>
        <p:txBody>
          <a:bodyPr vert="horz" lIns="91440" tIns="45720" rIns="91440" bIns="45720" rtlCol="0" anchor="t">
            <a:normAutofit lnSpcReduction="10000"/>
          </a:bodyPr>
          <a:lstStyle/>
          <a:p>
            <a:pPr marL="0" indent="0" algn="just">
              <a:buNone/>
            </a:pPr>
            <a:r>
              <a:rPr lang="en-US" sz="2000" b="1" dirty="0">
                <a:solidFill>
                  <a:schemeClr val="tx2"/>
                </a:solidFill>
              </a:rPr>
              <a:t>Occupational Health and Safety Act 2004</a:t>
            </a:r>
          </a:p>
          <a:p>
            <a:pPr marL="0" indent="0" algn="just">
              <a:buNone/>
            </a:pPr>
            <a:endParaRPr lang="en-US" b="1" i="1" dirty="0">
              <a:solidFill>
                <a:schemeClr val="tx1"/>
              </a:solidFill>
            </a:endParaRPr>
          </a:p>
          <a:p>
            <a:pPr algn="just">
              <a:spcBef>
                <a:spcPts val="600"/>
              </a:spcBef>
              <a:spcAft>
                <a:spcPts val="600"/>
              </a:spcAft>
            </a:pPr>
            <a:r>
              <a:rPr lang="en-US" dirty="0">
                <a:solidFill>
                  <a:schemeClr val="tx1"/>
                </a:solidFill>
              </a:rPr>
              <a:t>The Occupational Health and Safety Act 2004 sets out the key principles, duties and rights in relation to occupational health and safety. </a:t>
            </a:r>
          </a:p>
          <a:p>
            <a:pPr lvl="1" algn="just">
              <a:spcBef>
                <a:spcPts val="600"/>
              </a:spcBef>
              <a:spcAft>
                <a:spcPts val="600"/>
              </a:spcAft>
            </a:pPr>
            <a:r>
              <a:rPr lang="en-US" sz="1600" dirty="0">
                <a:solidFill>
                  <a:schemeClr val="tx1"/>
                </a:solidFill>
              </a:rPr>
              <a:t>The general nature of the duties imposed by the Act means that they cover a very wide variety of circumstances, do not readily date and provide considerable flexibility for a duty holder to determine what needs to be done to comply.</a:t>
            </a:r>
          </a:p>
          <a:p>
            <a:pPr algn="just"/>
            <a:endParaRPr lang="en-US" sz="1600">
              <a:cs typeface="Arial"/>
            </a:endParaRPr>
          </a:p>
          <a:p>
            <a:pPr marL="0" indent="0">
              <a:buNone/>
            </a:pPr>
            <a:endParaRPr lang="en-GB" i="1" dirty="0">
              <a:solidFill>
                <a:srgbClr val="0070C0"/>
              </a:solidFill>
            </a:endParaRPr>
          </a:p>
        </p:txBody>
      </p:sp>
      <p:sp>
        <p:nvSpPr>
          <p:cNvPr id="16" name="Title 5">
            <a:extLst>
              <a:ext uri="{FF2B5EF4-FFF2-40B4-BE49-F238E27FC236}">
                <a16:creationId xmlns:a16="http://schemas.microsoft.com/office/drawing/2014/main" id="{7BEB9E13-974D-3248-9299-51EE4E3556E3}"/>
              </a:ext>
            </a:extLst>
          </p:cNvPr>
          <p:cNvSpPr txBox="1">
            <a:spLocks/>
          </p:cNvSpPr>
          <p:nvPr/>
        </p:nvSpPr>
        <p:spPr bwMode="auto">
          <a:xfrm>
            <a:off x="490759" y="345269"/>
            <a:ext cx="6464222" cy="81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en-GB" altLang="en-US" sz="2400" dirty="0">
                <a:solidFill>
                  <a:schemeClr val="accent1"/>
                </a:solidFill>
                <a:latin typeface="Arial" panose="020B0604020202020204" pitchFamily="34" charset="0"/>
                <a:ea typeface="+mj-ea"/>
                <a:cs typeface="+mj-cs"/>
              </a:defRPr>
            </a:lvl1pPr>
            <a:lvl2pPr algn="l" rtl="0" eaLnBrk="1" fontAlgn="base" hangingPunct="1">
              <a:spcBef>
                <a:spcPct val="0"/>
              </a:spcBef>
              <a:spcAft>
                <a:spcPct val="0"/>
              </a:spcAft>
              <a:defRPr sz="2100">
                <a:solidFill>
                  <a:srgbClr val="244486"/>
                </a:solidFill>
                <a:latin typeface="Calibri" pitchFamily="34" charset="0"/>
              </a:defRPr>
            </a:lvl2pPr>
            <a:lvl3pPr algn="l" rtl="0" eaLnBrk="1" fontAlgn="base" hangingPunct="1">
              <a:spcBef>
                <a:spcPct val="0"/>
              </a:spcBef>
              <a:spcAft>
                <a:spcPct val="0"/>
              </a:spcAft>
              <a:defRPr sz="2100">
                <a:solidFill>
                  <a:srgbClr val="244486"/>
                </a:solidFill>
                <a:latin typeface="Calibri" pitchFamily="34" charset="0"/>
              </a:defRPr>
            </a:lvl3pPr>
            <a:lvl4pPr algn="l" rtl="0" eaLnBrk="1" fontAlgn="base" hangingPunct="1">
              <a:spcBef>
                <a:spcPct val="0"/>
              </a:spcBef>
              <a:spcAft>
                <a:spcPct val="0"/>
              </a:spcAft>
              <a:defRPr sz="2100">
                <a:solidFill>
                  <a:srgbClr val="244486"/>
                </a:solidFill>
                <a:latin typeface="Calibri" pitchFamily="34" charset="0"/>
              </a:defRPr>
            </a:lvl4pPr>
            <a:lvl5pPr algn="l" rtl="0" eaLnBrk="1" fontAlgn="base" hangingPunct="1">
              <a:spcBef>
                <a:spcPct val="0"/>
              </a:spcBef>
              <a:spcAft>
                <a:spcPct val="0"/>
              </a:spcAft>
              <a:defRPr sz="2100">
                <a:solidFill>
                  <a:srgbClr val="244486"/>
                </a:solidFill>
                <a:latin typeface="Calibri" pitchFamily="34" charset="0"/>
              </a:defRPr>
            </a:lvl5pPr>
            <a:lvl6pPr marL="342900" algn="l" rtl="0" eaLnBrk="1" fontAlgn="base" hangingPunct="1">
              <a:spcBef>
                <a:spcPct val="0"/>
              </a:spcBef>
              <a:spcAft>
                <a:spcPct val="0"/>
              </a:spcAft>
              <a:defRPr sz="2100">
                <a:solidFill>
                  <a:srgbClr val="00267F"/>
                </a:solidFill>
                <a:latin typeface="Futura Md BT" pitchFamily="34" charset="0"/>
              </a:defRPr>
            </a:lvl6pPr>
            <a:lvl7pPr marL="685800" algn="l" rtl="0" eaLnBrk="1" fontAlgn="base" hangingPunct="1">
              <a:spcBef>
                <a:spcPct val="0"/>
              </a:spcBef>
              <a:spcAft>
                <a:spcPct val="0"/>
              </a:spcAft>
              <a:defRPr sz="2100">
                <a:solidFill>
                  <a:srgbClr val="00267F"/>
                </a:solidFill>
                <a:latin typeface="Futura Md BT" pitchFamily="34" charset="0"/>
              </a:defRPr>
            </a:lvl7pPr>
            <a:lvl8pPr marL="1028700" algn="l" rtl="0" eaLnBrk="1" fontAlgn="base" hangingPunct="1">
              <a:spcBef>
                <a:spcPct val="0"/>
              </a:spcBef>
              <a:spcAft>
                <a:spcPct val="0"/>
              </a:spcAft>
              <a:defRPr sz="2100">
                <a:solidFill>
                  <a:srgbClr val="00267F"/>
                </a:solidFill>
                <a:latin typeface="Futura Md BT" pitchFamily="34" charset="0"/>
              </a:defRPr>
            </a:lvl8pPr>
            <a:lvl9pPr marL="1371600" algn="l" rtl="0" eaLnBrk="1" fontAlgn="base" hangingPunct="1">
              <a:spcBef>
                <a:spcPct val="0"/>
              </a:spcBef>
              <a:spcAft>
                <a:spcPct val="0"/>
              </a:spcAft>
              <a:defRPr sz="2100">
                <a:solidFill>
                  <a:srgbClr val="00267F"/>
                </a:solidFill>
                <a:latin typeface="Futura Md BT" pitchFamily="34" charset="0"/>
              </a:defRPr>
            </a:lvl9pPr>
          </a:lstStyle>
          <a:p>
            <a:endParaRPr lang="en-AU" kern="0" dirty="0"/>
          </a:p>
        </p:txBody>
      </p:sp>
      <p:sp>
        <p:nvSpPr>
          <p:cNvPr id="15" name="Content Placeholder 1">
            <a:extLst>
              <a:ext uri="{FF2B5EF4-FFF2-40B4-BE49-F238E27FC236}">
                <a16:creationId xmlns:a16="http://schemas.microsoft.com/office/drawing/2014/main" id="{B4993E82-F4A4-0976-D021-902B123EA9D6}"/>
              </a:ext>
            </a:extLst>
          </p:cNvPr>
          <p:cNvSpPr txBox="1">
            <a:spLocks/>
          </p:cNvSpPr>
          <p:nvPr/>
        </p:nvSpPr>
        <p:spPr>
          <a:xfrm>
            <a:off x="308069" y="3185290"/>
            <a:ext cx="11475177" cy="332710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896938" indent="-177800" algn="l" defTabSz="914400" rtl="0" eaLnBrk="1" latinLnBrk="0" hangingPunct="1">
              <a:lnSpc>
                <a:spcPct val="100000"/>
              </a:lnSpc>
              <a:spcBef>
                <a:spcPts val="500"/>
              </a:spcBef>
              <a:buFont typeface="Arial" panose="020B0604020202020204" pitchFamily="34" charset="0"/>
              <a:buChar char="›"/>
              <a:tabLst>
                <a:tab pos="896938" algn="l"/>
              </a:tabLst>
              <a:defRPr sz="1400" kern="1200">
                <a:solidFill>
                  <a:schemeClr val="tx1"/>
                </a:solidFill>
                <a:latin typeface="+mn-lt"/>
                <a:ea typeface="+mn-ea"/>
                <a:cs typeface="+mn-cs"/>
              </a:defRPr>
            </a:lvl3pPr>
            <a:lvl4pPr marL="1163638" indent="-2667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339850" indent="-176213"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spcAft>
                <a:spcPts val="0"/>
              </a:spcAft>
              <a:buFont typeface="Arial" panose="020B0604020202020204" pitchFamily="34" charset="0"/>
              <a:buNone/>
            </a:pPr>
            <a:r>
              <a:rPr lang="en-US" sz="2000" b="1">
                <a:solidFill>
                  <a:schemeClr val="tx2"/>
                </a:solidFill>
              </a:rPr>
              <a:t>Occupational Health and Safety Regulations 2017</a:t>
            </a:r>
          </a:p>
          <a:p>
            <a:pPr marL="0" indent="0" algn="just" fontAlgn="auto">
              <a:spcAft>
                <a:spcPts val="0"/>
              </a:spcAft>
              <a:buFont typeface="Arial" panose="020B0604020202020204" pitchFamily="34" charset="0"/>
              <a:buNone/>
            </a:pPr>
            <a:endParaRPr lang="en-US" b="1" i="1"/>
          </a:p>
          <a:p>
            <a:pPr fontAlgn="auto">
              <a:spcBef>
                <a:spcPts val="600"/>
              </a:spcBef>
              <a:spcAft>
                <a:spcPts val="600"/>
              </a:spcAft>
            </a:pPr>
            <a:r>
              <a:rPr lang="en-US"/>
              <a:t>The Occupational Health and Safety Regulations 2017 (OHS Regulations) builds on the OHS Act. They set out how to fulfil duties and obligations, and particular processes that support the OHS Act. For example, they include requirements for:</a:t>
            </a:r>
          </a:p>
          <a:p>
            <a:pPr lvl="1" algn="just" fontAlgn="auto">
              <a:spcBef>
                <a:spcPts val="600"/>
              </a:spcBef>
              <a:spcAft>
                <a:spcPts val="600"/>
              </a:spcAft>
            </a:pPr>
            <a:r>
              <a:rPr lang="en-US" sz="1600"/>
              <a:t>safe operation of major hazard facilities and mines</a:t>
            </a:r>
          </a:p>
          <a:p>
            <a:pPr lvl="1" algn="just" fontAlgn="auto">
              <a:spcBef>
                <a:spcPts val="600"/>
              </a:spcBef>
              <a:spcAft>
                <a:spcPts val="600"/>
              </a:spcAft>
            </a:pPr>
            <a:r>
              <a:rPr lang="en-US" sz="1600"/>
              <a:t>training for high risk work</a:t>
            </a:r>
          </a:p>
          <a:p>
            <a:pPr lvl="1" algn="just" fontAlgn="auto">
              <a:spcBef>
                <a:spcPts val="600"/>
              </a:spcBef>
              <a:spcAft>
                <a:spcPts val="600"/>
              </a:spcAft>
            </a:pPr>
            <a:r>
              <a:rPr lang="en-US" sz="1600"/>
              <a:t>managing and removing asbestos</a:t>
            </a:r>
          </a:p>
          <a:p>
            <a:pPr lvl="1" algn="just" fontAlgn="auto">
              <a:spcBef>
                <a:spcPts val="600"/>
              </a:spcBef>
              <a:spcAft>
                <a:spcPts val="600"/>
              </a:spcAft>
            </a:pPr>
            <a:r>
              <a:rPr lang="en-US" sz="1600" err="1"/>
              <a:t>licences</a:t>
            </a:r>
            <a:r>
              <a:rPr lang="en-US" sz="1600"/>
              <a:t> for specific activities</a:t>
            </a:r>
          </a:p>
          <a:p>
            <a:pPr algn="just" fontAlgn="auto">
              <a:spcBef>
                <a:spcPts val="600"/>
              </a:spcBef>
              <a:spcAft>
                <a:spcPts val="600"/>
              </a:spcAft>
            </a:pPr>
            <a:r>
              <a:rPr lang="en-US"/>
              <a:t>WorkSafe Victoria provides advice and guidance about what constitutes compliance with the Act and Regulations</a:t>
            </a:r>
          </a:p>
          <a:p>
            <a:pPr marL="0" indent="0" fontAlgn="auto">
              <a:spcAft>
                <a:spcPts val="0"/>
              </a:spcAft>
              <a:buFont typeface="Arial" panose="020B0604020202020204" pitchFamily="34" charset="0"/>
              <a:buNone/>
            </a:pPr>
            <a:endParaRPr lang="en-GB" i="1">
              <a:solidFill>
                <a:srgbClr val="0070C0"/>
              </a:solidFill>
            </a:endParaRPr>
          </a:p>
        </p:txBody>
      </p:sp>
    </p:spTree>
    <p:custDataLst>
      <p:tags r:id="rId1"/>
    </p:custDataLst>
    <p:extLst>
      <p:ext uri="{BB962C8B-B14F-4D97-AF65-F5344CB8AC3E}">
        <p14:creationId xmlns:p14="http://schemas.microsoft.com/office/powerpoint/2010/main" val="1338887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4" name="btfpColumnIndicatorGroup2">
            <a:extLst>
              <a:ext uri="{FF2B5EF4-FFF2-40B4-BE49-F238E27FC236}">
                <a16:creationId xmlns:a16="http://schemas.microsoft.com/office/drawing/2014/main" id="{53D22FAA-0B78-94D4-E8DC-5E2F34B7279C}"/>
              </a:ext>
            </a:extLst>
          </p:cNvPr>
          <p:cNvGrpSpPr/>
          <p:nvPr/>
        </p:nvGrpSpPr>
        <p:grpSpPr>
          <a:xfrm>
            <a:off x="0" y="6926580"/>
            <a:ext cx="12192000" cy="137160"/>
            <a:chOff x="0" y="6926580"/>
            <a:chExt cx="12192000" cy="137160"/>
          </a:xfrm>
        </p:grpSpPr>
        <p:sp>
          <p:nvSpPr>
            <p:cNvPr id="12" name="btfpColumnGapBlocker480738">
              <a:extLst>
                <a:ext uri="{FF2B5EF4-FFF2-40B4-BE49-F238E27FC236}">
                  <a16:creationId xmlns:a16="http://schemas.microsoft.com/office/drawing/2014/main" id="{F950570D-E65E-AD5C-B505-B8EF19621C47}"/>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0" name="btfpColumnGapBlocker835125">
              <a:extLst>
                <a:ext uri="{FF2B5EF4-FFF2-40B4-BE49-F238E27FC236}">
                  <a16:creationId xmlns:a16="http://schemas.microsoft.com/office/drawing/2014/main" id="{309F8D13-AADD-28C7-E093-FA5344912930}"/>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7" name="btfpColumnIndicator442221">
              <a:extLst>
                <a:ext uri="{FF2B5EF4-FFF2-40B4-BE49-F238E27FC236}">
                  <a16:creationId xmlns:a16="http://schemas.microsoft.com/office/drawing/2014/main" id="{2BD2C2E9-F04B-2125-164C-D705E8D759BC}"/>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 name="btfpColumnIndicator716773">
              <a:extLst>
                <a:ext uri="{FF2B5EF4-FFF2-40B4-BE49-F238E27FC236}">
                  <a16:creationId xmlns:a16="http://schemas.microsoft.com/office/drawing/2014/main" id="{08B6F0A6-0D98-9512-BCAF-1294DB3F1CB6}"/>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13" name="btfpColumnIndicatorGroup1">
            <a:extLst>
              <a:ext uri="{FF2B5EF4-FFF2-40B4-BE49-F238E27FC236}">
                <a16:creationId xmlns:a16="http://schemas.microsoft.com/office/drawing/2014/main" id="{3421B722-C94A-4E4C-28F0-12A9CC2A73A6}"/>
              </a:ext>
            </a:extLst>
          </p:cNvPr>
          <p:cNvGrpSpPr/>
          <p:nvPr/>
        </p:nvGrpSpPr>
        <p:grpSpPr>
          <a:xfrm>
            <a:off x="0" y="-205740"/>
            <a:ext cx="12192000" cy="137160"/>
            <a:chOff x="0" y="-205740"/>
            <a:chExt cx="12192000" cy="137160"/>
          </a:xfrm>
        </p:grpSpPr>
        <p:sp>
          <p:nvSpPr>
            <p:cNvPr id="11" name="btfpColumnGapBlocker504214">
              <a:extLst>
                <a:ext uri="{FF2B5EF4-FFF2-40B4-BE49-F238E27FC236}">
                  <a16:creationId xmlns:a16="http://schemas.microsoft.com/office/drawing/2014/main" id="{A375DB79-216D-7F6F-F9C1-1F84E72C452D}"/>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9" name="btfpColumnGapBlocker609525">
              <a:extLst>
                <a:ext uri="{FF2B5EF4-FFF2-40B4-BE49-F238E27FC236}">
                  <a16:creationId xmlns:a16="http://schemas.microsoft.com/office/drawing/2014/main" id="{C0D91BEB-8D43-CDE3-5063-0D3F3F8035DA}"/>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6" name="btfpColumnIndicator746691">
              <a:extLst>
                <a:ext uri="{FF2B5EF4-FFF2-40B4-BE49-F238E27FC236}">
                  <a16:creationId xmlns:a16="http://schemas.microsoft.com/office/drawing/2014/main" id="{E9D9C733-E257-2D0A-F85C-EE270211FE39}"/>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 name="btfpColumnIndicator987825">
              <a:extLst>
                <a:ext uri="{FF2B5EF4-FFF2-40B4-BE49-F238E27FC236}">
                  <a16:creationId xmlns:a16="http://schemas.microsoft.com/office/drawing/2014/main" id="{72D06920-D288-4C92-766E-08681C6193AB}"/>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3" name="Title 2">
            <a:extLst>
              <a:ext uri="{FF2B5EF4-FFF2-40B4-BE49-F238E27FC236}">
                <a16:creationId xmlns:a16="http://schemas.microsoft.com/office/drawing/2014/main" id="{838292D1-9778-37D5-3227-D5B64CD34E58}"/>
              </a:ext>
            </a:extLst>
          </p:cNvPr>
          <p:cNvSpPr>
            <a:spLocks noGrp="1"/>
          </p:cNvSpPr>
          <p:nvPr>
            <p:ph type="title"/>
          </p:nvPr>
        </p:nvSpPr>
        <p:spPr/>
        <p:txBody>
          <a:bodyPr/>
          <a:lstStyle/>
          <a:p>
            <a:r>
              <a:rPr lang="en-US" sz="2400" dirty="0"/>
              <a:t>Important Contract Management Issues –Managing OHS Risk and Mitigation</a:t>
            </a:r>
            <a:endParaRPr lang="en-AU" sz="2400" dirty="0"/>
          </a:p>
        </p:txBody>
      </p:sp>
      <p:sp>
        <p:nvSpPr>
          <p:cNvPr id="2" name="Content Placeholder 1">
            <a:extLst>
              <a:ext uri="{FF2B5EF4-FFF2-40B4-BE49-F238E27FC236}">
                <a16:creationId xmlns:a16="http://schemas.microsoft.com/office/drawing/2014/main" id="{CB1317C9-63B3-4DFD-8878-D4C128936B1B}"/>
              </a:ext>
            </a:extLst>
          </p:cNvPr>
          <p:cNvSpPr>
            <a:spLocks noGrp="1"/>
          </p:cNvSpPr>
          <p:nvPr>
            <p:ph idx="4294967295"/>
          </p:nvPr>
        </p:nvSpPr>
        <p:spPr>
          <a:xfrm>
            <a:off x="354014" y="1309914"/>
            <a:ext cx="10672761" cy="4702175"/>
          </a:xfrm>
        </p:spPr>
        <p:txBody>
          <a:bodyPr/>
          <a:lstStyle/>
          <a:p>
            <a:pPr marL="0" indent="0">
              <a:lnSpc>
                <a:spcPct val="150000"/>
              </a:lnSpc>
              <a:spcBef>
                <a:spcPts val="600"/>
              </a:spcBef>
              <a:spcAft>
                <a:spcPts val="600"/>
              </a:spcAft>
              <a:buNone/>
            </a:pPr>
            <a:r>
              <a:rPr lang="en-GB" sz="2000" b="1" dirty="0">
                <a:solidFill>
                  <a:schemeClr val="tx2"/>
                </a:solidFill>
              </a:rPr>
              <a:t>Employer Duty of Care</a:t>
            </a:r>
          </a:p>
          <a:p>
            <a:r>
              <a:rPr lang="en-US" sz="1800" i="1" dirty="0">
                <a:solidFill>
                  <a:schemeClr val="tx1"/>
                </a:solidFill>
              </a:rPr>
              <a:t>The employer has the same duty of care for Contractors as they do for employees. Conversely, the Contractor owes a duty of care to the </a:t>
            </a:r>
            <a:r>
              <a:rPr lang="en-US" sz="1800" i="1" dirty="0" err="1">
                <a:solidFill>
                  <a:schemeClr val="tx1"/>
                </a:solidFill>
              </a:rPr>
              <a:t>organisation</a:t>
            </a:r>
            <a:r>
              <a:rPr lang="en-US" sz="1800" i="1" dirty="0">
                <a:solidFill>
                  <a:schemeClr val="tx1"/>
                </a:solidFill>
              </a:rPr>
              <a:t>, and its employees, to conduct its business in a safe manner.</a:t>
            </a:r>
          </a:p>
          <a:p>
            <a:endParaRPr lang="en-US" sz="1800" i="1" dirty="0">
              <a:solidFill>
                <a:schemeClr val="tx1"/>
              </a:solidFill>
            </a:endParaRPr>
          </a:p>
          <a:p>
            <a:r>
              <a:rPr lang="en-US" sz="1800" i="1" dirty="0">
                <a:solidFill>
                  <a:schemeClr val="tx1"/>
                </a:solidFill>
              </a:rPr>
              <a:t>Consequently the Principal or the Workplace Manager needs to make sure that:</a:t>
            </a:r>
          </a:p>
          <a:p>
            <a:pPr lvl="1"/>
            <a:r>
              <a:rPr lang="en-US" sz="1600" i="1" dirty="0">
                <a:solidFill>
                  <a:schemeClr val="tx1"/>
                </a:solidFill>
              </a:rPr>
              <a:t>The Contractor is able to undertake the work in a competent and safe manner; </a:t>
            </a:r>
          </a:p>
          <a:p>
            <a:pPr lvl="1"/>
            <a:r>
              <a:rPr lang="en-US" sz="1600" i="1" dirty="0">
                <a:solidFill>
                  <a:schemeClr val="tx1"/>
                </a:solidFill>
              </a:rPr>
              <a:t>Contractors &amp; Sub-contractors are licensed (where required); </a:t>
            </a:r>
          </a:p>
          <a:p>
            <a:pPr lvl="1"/>
            <a:r>
              <a:rPr lang="en-US" sz="1600" i="1" dirty="0">
                <a:solidFill>
                  <a:schemeClr val="tx1"/>
                </a:solidFill>
              </a:rPr>
              <a:t>Contractors have public liability and workers compensation insurance; </a:t>
            </a:r>
          </a:p>
          <a:p>
            <a:pPr lvl="1"/>
            <a:r>
              <a:rPr lang="en-US" sz="1600" i="1" dirty="0">
                <a:solidFill>
                  <a:schemeClr val="tx1"/>
                </a:solidFill>
              </a:rPr>
              <a:t>Safe work procedures are sighted and reviewed;</a:t>
            </a:r>
          </a:p>
          <a:p>
            <a:pPr lvl="1"/>
            <a:r>
              <a:rPr lang="en-US" sz="1600" i="1" dirty="0">
                <a:solidFill>
                  <a:schemeClr val="tx1"/>
                </a:solidFill>
              </a:rPr>
              <a:t>Prior to working on site, Contractors are appropriately inducted (Contractor Induction Checklist); and</a:t>
            </a:r>
          </a:p>
          <a:p>
            <a:pPr lvl="1"/>
            <a:r>
              <a:rPr lang="en-US" sz="1600" i="1" dirty="0">
                <a:solidFill>
                  <a:schemeClr val="tx1"/>
                </a:solidFill>
              </a:rPr>
              <a:t>A role has been assigned and inspection regime established to monitor the compliance of contractors to OH&amp;S standards. </a:t>
            </a:r>
          </a:p>
          <a:p>
            <a:pPr marL="0" indent="0">
              <a:buNone/>
            </a:pPr>
            <a:endParaRPr lang="en-GB" i="1" dirty="0">
              <a:solidFill>
                <a:srgbClr val="0070C0"/>
              </a:solidFill>
            </a:endParaRPr>
          </a:p>
        </p:txBody>
      </p:sp>
    </p:spTree>
    <p:custDataLst>
      <p:tags r:id="rId1"/>
    </p:custDataLst>
    <p:extLst>
      <p:ext uri="{BB962C8B-B14F-4D97-AF65-F5344CB8AC3E}">
        <p14:creationId xmlns:p14="http://schemas.microsoft.com/office/powerpoint/2010/main" val="3170033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btfpColumnIndicatorGroup2">
            <a:extLst>
              <a:ext uri="{FF2B5EF4-FFF2-40B4-BE49-F238E27FC236}">
                <a16:creationId xmlns:a16="http://schemas.microsoft.com/office/drawing/2014/main" id="{7A61EA35-D0F3-93E6-A088-63B31A03F181}"/>
              </a:ext>
            </a:extLst>
          </p:cNvPr>
          <p:cNvGrpSpPr/>
          <p:nvPr/>
        </p:nvGrpSpPr>
        <p:grpSpPr>
          <a:xfrm>
            <a:off x="0" y="6926580"/>
            <a:ext cx="12192000" cy="137160"/>
            <a:chOff x="0" y="6926580"/>
            <a:chExt cx="12192000" cy="137160"/>
          </a:xfrm>
        </p:grpSpPr>
        <p:sp>
          <p:nvSpPr>
            <p:cNvPr id="30" name="btfpColumnGapBlocker539923">
              <a:extLst>
                <a:ext uri="{FF2B5EF4-FFF2-40B4-BE49-F238E27FC236}">
                  <a16:creationId xmlns:a16="http://schemas.microsoft.com/office/drawing/2014/main" id="{E62A1DE6-D204-3193-00B2-068005A66D71}"/>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sp>
          <p:nvSpPr>
            <p:cNvPr id="28" name="btfpColumnGapBlocker540118">
              <a:extLst>
                <a:ext uri="{FF2B5EF4-FFF2-40B4-BE49-F238E27FC236}">
                  <a16:creationId xmlns:a16="http://schemas.microsoft.com/office/drawing/2014/main" id="{1FF9DEB5-F9F0-0A9F-8E06-C19275FB6C40}"/>
                </a:ext>
              </a:extLst>
            </p:cNvPr>
            <p:cNvSpPr/>
            <p:nvPr/>
          </p:nvSpPr>
          <p:spPr bwMode="gray">
            <a:xfrm>
              <a:off x="5835650"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6" name="btfpColumnIndicator542524">
              <a:extLst>
                <a:ext uri="{FF2B5EF4-FFF2-40B4-BE49-F238E27FC236}">
                  <a16:creationId xmlns:a16="http://schemas.microsoft.com/office/drawing/2014/main" id="{EAD6AF44-949A-DC22-E6FC-4F725F8081BD}"/>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4" name="btfpColumnIndicator514353">
              <a:extLst>
                <a:ext uri="{FF2B5EF4-FFF2-40B4-BE49-F238E27FC236}">
                  <a16:creationId xmlns:a16="http://schemas.microsoft.com/office/drawing/2014/main" id="{1B78173E-FBCC-7B49-9B71-01391DD674E7}"/>
                </a:ext>
              </a:extLst>
            </p:cNvPr>
            <p:cNvCxnSpPr/>
            <p:nvPr/>
          </p:nvCxnSpPr>
          <p:spPr bwMode="gray">
            <a:xfrm flipV="1">
              <a:off x="63690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2" name="btfpColumnGapBlocker995594">
              <a:extLst>
                <a:ext uri="{FF2B5EF4-FFF2-40B4-BE49-F238E27FC236}">
                  <a16:creationId xmlns:a16="http://schemas.microsoft.com/office/drawing/2014/main" id="{E3979887-A5C3-440B-1B41-3C887270F3BD}"/>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0" name="btfpColumnIndicator172669">
              <a:extLst>
                <a:ext uri="{FF2B5EF4-FFF2-40B4-BE49-F238E27FC236}">
                  <a16:creationId xmlns:a16="http://schemas.microsoft.com/office/drawing/2014/main" id="{69E27951-2714-77E4-B7D8-640E95E4621C}"/>
                </a:ext>
              </a:extLst>
            </p:cNvPr>
            <p:cNvCxnSpPr/>
            <p:nvPr/>
          </p:nvCxnSpPr>
          <p:spPr bwMode="gray">
            <a:xfrm flipV="1">
              <a:off x="58356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8" name="btfpColumnIndicator734397">
              <a:extLst>
                <a:ext uri="{FF2B5EF4-FFF2-40B4-BE49-F238E27FC236}">
                  <a16:creationId xmlns:a16="http://schemas.microsoft.com/office/drawing/2014/main" id="{17AC701A-00A8-0CDB-12ED-5CE37AE3596A}"/>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1" name="btfpColumnIndicatorGroup1">
            <a:extLst>
              <a:ext uri="{FF2B5EF4-FFF2-40B4-BE49-F238E27FC236}">
                <a16:creationId xmlns:a16="http://schemas.microsoft.com/office/drawing/2014/main" id="{849EBE6B-083C-8561-FD31-B74409476E1A}"/>
              </a:ext>
            </a:extLst>
          </p:cNvPr>
          <p:cNvGrpSpPr/>
          <p:nvPr/>
        </p:nvGrpSpPr>
        <p:grpSpPr>
          <a:xfrm>
            <a:off x="0" y="-205740"/>
            <a:ext cx="12192000" cy="137160"/>
            <a:chOff x="0" y="-205740"/>
            <a:chExt cx="12192000" cy="137160"/>
          </a:xfrm>
        </p:grpSpPr>
        <p:sp>
          <p:nvSpPr>
            <p:cNvPr id="29" name="btfpColumnGapBlocker228201">
              <a:extLst>
                <a:ext uri="{FF2B5EF4-FFF2-40B4-BE49-F238E27FC236}">
                  <a16:creationId xmlns:a16="http://schemas.microsoft.com/office/drawing/2014/main" id="{44E63CF0-0BFD-B447-8AB4-196F5F7D9904}"/>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sp>
          <p:nvSpPr>
            <p:cNvPr id="27" name="btfpColumnGapBlocker627399">
              <a:extLst>
                <a:ext uri="{FF2B5EF4-FFF2-40B4-BE49-F238E27FC236}">
                  <a16:creationId xmlns:a16="http://schemas.microsoft.com/office/drawing/2014/main" id="{A4DF1F1E-2463-4198-6F84-8C5296E5B332}"/>
                </a:ext>
              </a:extLst>
            </p:cNvPr>
            <p:cNvSpPr/>
            <p:nvPr/>
          </p:nvSpPr>
          <p:spPr bwMode="gray">
            <a:xfrm>
              <a:off x="5835650"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5" name="btfpColumnIndicator539072">
              <a:extLst>
                <a:ext uri="{FF2B5EF4-FFF2-40B4-BE49-F238E27FC236}">
                  <a16:creationId xmlns:a16="http://schemas.microsoft.com/office/drawing/2014/main" id="{A6E503C5-F1AB-0603-294D-C93E76369755}"/>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3" name="btfpColumnIndicator416306">
              <a:extLst>
                <a:ext uri="{FF2B5EF4-FFF2-40B4-BE49-F238E27FC236}">
                  <a16:creationId xmlns:a16="http://schemas.microsoft.com/office/drawing/2014/main" id="{74323929-44FE-FA67-D859-80445468F9EF}"/>
                </a:ext>
              </a:extLst>
            </p:cNvPr>
            <p:cNvCxnSpPr/>
            <p:nvPr/>
          </p:nvCxnSpPr>
          <p:spPr bwMode="gray">
            <a:xfrm flipV="1">
              <a:off x="63690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1" name="btfpColumnGapBlocker663681">
              <a:extLst>
                <a:ext uri="{FF2B5EF4-FFF2-40B4-BE49-F238E27FC236}">
                  <a16:creationId xmlns:a16="http://schemas.microsoft.com/office/drawing/2014/main" id="{5B814517-FC8F-F42B-34F4-4653F5A6C7A9}"/>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19" name="btfpColumnIndicator273281">
              <a:extLst>
                <a:ext uri="{FF2B5EF4-FFF2-40B4-BE49-F238E27FC236}">
                  <a16:creationId xmlns:a16="http://schemas.microsoft.com/office/drawing/2014/main" id="{A033CEEB-906D-FDC3-28B1-D5FA80B2DF9F}"/>
                </a:ext>
              </a:extLst>
            </p:cNvPr>
            <p:cNvCxnSpPr/>
            <p:nvPr/>
          </p:nvCxnSpPr>
          <p:spPr bwMode="gray">
            <a:xfrm flipV="1">
              <a:off x="58356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7" name="btfpColumnIndicator108274">
              <a:extLst>
                <a:ext uri="{FF2B5EF4-FFF2-40B4-BE49-F238E27FC236}">
                  <a16:creationId xmlns:a16="http://schemas.microsoft.com/office/drawing/2014/main" id="{2315A92E-549D-71FD-3A5C-19C0883B0CD4}"/>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33" name="AgendaTitle">
            <a:extLst>
              <a:ext uri="{FF2B5EF4-FFF2-40B4-BE49-F238E27FC236}">
                <a16:creationId xmlns:a16="http://schemas.microsoft.com/office/drawing/2014/main" id="{1FD89E6E-129F-B4E4-F2ED-C4F113D714B5}"/>
              </a:ext>
            </a:extLst>
          </p:cNvPr>
          <p:cNvSpPr txBox="1"/>
          <p:nvPr/>
        </p:nvSpPr>
        <p:spPr bwMode="gray">
          <a:xfrm>
            <a:off x="5577122" y="4879836"/>
            <a:ext cx="1642532" cy="420277"/>
          </a:xfrm>
          <a:prstGeom prst="rect">
            <a:avLst/>
          </a:prstGeom>
          <a:noFill/>
        </p:spPr>
        <p:txBody>
          <a:bodyPr vert="horz" wrap="square" lIns="18136" tIns="25226" rIns="72073" bIns="25226"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all" spc="450" normalizeH="0" baseline="0" noProof="0" dirty="0">
                <a:ln>
                  <a:noFill/>
                </a:ln>
                <a:solidFill>
                  <a:schemeClr val="tx2"/>
                </a:solidFill>
                <a:effectLst/>
                <a:uLnTx/>
                <a:uFillTx/>
                <a:latin typeface="Arial"/>
                <a:ea typeface="+mn-ea"/>
                <a:cs typeface="+mn-cs"/>
              </a:rPr>
              <a:t>Learning objectives</a:t>
            </a:r>
          </a:p>
        </p:txBody>
      </p:sp>
      <p:cxnSp>
        <p:nvCxnSpPr>
          <p:cNvPr id="34" name="AgendaLine">
            <a:extLst>
              <a:ext uri="{FF2B5EF4-FFF2-40B4-BE49-F238E27FC236}">
                <a16:creationId xmlns:a16="http://schemas.microsoft.com/office/drawing/2014/main" id="{11F073CE-A77D-4965-147B-F407A351530E}"/>
              </a:ext>
            </a:extLst>
          </p:cNvPr>
          <p:cNvCxnSpPr/>
          <p:nvPr/>
        </p:nvCxnSpPr>
        <p:spPr bwMode="gray">
          <a:xfrm>
            <a:off x="334963" y="4447931"/>
            <a:ext cx="11522075" cy="0"/>
          </a:xfrm>
          <a:prstGeom prst="line">
            <a:avLst/>
          </a:prstGeom>
          <a:ln w="19050" cap="flat" cmpd="sng" algn="ctr">
            <a:solidFill>
              <a:srgbClr val="002458"/>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B44FE13-8370-5FB7-CF54-C07FB19CFAB6}"/>
              </a:ext>
            </a:extLst>
          </p:cNvPr>
          <p:cNvSpPr/>
          <p:nvPr/>
        </p:nvSpPr>
        <p:spPr bwMode="gray">
          <a:xfrm>
            <a:off x="634996" y="3036438"/>
            <a:ext cx="1438245" cy="1274884"/>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indent="0">
              <a:buNone/>
            </a:pPr>
            <a:r>
              <a:rPr lang="en-US" sz="1400">
                <a:solidFill>
                  <a:schemeClr val="tx1"/>
                </a:solidFill>
              </a:rPr>
              <a:t>Contract Management Principles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i="0" u="none" strike="noStrike" kern="1200" cap="none" spc="0" normalizeH="0" baseline="0" noProof="0" dirty="0">
              <a:ln>
                <a:noFill/>
              </a:ln>
              <a:solidFill>
                <a:schemeClr val="tx1"/>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E5A817F4-36E3-873C-0B03-8A92E32D9121}"/>
              </a:ext>
            </a:extLst>
          </p:cNvPr>
          <p:cNvSpPr/>
          <p:nvPr/>
        </p:nvSpPr>
        <p:spPr bwMode="gray">
          <a:xfrm>
            <a:off x="2277531" y="3531736"/>
            <a:ext cx="1371600" cy="779585"/>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chemeClr val="tx1"/>
                </a:solidFill>
                <a:effectLst/>
                <a:uLnTx/>
                <a:uFillTx/>
                <a:latin typeface="Arial"/>
                <a:ea typeface="+mn-ea"/>
                <a:cs typeface="+mn-cs"/>
              </a:rPr>
              <a:t>Contract Management Enablers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i="0" u="none" strike="noStrike" kern="1200" cap="none" spc="0" normalizeH="0" baseline="0" noProof="0" dirty="0">
              <a:ln>
                <a:noFill/>
              </a:ln>
              <a:solidFill>
                <a:schemeClr val="tx1"/>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0384EBE7-BB2E-53ED-41AD-575C44AFCA5A}"/>
              </a:ext>
            </a:extLst>
          </p:cNvPr>
          <p:cNvSpPr/>
          <p:nvPr/>
        </p:nvSpPr>
        <p:spPr bwMode="gray">
          <a:xfrm>
            <a:off x="3920065" y="3303139"/>
            <a:ext cx="1371600" cy="1008184"/>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chemeClr val="tx1"/>
                </a:solidFill>
                <a:effectLst/>
                <a:uLnTx/>
                <a:uFillTx/>
                <a:latin typeface="Arial"/>
                <a:ea typeface="+mn-ea"/>
                <a:cs typeface="+mn-cs"/>
              </a:rPr>
              <a:t>OHS Acts, Regulations and Guidance</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schemeClr val="tx1"/>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D0BDE76B-9D3F-B16F-2977-7B8BC734B8CC}"/>
              </a:ext>
            </a:extLst>
          </p:cNvPr>
          <p:cNvSpPr/>
          <p:nvPr/>
        </p:nvSpPr>
        <p:spPr bwMode="gray">
          <a:xfrm>
            <a:off x="8847667" y="2744343"/>
            <a:ext cx="1371600" cy="1566979"/>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t>Phase 3: Contract Closure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endParaRPr>
          </a:p>
        </p:txBody>
      </p:sp>
      <p:sp>
        <p:nvSpPr>
          <p:cNvPr id="39" name="AgendaEmphasisBar">
            <a:extLst>
              <a:ext uri="{FF2B5EF4-FFF2-40B4-BE49-F238E27FC236}">
                <a16:creationId xmlns:a16="http://schemas.microsoft.com/office/drawing/2014/main" id="{0F442C44-3747-9D06-0850-3E71DB77ED43}"/>
              </a:ext>
            </a:extLst>
          </p:cNvPr>
          <p:cNvSpPr/>
          <p:nvPr/>
        </p:nvSpPr>
        <p:spPr bwMode="gray">
          <a:xfrm rot="16200000">
            <a:off x="6215212" y="3698633"/>
            <a:ext cx="95417" cy="1371600"/>
          </a:xfrm>
          <a:prstGeom prst="rect">
            <a:avLst/>
          </a:prstGeom>
          <a:solidFill>
            <a:srgbClr val="002458"/>
          </a:solidFill>
          <a:ln w="9525" cap="flat" cmpd="sng" algn="ctr">
            <a:solidFill>
              <a:srgbClr val="002458"/>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01584455-61A3-43B2-4D51-45241CE84DF9}"/>
              </a:ext>
            </a:extLst>
          </p:cNvPr>
          <p:cNvSpPr/>
          <p:nvPr/>
        </p:nvSpPr>
        <p:spPr bwMode="gray">
          <a:xfrm>
            <a:off x="7205132" y="2744343"/>
            <a:ext cx="1507063" cy="1566980"/>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80808"/>
                </a:solidFill>
                <a:effectLst/>
                <a:uLnTx/>
                <a:uFillTx/>
                <a:latin typeface="Arial"/>
                <a:ea typeface="+mn-ea"/>
                <a:cs typeface="+mn-cs"/>
              </a:rPr>
              <a:t>Phase 2: </a:t>
            </a:r>
            <a:br>
              <a:rPr kumimoji="0" lang="en-US" sz="1400" b="0" i="0" u="none" strike="noStrike" kern="1200" cap="none" spc="0" normalizeH="0" baseline="0" noProof="0" dirty="0">
                <a:ln>
                  <a:noFill/>
                </a:ln>
                <a:solidFill>
                  <a:srgbClr val="080808"/>
                </a:solidFill>
                <a:effectLst/>
                <a:uLnTx/>
                <a:uFillTx/>
                <a:latin typeface="Arial"/>
                <a:ea typeface="+mn-ea"/>
                <a:cs typeface="+mn-cs"/>
              </a:rPr>
            </a:br>
            <a:r>
              <a:rPr kumimoji="0" lang="en-US" sz="1400" b="0" i="0" u="none" strike="noStrike" kern="1200" cap="none" spc="0" normalizeH="0" baseline="0" noProof="0" dirty="0">
                <a:ln>
                  <a:noFill/>
                </a:ln>
                <a:solidFill>
                  <a:srgbClr val="080808"/>
                </a:solidFill>
                <a:effectLst/>
                <a:uLnTx/>
                <a:uFillTx/>
                <a:latin typeface="Arial"/>
                <a:ea typeface="+mn-ea"/>
                <a:cs typeface="+mn-cs"/>
              </a:rPr>
              <a:t>Contract Administration and Management</a:t>
            </a:r>
          </a:p>
        </p:txBody>
      </p:sp>
      <p:sp>
        <p:nvSpPr>
          <p:cNvPr id="41" name="Rectangle 40">
            <a:extLst>
              <a:ext uri="{FF2B5EF4-FFF2-40B4-BE49-F238E27FC236}">
                <a16:creationId xmlns:a16="http://schemas.microsoft.com/office/drawing/2014/main" id="{EADADAB0-09B4-20BF-3858-4D9877F11A86}"/>
              </a:ext>
            </a:extLst>
          </p:cNvPr>
          <p:cNvSpPr/>
          <p:nvPr/>
        </p:nvSpPr>
        <p:spPr bwMode="gray">
          <a:xfrm>
            <a:off x="5553545" y="3036437"/>
            <a:ext cx="1380653" cy="1274886"/>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a:ea typeface="+mn-ea"/>
                <a:cs typeface="+mn-cs"/>
              </a:rPr>
              <a:t>Phase 1: </a:t>
            </a:r>
            <a:r>
              <a:rPr kumimoji="0" lang="en-US" sz="1400" b="1" i="0" u="none" strike="noStrike" kern="1200" cap="none" spc="0" normalizeH="0" baseline="0" noProof="0" dirty="0" err="1">
                <a:ln>
                  <a:noFill/>
                </a:ln>
                <a:solidFill>
                  <a:schemeClr val="tx2"/>
                </a:solidFill>
                <a:effectLst/>
                <a:uLnTx/>
                <a:uFillTx/>
                <a:latin typeface="Arial"/>
                <a:ea typeface="+mn-ea"/>
                <a:cs typeface="+mn-cs"/>
              </a:rPr>
              <a:t>Mobilise</a:t>
            </a:r>
            <a:r>
              <a:rPr kumimoji="0" lang="en-US" sz="1400" b="1" i="0" u="none" strike="noStrike" kern="1200" cap="none" spc="0" normalizeH="0" baseline="0" noProof="0" dirty="0">
                <a:ln>
                  <a:noFill/>
                </a:ln>
                <a:solidFill>
                  <a:schemeClr val="tx2"/>
                </a:solidFill>
                <a:effectLst/>
                <a:uLnTx/>
                <a:uFillTx/>
                <a:latin typeface="Arial"/>
                <a:ea typeface="+mn-ea"/>
                <a:cs typeface="+mn-cs"/>
              </a:rPr>
              <a:t> Contracts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chemeClr val="tx2"/>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97437313-93C8-0E09-1329-965C6750F039}"/>
              </a:ext>
            </a:extLst>
          </p:cNvPr>
          <p:cNvSpPr/>
          <p:nvPr/>
        </p:nvSpPr>
        <p:spPr bwMode="gray">
          <a:xfrm>
            <a:off x="10490200" y="3531737"/>
            <a:ext cx="1371600" cy="779586"/>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80808"/>
                </a:solidFill>
                <a:effectLst/>
                <a:uLnTx/>
                <a:uFillTx/>
                <a:latin typeface="Arial"/>
                <a:ea typeface="+mn-ea"/>
                <a:cs typeface="+mn-cs"/>
              </a:rPr>
              <a:t>Summary and Review</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80808"/>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80808"/>
              </a:solidFill>
              <a:effectLst/>
              <a:uLnTx/>
              <a:uFillTx/>
              <a:latin typeface="Arial"/>
              <a:ea typeface="+mn-ea"/>
              <a:cs typeface="+mn-cs"/>
            </a:endParaRPr>
          </a:p>
        </p:txBody>
      </p:sp>
      <p:grpSp>
        <p:nvGrpSpPr>
          <p:cNvPr id="43" name="Group 42">
            <a:extLst>
              <a:ext uri="{FF2B5EF4-FFF2-40B4-BE49-F238E27FC236}">
                <a16:creationId xmlns:a16="http://schemas.microsoft.com/office/drawing/2014/main" id="{BC1A1F2E-E970-3C8C-A8DF-47F8C73780DB}"/>
              </a:ext>
            </a:extLst>
          </p:cNvPr>
          <p:cNvGrpSpPr/>
          <p:nvPr/>
        </p:nvGrpSpPr>
        <p:grpSpPr>
          <a:xfrm>
            <a:off x="2142064" y="2724762"/>
            <a:ext cx="8212670" cy="1566978"/>
            <a:chOff x="2142064" y="3763108"/>
            <a:chExt cx="8212670" cy="445477"/>
          </a:xfrm>
        </p:grpSpPr>
        <p:cxnSp>
          <p:nvCxnSpPr>
            <p:cNvPr id="44" name="Straight Connector 43">
              <a:extLst>
                <a:ext uri="{FF2B5EF4-FFF2-40B4-BE49-F238E27FC236}">
                  <a16:creationId xmlns:a16="http://schemas.microsoft.com/office/drawing/2014/main" id="{09239386-A595-AEC3-FE5D-830D5BA83110}"/>
                </a:ext>
              </a:extLst>
            </p:cNvPr>
            <p:cNvCxnSpPr/>
            <p:nvPr/>
          </p:nvCxnSpPr>
          <p:spPr bwMode="gray">
            <a:xfrm>
              <a:off x="2142064"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3BE81A0-1323-7991-4A61-4CD4B0FAA47B}"/>
                </a:ext>
              </a:extLst>
            </p:cNvPr>
            <p:cNvCxnSpPr/>
            <p:nvPr/>
          </p:nvCxnSpPr>
          <p:spPr bwMode="gray">
            <a:xfrm>
              <a:off x="3784598"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FDA9F9A-597B-B183-BA2B-ACD0B742F3EC}"/>
                </a:ext>
              </a:extLst>
            </p:cNvPr>
            <p:cNvCxnSpPr/>
            <p:nvPr/>
          </p:nvCxnSpPr>
          <p:spPr bwMode="gray">
            <a:xfrm>
              <a:off x="10354734"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F651B8C-6BB0-4B0F-7DB5-6D0283421E9B}"/>
                </a:ext>
              </a:extLst>
            </p:cNvPr>
            <p:cNvCxnSpPr/>
            <p:nvPr/>
          </p:nvCxnSpPr>
          <p:spPr bwMode="gray">
            <a:xfrm>
              <a:off x="7069666"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7A922C2-B771-01C9-4AB5-5A98CFD6C1AF}"/>
                </a:ext>
              </a:extLst>
            </p:cNvPr>
            <p:cNvCxnSpPr/>
            <p:nvPr/>
          </p:nvCxnSpPr>
          <p:spPr bwMode="gray">
            <a:xfrm>
              <a:off x="5427132"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DA9F183-F1EC-0509-2543-8025D5E94C48}"/>
                </a:ext>
              </a:extLst>
            </p:cNvPr>
            <p:cNvCxnSpPr/>
            <p:nvPr/>
          </p:nvCxnSpPr>
          <p:spPr bwMode="gray">
            <a:xfrm>
              <a:off x="8712200"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50" name="Text Placeholder 13">
            <a:extLst>
              <a:ext uri="{FF2B5EF4-FFF2-40B4-BE49-F238E27FC236}">
                <a16:creationId xmlns:a16="http://schemas.microsoft.com/office/drawing/2014/main" id="{A702650A-D771-9F12-2588-AB46A6D28FA9}"/>
              </a:ext>
            </a:extLst>
          </p:cNvPr>
          <p:cNvSpPr txBox="1">
            <a:spLocks/>
          </p:cNvSpPr>
          <p:nvPr/>
        </p:nvSpPr>
        <p:spPr>
          <a:xfrm>
            <a:off x="5475517" y="5345094"/>
            <a:ext cx="3372151" cy="1297791"/>
          </a:xfrm>
          <a:prstGeom prst="rect">
            <a:avLst/>
          </a:prstGeom>
        </p:spPr>
        <p:txBody>
          <a:bodyPr wrap="square">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896938" indent="-177800" algn="l" defTabSz="914400" rtl="0" eaLnBrk="1" latinLnBrk="0" hangingPunct="1">
              <a:lnSpc>
                <a:spcPct val="100000"/>
              </a:lnSpc>
              <a:spcBef>
                <a:spcPts val="500"/>
              </a:spcBef>
              <a:buFont typeface="Arial" panose="020B0604020202020204" pitchFamily="34" charset="0"/>
              <a:buChar char="›"/>
              <a:tabLst>
                <a:tab pos="896938" algn="l"/>
              </a:tabLst>
              <a:defRPr sz="1400" kern="1200">
                <a:solidFill>
                  <a:schemeClr val="tx1"/>
                </a:solidFill>
                <a:latin typeface="+mn-lt"/>
                <a:ea typeface="+mn-ea"/>
                <a:cs typeface="+mn-cs"/>
              </a:defRPr>
            </a:lvl3pPr>
            <a:lvl4pPr marL="1163638" indent="-2667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339850" indent="-176213"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tx2"/>
                </a:solidFill>
              </a:rPr>
              <a:t>Become aware of the initial tasks to be performed to set up the contract and to initiate a contract to provide the best chance of success</a:t>
            </a:r>
          </a:p>
          <a:p>
            <a:pPr marL="0" indent="0">
              <a:buNone/>
            </a:pPr>
            <a:endParaRPr lang="en-US" sz="1400" dirty="0">
              <a:solidFill>
                <a:schemeClr val="tx2"/>
              </a:solidFill>
            </a:endParaRPr>
          </a:p>
        </p:txBody>
      </p:sp>
      <p:cxnSp>
        <p:nvCxnSpPr>
          <p:cNvPr id="51" name="Straight Arrow Connector 50">
            <a:extLst>
              <a:ext uri="{FF2B5EF4-FFF2-40B4-BE49-F238E27FC236}">
                <a16:creationId xmlns:a16="http://schemas.microsoft.com/office/drawing/2014/main" id="{2212E9E9-9DD1-AF21-A5E9-73DA0E6D933D}"/>
              </a:ext>
            </a:extLst>
          </p:cNvPr>
          <p:cNvCxnSpPr>
            <a:cxnSpLocks/>
          </p:cNvCxnSpPr>
          <p:nvPr/>
        </p:nvCxnSpPr>
        <p:spPr>
          <a:xfrm>
            <a:off x="6191694" y="4432142"/>
            <a:ext cx="0" cy="362277"/>
          </a:xfrm>
          <a:prstGeom prst="straightConnector1">
            <a:avLst/>
          </a:prstGeom>
          <a:ln w="9525" cap="flat" cmpd="sng" algn="ctr">
            <a:solidFill>
              <a:srgbClr val="002458"/>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67378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btfpColumnIndicatorGroup2">
            <a:extLst>
              <a:ext uri="{FF2B5EF4-FFF2-40B4-BE49-F238E27FC236}">
                <a16:creationId xmlns:a16="http://schemas.microsoft.com/office/drawing/2014/main" id="{3A463A96-5D5C-1755-5CF9-C8AD23301C46}"/>
              </a:ext>
            </a:extLst>
          </p:cNvPr>
          <p:cNvGrpSpPr/>
          <p:nvPr/>
        </p:nvGrpSpPr>
        <p:grpSpPr>
          <a:xfrm>
            <a:off x="0" y="6926580"/>
            <a:ext cx="12192000" cy="137160"/>
            <a:chOff x="0" y="6926580"/>
            <a:chExt cx="12192000" cy="137160"/>
          </a:xfrm>
        </p:grpSpPr>
        <p:sp>
          <p:nvSpPr>
            <p:cNvPr id="64" name="btfpColumnGapBlocker295516">
              <a:extLst>
                <a:ext uri="{FF2B5EF4-FFF2-40B4-BE49-F238E27FC236}">
                  <a16:creationId xmlns:a16="http://schemas.microsoft.com/office/drawing/2014/main" id="{2073CD7F-2E31-63AE-5E82-F5FCC1E91831}"/>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62" name="btfpColumnGapBlocker957592">
              <a:extLst>
                <a:ext uri="{FF2B5EF4-FFF2-40B4-BE49-F238E27FC236}">
                  <a16:creationId xmlns:a16="http://schemas.microsoft.com/office/drawing/2014/main" id="{69B27B26-BD87-B448-5582-CBF01BA79498}"/>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60" name="btfpColumnIndicator264679">
              <a:extLst>
                <a:ext uri="{FF2B5EF4-FFF2-40B4-BE49-F238E27FC236}">
                  <a16:creationId xmlns:a16="http://schemas.microsoft.com/office/drawing/2014/main" id="{0DC8E8FA-1A12-BD68-BA89-69E156301844}"/>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4" name="btfpColumnIndicator169159">
              <a:extLst>
                <a:ext uri="{FF2B5EF4-FFF2-40B4-BE49-F238E27FC236}">
                  <a16:creationId xmlns:a16="http://schemas.microsoft.com/office/drawing/2014/main" id="{9E2CB93D-2F10-8B25-9287-2797EBE63BD1}"/>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65" name="btfpColumnIndicatorGroup1">
            <a:extLst>
              <a:ext uri="{FF2B5EF4-FFF2-40B4-BE49-F238E27FC236}">
                <a16:creationId xmlns:a16="http://schemas.microsoft.com/office/drawing/2014/main" id="{993E0E60-11F9-48E8-D811-97D6BC934200}"/>
              </a:ext>
            </a:extLst>
          </p:cNvPr>
          <p:cNvGrpSpPr/>
          <p:nvPr/>
        </p:nvGrpSpPr>
        <p:grpSpPr>
          <a:xfrm>
            <a:off x="0" y="-205740"/>
            <a:ext cx="12192000" cy="137160"/>
            <a:chOff x="0" y="-205740"/>
            <a:chExt cx="12192000" cy="137160"/>
          </a:xfrm>
        </p:grpSpPr>
        <p:sp>
          <p:nvSpPr>
            <p:cNvPr id="63" name="btfpColumnGapBlocker976615">
              <a:extLst>
                <a:ext uri="{FF2B5EF4-FFF2-40B4-BE49-F238E27FC236}">
                  <a16:creationId xmlns:a16="http://schemas.microsoft.com/office/drawing/2014/main" id="{E0EA42BD-B246-2EBF-7F6B-2A3A9B732BD8}"/>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61" name="btfpColumnGapBlocker599944">
              <a:extLst>
                <a:ext uri="{FF2B5EF4-FFF2-40B4-BE49-F238E27FC236}">
                  <a16:creationId xmlns:a16="http://schemas.microsoft.com/office/drawing/2014/main" id="{3C3772B9-3B76-3AE1-341C-B5C00B9233B1}"/>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59" name="btfpColumnIndicator753815">
              <a:extLst>
                <a:ext uri="{FF2B5EF4-FFF2-40B4-BE49-F238E27FC236}">
                  <a16:creationId xmlns:a16="http://schemas.microsoft.com/office/drawing/2014/main" id="{88D91F26-365D-D367-F2A3-DD5A0590AA2E}"/>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3" name="btfpColumnIndicator994303">
              <a:extLst>
                <a:ext uri="{FF2B5EF4-FFF2-40B4-BE49-F238E27FC236}">
                  <a16:creationId xmlns:a16="http://schemas.microsoft.com/office/drawing/2014/main" id="{A47C30AC-65EA-6961-B73E-1D76895CED95}"/>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58" name="Title 1"/>
          <p:cNvSpPr txBox="1">
            <a:spLocks/>
          </p:cNvSpPr>
          <p:nvPr/>
        </p:nvSpPr>
        <p:spPr bwMode="auto">
          <a:xfrm>
            <a:off x="490760" y="1326088"/>
            <a:ext cx="8617670" cy="7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87313" algn="l" defTabSz="801688" rtl="0" eaLnBrk="0" fontAlgn="base" latinLnBrk="0" hangingPunct="0">
              <a:spcBef>
                <a:spcPct val="0"/>
              </a:spcBef>
              <a:spcAft>
                <a:spcPct val="0"/>
              </a:spcAft>
              <a:defRPr lang="en-US" altLang="en-US" sz="2800" kern="1200" dirty="0" smtClean="0">
                <a:solidFill>
                  <a:schemeClr val="tx2"/>
                </a:solidFill>
                <a:latin typeface="Century Gothic" panose="020B0502020202020204" pitchFamily="34" charset="0"/>
                <a:ea typeface="+mj-ea"/>
                <a:cs typeface="+mj-cs"/>
              </a:defRPr>
            </a:lvl1pPr>
            <a:lvl2pPr algn="l" rtl="0" eaLnBrk="0" fontAlgn="base" hangingPunct="0">
              <a:spcBef>
                <a:spcPct val="0"/>
              </a:spcBef>
              <a:spcAft>
                <a:spcPct val="0"/>
              </a:spcAft>
              <a:defRPr sz="2800">
                <a:solidFill>
                  <a:srgbClr val="244486"/>
                </a:solidFill>
                <a:latin typeface="Calibri" pitchFamily="34" charset="0"/>
              </a:defRPr>
            </a:lvl2pPr>
            <a:lvl3pPr algn="l" rtl="0" eaLnBrk="0" fontAlgn="base" hangingPunct="0">
              <a:spcBef>
                <a:spcPct val="0"/>
              </a:spcBef>
              <a:spcAft>
                <a:spcPct val="0"/>
              </a:spcAft>
              <a:defRPr sz="2800">
                <a:solidFill>
                  <a:srgbClr val="244486"/>
                </a:solidFill>
                <a:latin typeface="Calibri" pitchFamily="34" charset="0"/>
              </a:defRPr>
            </a:lvl3pPr>
            <a:lvl4pPr algn="l" rtl="0" eaLnBrk="0" fontAlgn="base" hangingPunct="0">
              <a:spcBef>
                <a:spcPct val="0"/>
              </a:spcBef>
              <a:spcAft>
                <a:spcPct val="0"/>
              </a:spcAft>
              <a:defRPr sz="2800">
                <a:solidFill>
                  <a:srgbClr val="244486"/>
                </a:solidFill>
                <a:latin typeface="Calibri" pitchFamily="34" charset="0"/>
              </a:defRPr>
            </a:lvl4pPr>
            <a:lvl5pPr algn="l" rtl="0" eaLnBrk="0" fontAlgn="base" hangingPunct="0">
              <a:spcBef>
                <a:spcPct val="0"/>
              </a:spcBef>
              <a:spcAft>
                <a:spcPct val="0"/>
              </a:spcAft>
              <a:defRPr sz="2800">
                <a:solidFill>
                  <a:srgbClr val="244486"/>
                </a:solidFill>
                <a:latin typeface="Calibri" pitchFamily="34" charset="0"/>
              </a:defRPr>
            </a:lvl5pPr>
            <a:lvl6pPr marL="457200" algn="l" rtl="0" eaLnBrk="1" fontAlgn="base" hangingPunct="1">
              <a:spcBef>
                <a:spcPct val="0"/>
              </a:spcBef>
              <a:spcAft>
                <a:spcPct val="0"/>
              </a:spcAft>
              <a:defRPr sz="2800">
                <a:solidFill>
                  <a:srgbClr val="00267F"/>
                </a:solidFill>
                <a:latin typeface="Futura Md BT" pitchFamily="34" charset="0"/>
              </a:defRPr>
            </a:lvl6pPr>
            <a:lvl7pPr marL="914400" algn="l" rtl="0" eaLnBrk="1" fontAlgn="base" hangingPunct="1">
              <a:spcBef>
                <a:spcPct val="0"/>
              </a:spcBef>
              <a:spcAft>
                <a:spcPct val="0"/>
              </a:spcAft>
              <a:defRPr sz="2800">
                <a:solidFill>
                  <a:srgbClr val="00267F"/>
                </a:solidFill>
                <a:latin typeface="Futura Md BT" pitchFamily="34" charset="0"/>
              </a:defRPr>
            </a:lvl7pPr>
            <a:lvl8pPr marL="1371600" algn="l" rtl="0" eaLnBrk="1" fontAlgn="base" hangingPunct="1">
              <a:spcBef>
                <a:spcPct val="0"/>
              </a:spcBef>
              <a:spcAft>
                <a:spcPct val="0"/>
              </a:spcAft>
              <a:defRPr sz="2800">
                <a:solidFill>
                  <a:srgbClr val="00267F"/>
                </a:solidFill>
                <a:latin typeface="Futura Md BT" pitchFamily="34" charset="0"/>
              </a:defRPr>
            </a:lvl8pPr>
            <a:lvl9pPr marL="1828800" algn="l" rtl="0" eaLnBrk="1" fontAlgn="base" hangingPunct="1">
              <a:spcBef>
                <a:spcPct val="0"/>
              </a:spcBef>
              <a:spcAft>
                <a:spcPct val="0"/>
              </a:spcAft>
              <a:defRPr sz="2800">
                <a:solidFill>
                  <a:srgbClr val="00267F"/>
                </a:solidFill>
                <a:latin typeface="Futura Md BT" pitchFamily="34" charset="0"/>
              </a:defRPr>
            </a:lvl9pPr>
          </a:lstStyle>
          <a:p>
            <a:pPr indent="0" eaLnBrk="1" hangingPunct="1">
              <a:defRPr/>
            </a:pPr>
            <a:r>
              <a:rPr lang="en-AU" sz="1800" dirty="0">
                <a:solidFill>
                  <a:schemeClr val="tx1"/>
                </a:solidFill>
                <a:latin typeface="Arial" panose="020B0604020202020204" pitchFamily="34" charset="0"/>
                <a:ea typeface="+mn-ea"/>
                <a:cs typeface="+mn-cs"/>
              </a:rPr>
              <a:t>Contract mobilisation includes those key initial contract execution and transition steps, that begin with the awarding of the contract to the successful provider. </a:t>
            </a:r>
          </a:p>
        </p:txBody>
      </p:sp>
      <p:grpSp>
        <p:nvGrpSpPr>
          <p:cNvPr id="7" name="Group 6">
            <a:extLst>
              <a:ext uri="{FF2B5EF4-FFF2-40B4-BE49-F238E27FC236}">
                <a16:creationId xmlns:a16="http://schemas.microsoft.com/office/drawing/2014/main" id="{B6764D09-809A-43A9-BD6B-629D67CE5327}"/>
              </a:ext>
            </a:extLst>
          </p:cNvPr>
          <p:cNvGrpSpPr/>
          <p:nvPr/>
        </p:nvGrpSpPr>
        <p:grpSpPr>
          <a:xfrm>
            <a:off x="1535605" y="2139319"/>
            <a:ext cx="8841708" cy="3910044"/>
            <a:chOff x="1535605" y="1809119"/>
            <a:chExt cx="8841708" cy="3910044"/>
          </a:xfrm>
        </p:grpSpPr>
        <p:sp>
          <p:nvSpPr>
            <p:cNvPr id="4" name="Freeform 5"/>
            <p:cNvSpPr>
              <a:spLocks/>
            </p:cNvSpPr>
            <p:nvPr/>
          </p:nvSpPr>
          <p:spPr bwMode="auto">
            <a:xfrm>
              <a:off x="2365707" y="2765935"/>
              <a:ext cx="3309938" cy="1133475"/>
            </a:xfrm>
            <a:custGeom>
              <a:avLst/>
              <a:gdLst>
                <a:gd name="T0" fmla="*/ 1136 w 1174"/>
                <a:gd name="T1" fmla="*/ 391 h 401"/>
                <a:gd name="T2" fmla="*/ 1094 w 1174"/>
                <a:gd name="T3" fmla="*/ 370 h 401"/>
                <a:gd name="T4" fmla="*/ 1055 w 1174"/>
                <a:gd name="T5" fmla="*/ 346 h 401"/>
                <a:gd name="T6" fmla="*/ 1016 w 1174"/>
                <a:gd name="T7" fmla="*/ 321 h 401"/>
                <a:gd name="T8" fmla="*/ 980 w 1174"/>
                <a:gd name="T9" fmla="*/ 294 h 401"/>
                <a:gd name="T10" fmla="*/ 944 w 1174"/>
                <a:gd name="T11" fmla="*/ 265 h 401"/>
                <a:gd name="T12" fmla="*/ 910 w 1174"/>
                <a:gd name="T13" fmla="*/ 235 h 401"/>
                <a:gd name="T14" fmla="*/ 876 w 1174"/>
                <a:gd name="T15" fmla="*/ 204 h 401"/>
                <a:gd name="T16" fmla="*/ 858 w 1174"/>
                <a:gd name="T17" fmla="*/ 186 h 401"/>
                <a:gd name="T18" fmla="*/ 858 w 1174"/>
                <a:gd name="T19" fmla="*/ 185 h 401"/>
                <a:gd name="T20" fmla="*/ 853 w 1174"/>
                <a:gd name="T21" fmla="*/ 181 h 401"/>
                <a:gd name="T22" fmla="*/ 837 w 1174"/>
                <a:gd name="T23" fmla="*/ 168 h 401"/>
                <a:gd name="T24" fmla="*/ 819 w 1174"/>
                <a:gd name="T25" fmla="*/ 157 h 401"/>
                <a:gd name="T26" fmla="*/ 810 w 1174"/>
                <a:gd name="T27" fmla="*/ 152 h 401"/>
                <a:gd name="T28" fmla="*/ 771 w 1174"/>
                <a:gd name="T29" fmla="*/ 134 h 401"/>
                <a:gd name="T30" fmla="*/ 756 w 1174"/>
                <a:gd name="T31" fmla="*/ 129 h 401"/>
                <a:gd name="T32" fmla="*/ 730 w 1174"/>
                <a:gd name="T33" fmla="*/ 121 h 401"/>
                <a:gd name="T34" fmla="*/ 698 w 1174"/>
                <a:gd name="T35" fmla="*/ 112 h 401"/>
                <a:gd name="T36" fmla="*/ 666 w 1174"/>
                <a:gd name="T37" fmla="*/ 106 h 401"/>
                <a:gd name="T38" fmla="*/ 622 w 1174"/>
                <a:gd name="T39" fmla="*/ 99 h 401"/>
                <a:gd name="T40" fmla="*/ 578 w 1174"/>
                <a:gd name="T41" fmla="*/ 94 h 401"/>
                <a:gd name="T42" fmla="*/ 535 w 1174"/>
                <a:gd name="T43" fmla="*/ 90 h 401"/>
                <a:gd name="T44" fmla="*/ 466 w 1174"/>
                <a:gd name="T45" fmla="*/ 89 h 401"/>
                <a:gd name="T46" fmla="*/ 432 w 1174"/>
                <a:gd name="T47" fmla="*/ 86 h 401"/>
                <a:gd name="T48" fmla="*/ 364 w 1174"/>
                <a:gd name="T49" fmla="*/ 79 h 401"/>
                <a:gd name="T50" fmla="*/ 297 w 1174"/>
                <a:gd name="T51" fmla="*/ 70 h 401"/>
                <a:gd name="T52" fmla="*/ 230 w 1174"/>
                <a:gd name="T53" fmla="*/ 58 h 401"/>
                <a:gd name="T54" fmla="*/ 164 w 1174"/>
                <a:gd name="T55" fmla="*/ 44 h 401"/>
                <a:gd name="T56" fmla="*/ 114 w 1174"/>
                <a:gd name="T57" fmla="*/ 32 h 401"/>
                <a:gd name="T58" fmla="*/ 65 w 1174"/>
                <a:gd name="T59" fmla="*/ 19 h 401"/>
                <a:gd name="T60" fmla="*/ 0 w 1174"/>
                <a:gd name="T61" fmla="*/ 0 h 401"/>
                <a:gd name="T62" fmla="*/ 66 w 1174"/>
                <a:gd name="T63" fmla="*/ 16 h 401"/>
                <a:gd name="T64" fmla="*/ 115 w 1174"/>
                <a:gd name="T65" fmla="*/ 28 h 401"/>
                <a:gd name="T66" fmla="*/ 165 w 1174"/>
                <a:gd name="T67" fmla="*/ 38 h 401"/>
                <a:gd name="T68" fmla="*/ 232 w 1174"/>
                <a:gd name="T69" fmla="*/ 49 h 401"/>
                <a:gd name="T70" fmla="*/ 299 w 1174"/>
                <a:gd name="T71" fmla="*/ 58 h 401"/>
                <a:gd name="T72" fmla="*/ 366 w 1174"/>
                <a:gd name="T73" fmla="*/ 65 h 401"/>
                <a:gd name="T74" fmla="*/ 433 w 1174"/>
                <a:gd name="T75" fmla="*/ 70 h 401"/>
                <a:gd name="T76" fmla="*/ 467 w 1174"/>
                <a:gd name="T77" fmla="*/ 71 h 401"/>
                <a:gd name="T78" fmla="*/ 533 w 1174"/>
                <a:gd name="T79" fmla="*/ 70 h 401"/>
                <a:gd name="T80" fmla="*/ 534 w 1174"/>
                <a:gd name="T81" fmla="*/ 70 h 401"/>
                <a:gd name="T82" fmla="*/ 602 w 1174"/>
                <a:gd name="T83" fmla="*/ 73 h 401"/>
                <a:gd name="T84" fmla="*/ 647 w 1174"/>
                <a:gd name="T85" fmla="*/ 77 h 401"/>
                <a:gd name="T86" fmla="*/ 692 w 1174"/>
                <a:gd name="T87" fmla="*/ 84 h 401"/>
                <a:gd name="T88" fmla="*/ 715 w 1174"/>
                <a:gd name="T89" fmla="*/ 88 h 401"/>
                <a:gd name="T90" fmla="*/ 759 w 1174"/>
                <a:gd name="T91" fmla="*/ 99 h 401"/>
                <a:gd name="T92" fmla="*/ 770 w 1174"/>
                <a:gd name="T93" fmla="*/ 102 h 401"/>
                <a:gd name="T94" fmla="*/ 803 w 1174"/>
                <a:gd name="T95" fmla="*/ 114 h 401"/>
                <a:gd name="T96" fmla="*/ 830 w 1174"/>
                <a:gd name="T97" fmla="*/ 126 h 401"/>
                <a:gd name="T98" fmla="*/ 845 w 1174"/>
                <a:gd name="T99" fmla="*/ 134 h 401"/>
                <a:gd name="T100" fmla="*/ 866 w 1174"/>
                <a:gd name="T101" fmla="*/ 148 h 401"/>
                <a:gd name="T102" fmla="*/ 880 w 1174"/>
                <a:gd name="T103" fmla="*/ 160 h 401"/>
                <a:gd name="T104" fmla="*/ 884 w 1174"/>
                <a:gd name="T105" fmla="*/ 164 h 401"/>
                <a:gd name="T106" fmla="*/ 884 w 1174"/>
                <a:gd name="T107" fmla="*/ 164 h 401"/>
                <a:gd name="T108" fmla="*/ 917 w 1174"/>
                <a:gd name="T109" fmla="*/ 193 h 401"/>
                <a:gd name="T110" fmla="*/ 951 w 1174"/>
                <a:gd name="T111" fmla="*/ 221 h 401"/>
                <a:gd name="T112" fmla="*/ 986 w 1174"/>
                <a:gd name="T113" fmla="*/ 248 h 401"/>
                <a:gd name="T114" fmla="*/ 1022 w 1174"/>
                <a:gd name="T115" fmla="*/ 274 h 401"/>
                <a:gd name="T116" fmla="*/ 1059 w 1174"/>
                <a:gd name="T117" fmla="*/ 298 h 401"/>
                <a:gd name="T118" fmla="*/ 1096 w 1174"/>
                <a:gd name="T119" fmla="*/ 320 h 401"/>
                <a:gd name="T120" fmla="*/ 1135 w 1174"/>
                <a:gd name="T121" fmla="*/ 339 h 401"/>
                <a:gd name="T122" fmla="*/ 1174 w 1174"/>
                <a:gd name="T123" fmla="*/ 355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4" h="401">
                  <a:moveTo>
                    <a:pt x="1158" y="401"/>
                  </a:moveTo>
                  <a:cubicBezTo>
                    <a:pt x="1150" y="398"/>
                    <a:pt x="1143" y="394"/>
                    <a:pt x="1136" y="391"/>
                  </a:cubicBezTo>
                  <a:cubicBezTo>
                    <a:pt x="1129" y="388"/>
                    <a:pt x="1122" y="385"/>
                    <a:pt x="1115" y="381"/>
                  </a:cubicBezTo>
                  <a:cubicBezTo>
                    <a:pt x="1108" y="377"/>
                    <a:pt x="1101" y="374"/>
                    <a:pt x="1094" y="370"/>
                  </a:cubicBezTo>
                  <a:cubicBezTo>
                    <a:pt x="1087" y="366"/>
                    <a:pt x="1081" y="362"/>
                    <a:pt x="1074" y="358"/>
                  </a:cubicBezTo>
                  <a:cubicBezTo>
                    <a:pt x="1068" y="355"/>
                    <a:pt x="1061" y="350"/>
                    <a:pt x="1055" y="346"/>
                  </a:cubicBezTo>
                  <a:cubicBezTo>
                    <a:pt x="1048" y="342"/>
                    <a:pt x="1042" y="338"/>
                    <a:pt x="1035" y="334"/>
                  </a:cubicBezTo>
                  <a:cubicBezTo>
                    <a:pt x="1029" y="330"/>
                    <a:pt x="1023" y="325"/>
                    <a:pt x="1016" y="321"/>
                  </a:cubicBezTo>
                  <a:cubicBezTo>
                    <a:pt x="1010" y="316"/>
                    <a:pt x="1004" y="312"/>
                    <a:pt x="998" y="307"/>
                  </a:cubicBezTo>
                  <a:cubicBezTo>
                    <a:pt x="980" y="294"/>
                    <a:pt x="980" y="294"/>
                    <a:pt x="980" y="294"/>
                  </a:cubicBezTo>
                  <a:cubicBezTo>
                    <a:pt x="974" y="289"/>
                    <a:pt x="968" y="284"/>
                    <a:pt x="962" y="279"/>
                  </a:cubicBezTo>
                  <a:cubicBezTo>
                    <a:pt x="956" y="275"/>
                    <a:pt x="950" y="270"/>
                    <a:pt x="944" y="265"/>
                  </a:cubicBezTo>
                  <a:cubicBezTo>
                    <a:pt x="927" y="250"/>
                    <a:pt x="927" y="250"/>
                    <a:pt x="927" y="250"/>
                  </a:cubicBezTo>
                  <a:cubicBezTo>
                    <a:pt x="921" y="245"/>
                    <a:pt x="915" y="240"/>
                    <a:pt x="910" y="235"/>
                  </a:cubicBezTo>
                  <a:cubicBezTo>
                    <a:pt x="893" y="220"/>
                    <a:pt x="893" y="220"/>
                    <a:pt x="893" y="220"/>
                  </a:cubicBezTo>
                  <a:cubicBezTo>
                    <a:pt x="887" y="215"/>
                    <a:pt x="882" y="209"/>
                    <a:pt x="876" y="204"/>
                  </a:cubicBezTo>
                  <a:cubicBezTo>
                    <a:pt x="860" y="188"/>
                    <a:pt x="860" y="188"/>
                    <a:pt x="860" y="188"/>
                  </a:cubicBezTo>
                  <a:cubicBezTo>
                    <a:pt x="858" y="186"/>
                    <a:pt x="858" y="186"/>
                    <a:pt x="858" y="186"/>
                  </a:cubicBezTo>
                  <a:cubicBezTo>
                    <a:pt x="858" y="186"/>
                    <a:pt x="858" y="186"/>
                    <a:pt x="858" y="186"/>
                  </a:cubicBezTo>
                  <a:cubicBezTo>
                    <a:pt x="858" y="185"/>
                    <a:pt x="858" y="185"/>
                    <a:pt x="858" y="185"/>
                  </a:cubicBezTo>
                  <a:cubicBezTo>
                    <a:pt x="857" y="185"/>
                    <a:pt x="857" y="184"/>
                    <a:pt x="856" y="184"/>
                  </a:cubicBezTo>
                  <a:cubicBezTo>
                    <a:pt x="853" y="181"/>
                    <a:pt x="853" y="181"/>
                    <a:pt x="853" y="181"/>
                  </a:cubicBezTo>
                  <a:cubicBezTo>
                    <a:pt x="850" y="179"/>
                    <a:pt x="848" y="176"/>
                    <a:pt x="845" y="174"/>
                  </a:cubicBezTo>
                  <a:cubicBezTo>
                    <a:pt x="843" y="172"/>
                    <a:pt x="840" y="170"/>
                    <a:pt x="837" y="168"/>
                  </a:cubicBezTo>
                  <a:cubicBezTo>
                    <a:pt x="829" y="162"/>
                    <a:pt x="829" y="162"/>
                    <a:pt x="829" y="162"/>
                  </a:cubicBezTo>
                  <a:cubicBezTo>
                    <a:pt x="819" y="157"/>
                    <a:pt x="819" y="157"/>
                    <a:pt x="819" y="157"/>
                  </a:cubicBezTo>
                  <a:cubicBezTo>
                    <a:pt x="815" y="154"/>
                    <a:pt x="815" y="154"/>
                    <a:pt x="815" y="154"/>
                  </a:cubicBezTo>
                  <a:cubicBezTo>
                    <a:pt x="810" y="152"/>
                    <a:pt x="810" y="152"/>
                    <a:pt x="810" y="152"/>
                  </a:cubicBezTo>
                  <a:cubicBezTo>
                    <a:pt x="804" y="149"/>
                    <a:pt x="798" y="145"/>
                    <a:pt x="791" y="143"/>
                  </a:cubicBezTo>
                  <a:cubicBezTo>
                    <a:pt x="784" y="140"/>
                    <a:pt x="778" y="137"/>
                    <a:pt x="771" y="134"/>
                  </a:cubicBezTo>
                  <a:cubicBezTo>
                    <a:pt x="761" y="131"/>
                    <a:pt x="761" y="131"/>
                    <a:pt x="761" y="131"/>
                  </a:cubicBezTo>
                  <a:cubicBezTo>
                    <a:pt x="756" y="129"/>
                    <a:pt x="756" y="129"/>
                    <a:pt x="756" y="129"/>
                  </a:cubicBezTo>
                  <a:cubicBezTo>
                    <a:pt x="751" y="127"/>
                    <a:pt x="751" y="127"/>
                    <a:pt x="751" y="127"/>
                  </a:cubicBezTo>
                  <a:cubicBezTo>
                    <a:pt x="730" y="121"/>
                    <a:pt x="730" y="121"/>
                    <a:pt x="730" y="121"/>
                  </a:cubicBezTo>
                  <a:cubicBezTo>
                    <a:pt x="709" y="115"/>
                    <a:pt x="709" y="115"/>
                    <a:pt x="709" y="115"/>
                  </a:cubicBezTo>
                  <a:cubicBezTo>
                    <a:pt x="705" y="114"/>
                    <a:pt x="701" y="113"/>
                    <a:pt x="698" y="112"/>
                  </a:cubicBezTo>
                  <a:cubicBezTo>
                    <a:pt x="687" y="110"/>
                    <a:pt x="687" y="110"/>
                    <a:pt x="687" y="110"/>
                  </a:cubicBezTo>
                  <a:cubicBezTo>
                    <a:pt x="666" y="106"/>
                    <a:pt x="666" y="106"/>
                    <a:pt x="666" y="106"/>
                  </a:cubicBezTo>
                  <a:cubicBezTo>
                    <a:pt x="658" y="104"/>
                    <a:pt x="651" y="103"/>
                    <a:pt x="644" y="102"/>
                  </a:cubicBezTo>
                  <a:cubicBezTo>
                    <a:pt x="636" y="101"/>
                    <a:pt x="629" y="100"/>
                    <a:pt x="622" y="99"/>
                  </a:cubicBezTo>
                  <a:cubicBezTo>
                    <a:pt x="600" y="96"/>
                    <a:pt x="600" y="96"/>
                    <a:pt x="600" y="96"/>
                  </a:cubicBezTo>
                  <a:cubicBezTo>
                    <a:pt x="593" y="95"/>
                    <a:pt x="585" y="94"/>
                    <a:pt x="578" y="94"/>
                  </a:cubicBezTo>
                  <a:cubicBezTo>
                    <a:pt x="534" y="90"/>
                    <a:pt x="534" y="90"/>
                    <a:pt x="534" y="90"/>
                  </a:cubicBezTo>
                  <a:cubicBezTo>
                    <a:pt x="535" y="90"/>
                    <a:pt x="535" y="90"/>
                    <a:pt x="535" y="90"/>
                  </a:cubicBezTo>
                  <a:cubicBezTo>
                    <a:pt x="523" y="91"/>
                    <a:pt x="512" y="90"/>
                    <a:pt x="500" y="90"/>
                  </a:cubicBezTo>
                  <a:cubicBezTo>
                    <a:pt x="489" y="90"/>
                    <a:pt x="477" y="89"/>
                    <a:pt x="466" y="89"/>
                  </a:cubicBezTo>
                  <a:cubicBezTo>
                    <a:pt x="449" y="88"/>
                    <a:pt x="449" y="88"/>
                    <a:pt x="449" y="88"/>
                  </a:cubicBezTo>
                  <a:cubicBezTo>
                    <a:pt x="432" y="86"/>
                    <a:pt x="432" y="86"/>
                    <a:pt x="432" y="86"/>
                  </a:cubicBezTo>
                  <a:cubicBezTo>
                    <a:pt x="421" y="85"/>
                    <a:pt x="409" y="84"/>
                    <a:pt x="398" y="83"/>
                  </a:cubicBezTo>
                  <a:cubicBezTo>
                    <a:pt x="387" y="82"/>
                    <a:pt x="375" y="81"/>
                    <a:pt x="364" y="79"/>
                  </a:cubicBezTo>
                  <a:cubicBezTo>
                    <a:pt x="353" y="78"/>
                    <a:pt x="342" y="76"/>
                    <a:pt x="331" y="75"/>
                  </a:cubicBezTo>
                  <a:cubicBezTo>
                    <a:pt x="319" y="73"/>
                    <a:pt x="308" y="72"/>
                    <a:pt x="297" y="70"/>
                  </a:cubicBezTo>
                  <a:cubicBezTo>
                    <a:pt x="263" y="64"/>
                    <a:pt x="263" y="64"/>
                    <a:pt x="263" y="64"/>
                  </a:cubicBezTo>
                  <a:cubicBezTo>
                    <a:pt x="230" y="58"/>
                    <a:pt x="230" y="58"/>
                    <a:pt x="230" y="58"/>
                  </a:cubicBezTo>
                  <a:cubicBezTo>
                    <a:pt x="219" y="56"/>
                    <a:pt x="208" y="53"/>
                    <a:pt x="197" y="51"/>
                  </a:cubicBezTo>
                  <a:cubicBezTo>
                    <a:pt x="186" y="49"/>
                    <a:pt x="175" y="46"/>
                    <a:pt x="164" y="44"/>
                  </a:cubicBezTo>
                  <a:cubicBezTo>
                    <a:pt x="131" y="36"/>
                    <a:pt x="131" y="36"/>
                    <a:pt x="131" y="36"/>
                  </a:cubicBezTo>
                  <a:cubicBezTo>
                    <a:pt x="114" y="32"/>
                    <a:pt x="114" y="32"/>
                    <a:pt x="114" y="32"/>
                  </a:cubicBezTo>
                  <a:cubicBezTo>
                    <a:pt x="98" y="28"/>
                    <a:pt x="98" y="28"/>
                    <a:pt x="98" y="28"/>
                  </a:cubicBezTo>
                  <a:cubicBezTo>
                    <a:pt x="65" y="19"/>
                    <a:pt x="65" y="19"/>
                    <a:pt x="65" y="19"/>
                  </a:cubicBezTo>
                  <a:cubicBezTo>
                    <a:pt x="54" y="16"/>
                    <a:pt x="43" y="13"/>
                    <a:pt x="32" y="10"/>
                  </a:cubicBezTo>
                  <a:cubicBezTo>
                    <a:pt x="0" y="0"/>
                    <a:pt x="0" y="0"/>
                    <a:pt x="0" y="0"/>
                  </a:cubicBezTo>
                  <a:cubicBezTo>
                    <a:pt x="33" y="8"/>
                    <a:pt x="33" y="8"/>
                    <a:pt x="33" y="8"/>
                  </a:cubicBezTo>
                  <a:cubicBezTo>
                    <a:pt x="44" y="11"/>
                    <a:pt x="55" y="14"/>
                    <a:pt x="66" y="16"/>
                  </a:cubicBezTo>
                  <a:cubicBezTo>
                    <a:pt x="99" y="24"/>
                    <a:pt x="99" y="24"/>
                    <a:pt x="99" y="24"/>
                  </a:cubicBezTo>
                  <a:cubicBezTo>
                    <a:pt x="115" y="28"/>
                    <a:pt x="115" y="28"/>
                    <a:pt x="115" y="28"/>
                  </a:cubicBezTo>
                  <a:cubicBezTo>
                    <a:pt x="132" y="31"/>
                    <a:pt x="132" y="31"/>
                    <a:pt x="132" y="31"/>
                  </a:cubicBezTo>
                  <a:cubicBezTo>
                    <a:pt x="165" y="38"/>
                    <a:pt x="165" y="38"/>
                    <a:pt x="165" y="38"/>
                  </a:cubicBezTo>
                  <a:cubicBezTo>
                    <a:pt x="176" y="40"/>
                    <a:pt x="187" y="41"/>
                    <a:pt x="198" y="43"/>
                  </a:cubicBezTo>
                  <a:cubicBezTo>
                    <a:pt x="209" y="45"/>
                    <a:pt x="220" y="47"/>
                    <a:pt x="232" y="49"/>
                  </a:cubicBezTo>
                  <a:cubicBezTo>
                    <a:pt x="265" y="54"/>
                    <a:pt x="265" y="54"/>
                    <a:pt x="265" y="54"/>
                  </a:cubicBezTo>
                  <a:cubicBezTo>
                    <a:pt x="299" y="58"/>
                    <a:pt x="299" y="58"/>
                    <a:pt x="299" y="58"/>
                  </a:cubicBezTo>
                  <a:cubicBezTo>
                    <a:pt x="310" y="60"/>
                    <a:pt x="321" y="61"/>
                    <a:pt x="332" y="62"/>
                  </a:cubicBezTo>
                  <a:cubicBezTo>
                    <a:pt x="343" y="63"/>
                    <a:pt x="354" y="64"/>
                    <a:pt x="366" y="65"/>
                  </a:cubicBezTo>
                  <a:cubicBezTo>
                    <a:pt x="377" y="66"/>
                    <a:pt x="388" y="67"/>
                    <a:pt x="399" y="68"/>
                  </a:cubicBezTo>
                  <a:cubicBezTo>
                    <a:pt x="411" y="68"/>
                    <a:pt x="422" y="69"/>
                    <a:pt x="433" y="70"/>
                  </a:cubicBezTo>
                  <a:cubicBezTo>
                    <a:pt x="450" y="70"/>
                    <a:pt x="450" y="70"/>
                    <a:pt x="450" y="70"/>
                  </a:cubicBezTo>
                  <a:cubicBezTo>
                    <a:pt x="467" y="71"/>
                    <a:pt x="467" y="71"/>
                    <a:pt x="467" y="71"/>
                  </a:cubicBezTo>
                  <a:cubicBezTo>
                    <a:pt x="478" y="71"/>
                    <a:pt x="489" y="71"/>
                    <a:pt x="500" y="71"/>
                  </a:cubicBezTo>
                  <a:cubicBezTo>
                    <a:pt x="511" y="71"/>
                    <a:pt x="523" y="70"/>
                    <a:pt x="533" y="70"/>
                  </a:cubicBezTo>
                  <a:cubicBezTo>
                    <a:pt x="534" y="70"/>
                    <a:pt x="534" y="70"/>
                    <a:pt x="534" y="70"/>
                  </a:cubicBezTo>
                  <a:cubicBezTo>
                    <a:pt x="534" y="70"/>
                    <a:pt x="534" y="70"/>
                    <a:pt x="534" y="70"/>
                  </a:cubicBezTo>
                  <a:cubicBezTo>
                    <a:pt x="580" y="71"/>
                    <a:pt x="580" y="71"/>
                    <a:pt x="580" y="71"/>
                  </a:cubicBezTo>
                  <a:cubicBezTo>
                    <a:pt x="587" y="72"/>
                    <a:pt x="595" y="72"/>
                    <a:pt x="602" y="73"/>
                  </a:cubicBezTo>
                  <a:cubicBezTo>
                    <a:pt x="625" y="75"/>
                    <a:pt x="625" y="75"/>
                    <a:pt x="625" y="75"/>
                  </a:cubicBezTo>
                  <a:cubicBezTo>
                    <a:pt x="632" y="75"/>
                    <a:pt x="640" y="76"/>
                    <a:pt x="647" y="77"/>
                  </a:cubicBezTo>
                  <a:cubicBezTo>
                    <a:pt x="655" y="78"/>
                    <a:pt x="662" y="79"/>
                    <a:pt x="670" y="80"/>
                  </a:cubicBezTo>
                  <a:cubicBezTo>
                    <a:pt x="692" y="84"/>
                    <a:pt x="692" y="84"/>
                    <a:pt x="692" y="84"/>
                  </a:cubicBezTo>
                  <a:cubicBezTo>
                    <a:pt x="703" y="86"/>
                    <a:pt x="703" y="86"/>
                    <a:pt x="703" y="86"/>
                  </a:cubicBezTo>
                  <a:cubicBezTo>
                    <a:pt x="707" y="87"/>
                    <a:pt x="711" y="87"/>
                    <a:pt x="715" y="88"/>
                  </a:cubicBezTo>
                  <a:cubicBezTo>
                    <a:pt x="737" y="93"/>
                    <a:pt x="737" y="93"/>
                    <a:pt x="737" y="93"/>
                  </a:cubicBezTo>
                  <a:cubicBezTo>
                    <a:pt x="759" y="99"/>
                    <a:pt x="759" y="99"/>
                    <a:pt x="759" y="99"/>
                  </a:cubicBezTo>
                  <a:cubicBezTo>
                    <a:pt x="765" y="101"/>
                    <a:pt x="765" y="101"/>
                    <a:pt x="765" y="101"/>
                  </a:cubicBezTo>
                  <a:cubicBezTo>
                    <a:pt x="770" y="102"/>
                    <a:pt x="770" y="102"/>
                    <a:pt x="770" y="102"/>
                  </a:cubicBezTo>
                  <a:cubicBezTo>
                    <a:pt x="781" y="106"/>
                    <a:pt x="781" y="106"/>
                    <a:pt x="781" y="106"/>
                  </a:cubicBezTo>
                  <a:cubicBezTo>
                    <a:pt x="789" y="108"/>
                    <a:pt x="796" y="111"/>
                    <a:pt x="803" y="114"/>
                  </a:cubicBezTo>
                  <a:cubicBezTo>
                    <a:pt x="810" y="117"/>
                    <a:pt x="817" y="120"/>
                    <a:pt x="824" y="124"/>
                  </a:cubicBezTo>
                  <a:cubicBezTo>
                    <a:pt x="830" y="126"/>
                    <a:pt x="830" y="126"/>
                    <a:pt x="830" y="126"/>
                  </a:cubicBezTo>
                  <a:cubicBezTo>
                    <a:pt x="835" y="129"/>
                    <a:pt x="835" y="129"/>
                    <a:pt x="835" y="129"/>
                  </a:cubicBezTo>
                  <a:cubicBezTo>
                    <a:pt x="845" y="134"/>
                    <a:pt x="845" y="134"/>
                    <a:pt x="845" y="134"/>
                  </a:cubicBezTo>
                  <a:cubicBezTo>
                    <a:pt x="856" y="141"/>
                    <a:pt x="856" y="141"/>
                    <a:pt x="856" y="141"/>
                  </a:cubicBezTo>
                  <a:cubicBezTo>
                    <a:pt x="859" y="143"/>
                    <a:pt x="862" y="145"/>
                    <a:pt x="866" y="148"/>
                  </a:cubicBezTo>
                  <a:cubicBezTo>
                    <a:pt x="869" y="150"/>
                    <a:pt x="872" y="153"/>
                    <a:pt x="875" y="155"/>
                  </a:cubicBezTo>
                  <a:cubicBezTo>
                    <a:pt x="880" y="160"/>
                    <a:pt x="880" y="160"/>
                    <a:pt x="880" y="160"/>
                  </a:cubicBezTo>
                  <a:cubicBezTo>
                    <a:pt x="881" y="161"/>
                    <a:pt x="882" y="162"/>
                    <a:pt x="883" y="162"/>
                  </a:cubicBezTo>
                  <a:cubicBezTo>
                    <a:pt x="884" y="164"/>
                    <a:pt x="884" y="164"/>
                    <a:pt x="884" y="164"/>
                  </a:cubicBezTo>
                  <a:cubicBezTo>
                    <a:pt x="886" y="166"/>
                    <a:pt x="886" y="166"/>
                    <a:pt x="886" y="166"/>
                  </a:cubicBezTo>
                  <a:cubicBezTo>
                    <a:pt x="884" y="164"/>
                    <a:pt x="884" y="164"/>
                    <a:pt x="884" y="164"/>
                  </a:cubicBezTo>
                  <a:cubicBezTo>
                    <a:pt x="900" y="178"/>
                    <a:pt x="900" y="178"/>
                    <a:pt x="900" y="178"/>
                  </a:cubicBezTo>
                  <a:cubicBezTo>
                    <a:pt x="906" y="183"/>
                    <a:pt x="911" y="188"/>
                    <a:pt x="917" y="193"/>
                  </a:cubicBezTo>
                  <a:cubicBezTo>
                    <a:pt x="934" y="207"/>
                    <a:pt x="934" y="207"/>
                    <a:pt x="934" y="207"/>
                  </a:cubicBezTo>
                  <a:cubicBezTo>
                    <a:pt x="940" y="212"/>
                    <a:pt x="945" y="217"/>
                    <a:pt x="951" y="221"/>
                  </a:cubicBezTo>
                  <a:cubicBezTo>
                    <a:pt x="968" y="235"/>
                    <a:pt x="968" y="235"/>
                    <a:pt x="968" y="235"/>
                  </a:cubicBezTo>
                  <a:cubicBezTo>
                    <a:pt x="974" y="240"/>
                    <a:pt x="980" y="244"/>
                    <a:pt x="986" y="248"/>
                  </a:cubicBezTo>
                  <a:cubicBezTo>
                    <a:pt x="992" y="253"/>
                    <a:pt x="998" y="257"/>
                    <a:pt x="1004" y="261"/>
                  </a:cubicBezTo>
                  <a:cubicBezTo>
                    <a:pt x="1022" y="274"/>
                    <a:pt x="1022" y="274"/>
                    <a:pt x="1022" y="274"/>
                  </a:cubicBezTo>
                  <a:cubicBezTo>
                    <a:pt x="1028" y="278"/>
                    <a:pt x="1034" y="282"/>
                    <a:pt x="1040" y="286"/>
                  </a:cubicBezTo>
                  <a:cubicBezTo>
                    <a:pt x="1046" y="290"/>
                    <a:pt x="1052" y="294"/>
                    <a:pt x="1059" y="298"/>
                  </a:cubicBezTo>
                  <a:cubicBezTo>
                    <a:pt x="1065" y="302"/>
                    <a:pt x="1071" y="305"/>
                    <a:pt x="1077" y="309"/>
                  </a:cubicBezTo>
                  <a:cubicBezTo>
                    <a:pt x="1084" y="313"/>
                    <a:pt x="1090" y="316"/>
                    <a:pt x="1096" y="320"/>
                  </a:cubicBezTo>
                  <a:cubicBezTo>
                    <a:pt x="1103" y="323"/>
                    <a:pt x="1109" y="327"/>
                    <a:pt x="1115" y="330"/>
                  </a:cubicBezTo>
                  <a:cubicBezTo>
                    <a:pt x="1122" y="333"/>
                    <a:pt x="1128" y="336"/>
                    <a:pt x="1135" y="339"/>
                  </a:cubicBezTo>
                  <a:cubicBezTo>
                    <a:pt x="1141" y="342"/>
                    <a:pt x="1148" y="345"/>
                    <a:pt x="1155" y="348"/>
                  </a:cubicBezTo>
                  <a:cubicBezTo>
                    <a:pt x="1161" y="351"/>
                    <a:pt x="1168" y="353"/>
                    <a:pt x="1174" y="355"/>
                  </a:cubicBezTo>
                  <a:lnTo>
                    <a:pt x="1158" y="40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dirty="0">
                <a:latin typeface="Arial" panose="020B0604020202020204" pitchFamily="34" charset="0"/>
              </a:endParaRPr>
            </a:p>
          </p:txBody>
        </p:sp>
        <p:sp>
          <p:nvSpPr>
            <p:cNvPr id="5" name="Freeform 11"/>
            <p:cNvSpPr>
              <a:spLocks/>
            </p:cNvSpPr>
            <p:nvPr/>
          </p:nvSpPr>
          <p:spPr bwMode="auto">
            <a:xfrm>
              <a:off x="2664213" y="4106868"/>
              <a:ext cx="3051572" cy="973931"/>
            </a:xfrm>
            <a:custGeom>
              <a:avLst/>
              <a:gdLst>
                <a:gd name="T0" fmla="*/ 1060 w 1083"/>
                <a:gd name="T1" fmla="*/ 51 h 345"/>
                <a:gd name="T2" fmla="*/ 1016 w 1083"/>
                <a:gd name="T3" fmla="*/ 46 h 345"/>
                <a:gd name="T4" fmla="*/ 927 w 1083"/>
                <a:gd name="T5" fmla="*/ 46 h 345"/>
                <a:gd name="T6" fmla="*/ 868 w 1083"/>
                <a:gd name="T7" fmla="*/ 53 h 345"/>
                <a:gd name="T8" fmla="*/ 839 w 1083"/>
                <a:gd name="T9" fmla="*/ 58 h 345"/>
                <a:gd name="T10" fmla="*/ 810 w 1083"/>
                <a:gd name="T11" fmla="*/ 65 h 345"/>
                <a:gd name="T12" fmla="*/ 781 w 1083"/>
                <a:gd name="T13" fmla="*/ 73 h 345"/>
                <a:gd name="T14" fmla="*/ 753 w 1083"/>
                <a:gd name="T15" fmla="*/ 82 h 345"/>
                <a:gd name="T16" fmla="*/ 711 w 1083"/>
                <a:gd name="T17" fmla="*/ 99 h 345"/>
                <a:gd name="T18" fmla="*/ 684 w 1083"/>
                <a:gd name="T19" fmla="*/ 111 h 345"/>
                <a:gd name="T20" fmla="*/ 645 w 1083"/>
                <a:gd name="T21" fmla="*/ 133 h 345"/>
                <a:gd name="T22" fmla="*/ 621 w 1083"/>
                <a:gd name="T23" fmla="*/ 148 h 345"/>
                <a:gd name="T24" fmla="*/ 586 w 1083"/>
                <a:gd name="T25" fmla="*/ 172 h 345"/>
                <a:gd name="T26" fmla="*/ 531 w 1083"/>
                <a:gd name="T27" fmla="*/ 202 h 345"/>
                <a:gd name="T28" fmla="*/ 504 w 1083"/>
                <a:gd name="T29" fmla="*/ 216 h 345"/>
                <a:gd name="T30" fmla="*/ 475 w 1083"/>
                <a:gd name="T31" fmla="*/ 229 h 345"/>
                <a:gd name="T32" fmla="*/ 437 w 1083"/>
                <a:gd name="T33" fmla="*/ 245 h 345"/>
                <a:gd name="T34" fmla="*/ 418 w 1083"/>
                <a:gd name="T35" fmla="*/ 252 h 345"/>
                <a:gd name="T36" fmla="*/ 380 w 1083"/>
                <a:gd name="T37" fmla="*/ 266 h 345"/>
                <a:gd name="T38" fmla="*/ 341 w 1083"/>
                <a:gd name="T39" fmla="*/ 278 h 345"/>
                <a:gd name="T40" fmla="*/ 321 w 1083"/>
                <a:gd name="T41" fmla="*/ 284 h 345"/>
                <a:gd name="T42" fmla="*/ 262 w 1083"/>
                <a:gd name="T43" fmla="*/ 300 h 345"/>
                <a:gd name="T44" fmla="*/ 202 w 1083"/>
                <a:gd name="T45" fmla="*/ 314 h 345"/>
                <a:gd name="T46" fmla="*/ 121 w 1083"/>
                <a:gd name="T47" fmla="*/ 329 h 345"/>
                <a:gd name="T48" fmla="*/ 41 w 1083"/>
                <a:gd name="T49" fmla="*/ 340 h 345"/>
                <a:gd name="T50" fmla="*/ 40 w 1083"/>
                <a:gd name="T51" fmla="*/ 339 h 345"/>
                <a:gd name="T52" fmla="*/ 120 w 1083"/>
                <a:gd name="T53" fmla="*/ 324 h 345"/>
                <a:gd name="T54" fmla="*/ 200 w 1083"/>
                <a:gd name="T55" fmla="*/ 306 h 345"/>
                <a:gd name="T56" fmla="*/ 259 w 1083"/>
                <a:gd name="T57" fmla="*/ 290 h 345"/>
                <a:gd name="T58" fmla="*/ 317 w 1083"/>
                <a:gd name="T59" fmla="*/ 271 h 345"/>
                <a:gd name="T60" fmla="*/ 336 w 1083"/>
                <a:gd name="T61" fmla="*/ 265 h 345"/>
                <a:gd name="T62" fmla="*/ 374 w 1083"/>
                <a:gd name="T63" fmla="*/ 251 h 345"/>
                <a:gd name="T64" fmla="*/ 412 w 1083"/>
                <a:gd name="T65" fmla="*/ 235 h 345"/>
                <a:gd name="T66" fmla="*/ 430 w 1083"/>
                <a:gd name="T67" fmla="*/ 227 h 345"/>
                <a:gd name="T68" fmla="*/ 467 w 1083"/>
                <a:gd name="T69" fmla="*/ 210 h 345"/>
                <a:gd name="T70" fmla="*/ 494 w 1083"/>
                <a:gd name="T71" fmla="*/ 196 h 345"/>
                <a:gd name="T72" fmla="*/ 520 w 1083"/>
                <a:gd name="T73" fmla="*/ 182 h 345"/>
                <a:gd name="T74" fmla="*/ 572 w 1083"/>
                <a:gd name="T75" fmla="*/ 150 h 345"/>
                <a:gd name="T76" fmla="*/ 603 w 1083"/>
                <a:gd name="T77" fmla="*/ 127 h 345"/>
                <a:gd name="T78" fmla="*/ 604 w 1083"/>
                <a:gd name="T79" fmla="*/ 127 h 345"/>
                <a:gd name="T80" fmla="*/ 656 w 1083"/>
                <a:gd name="T81" fmla="*/ 92 h 345"/>
                <a:gd name="T82" fmla="*/ 684 w 1083"/>
                <a:gd name="T83" fmla="*/ 77 h 345"/>
                <a:gd name="T84" fmla="*/ 712 w 1083"/>
                <a:gd name="T85" fmla="*/ 63 h 345"/>
                <a:gd name="T86" fmla="*/ 755 w 1083"/>
                <a:gd name="T87" fmla="*/ 45 h 345"/>
                <a:gd name="T88" fmla="*/ 785 w 1083"/>
                <a:gd name="T89" fmla="*/ 34 h 345"/>
                <a:gd name="T90" fmla="*/ 815 w 1083"/>
                <a:gd name="T91" fmla="*/ 25 h 345"/>
                <a:gd name="T92" fmla="*/ 846 w 1083"/>
                <a:gd name="T93" fmla="*/ 17 h 345"/>
                <a:gd name="T94" fmla="*/ 892 w 1083"/>
                <a:gd name="T95" fmla="*/ 9 h 345"/>
                <a:gd name="T96" fmla="*/ 955 w 1083"/>
                <a:gd name="T97" fmla="*/ 2 h 345"/>
                <a:gd name="T98" fmla="*/ 1050 w 1083"/>
                <a:gd name="T99" fmla="*/ 3 h 345"/>
                <a:gd name="T100" fmla="*/ 1083 w 1083"/>
                <a:gd name="T101" fmla="*/ 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83" h="345">
                  <a:moveTo>
                    <a:pt x="1073" y="54"/>
                  </a:moveTo>
                  <a:cubicBezTo>
                    <a:pt x="1069" y="53"/>
                    <a:pt x="1064" y="52"/>
                    <a:pt x="1060" y="51"/>
                  </a:cubicBezTo>
                  <a:cubicBezTo>
                    <a:pt x="1055" y="50"/>
                    <a:pt x="1050" y="50"/>
                    <a:pt x="1045" y="49"/>
                  </a:cubicBezTo>
                  <a:cubicBezTo>
                    <a:pt x="1036" y="48"/>
                    <a:pt x="1026" y="47"/>
                    <a:pt x="1016" y="46"/>
                  </a:cubicBezTo>
                  <a:cubicBezTo>
                    <a:pt x="996" y="45"/>
                    <a:pt x="977" y="44"/>
                    <a:pt x="957" y="45"/>
                  </a:cubicBezTo>
                  <a:cubicBezTo>
                    <a:pt x="947" y="45"/>
                    <a:pt x="937" y="45"/>
                    <a:pt x="927" y="46"/>
                  </a:cubicBezTo>
                  <a:cubicBezTo>
                    <a:pt x="917" y="47"/>
                    <a:pt x="907" y="48"/>
                    <a:pt x="898" y="49"/>
                  </a:cubicBezTo>
                  <a:cubicBezTo>
                    <a:pt x="888" y="50"/>
                    <a:pt x="878" y="51"/>
                    <a:pt x="868" y="53"/>
                  </a:cubicBezTo>
                  <a:cubicBezTo>
                    <a:pt x="863" y="53"/>
                    <a:pt x="858" y="54"/>
                    <a:pt x="853" y="55"/>
                  </a:cubicBezTo>
                  <a:cubicBezTo>
                    <a:pt x="849" y="56"/>
                    <a:pt x="844" y="57"/>
                    <a:pt x="839" y="58"/>
                  </a:cubicBezTo>
                  <a:cubicBezTo>
                    <a:pt x="824" y="61"/>
                    <a:pt x="824" y="61"/>
                    <a:pt x="824" y="61"/>
                  </a:cubicBezTo>
                  <a:cubicBezTo>
                    <a:pt x="810" y="65"/>
                    <a:pt x="810" y="65"/>
                    <a:pt x="810" y="65"/>
                  </a:cubicBezTo>
                  <a:cubicBezTo>
                    <a:pt x="805" y="66"/>
                    <a:pt x="800" y="67"/>
                    <a:pt x="796" y="68"/>
                  </a:cubicBezTo>
                  <a:cubicBezTo>
                    <a:pt x="791" y="70"/>
                    <a:pt x="786" y="71"/>
                    <a:pt x="781" y="73"/>
                  </a:cubicBezTo>
                  <a:cubicBezTo>
                    <a:pt x="767" y="77"/>
                    <a:pt x="767" y="77"/>
                    <a:pt x="767" y="77"/>
                  </a:cubicBezTo>
                  <a:cubicBezTo>
                    <a:pt x="762" y="79"/>
                    <a:pt x="758" y="80"/>
                    <a:pt x="753" y="82"/>
                  </a:cubicBezTo>
                  <a:cubicBezTo>
                    <a:pt x="744" y="85"/>
                    <a:pt x="734" y="89"/>
                    <a:pt x="725" y="93"/>
                  </a:cubicBezTo>
                  <a:cubicBezTo>
                    <a:pt x="721" y="95"/>
                    <a:pt x="716" y="97"/>
                    <a:pt x="711" y="99"/>
                  </a:cubicBezTo>
                  <a:cubicBezTo>
                    <a:pt x="707" y="101"/>
                    <a:pt x="702" y="103"/>
                    <a:pt x="698" y="105"/>
                  </a:cubicBezTo>
                  <a:cubicBezTo>
                    <a:pt x="684" y="111"/>
                    <a:pt x="684" y="111"/>
                    <a:pt x="684" y="111"/>
                  </a:cubicBezTo>
                  <a:cubicBezTo>
                    <a:pt x="680" y="114"/>
                    <a:pt x="676" y="116"/>
                    <a:pt x="671" y="118"/>
                  </a:cubicBezTo>
                  <a:cubicBezTo>
                    <a:pt x="662" y="123"/>
                    <a:pt x="654" y="128"/>
                    <a:pt x="645" y="133"/>
                  </a:cubicBezTo>
                  <a:cubicBezTo>
                    <a:pt x="637" y="138"/>
                    <a:pt x="628" y="144"/>
                    <a:pt x="620" y="149"/>
                  </a:cubicBezTo>
                  <a:cubicBezTo>
                    <a:pt x="621" y="148"/>
                    <a:pt x="621" y="148"/>
                    <a:pt x="621" y="148"/>
                  </a:cubicBezTo>
                  <a:cubicBezTo>
                    <a:pt x="615" y="153"/>
                    <a:pt x="609" y="157"/>
                    <a:pt x="603" y="161"/>
                  </a:cubicBezTo>
                  <a:cubicBezTo>
                    <a:pt x="597" y="165"/>
                    <a:pt x="591" y="168"/>
                    <a:pt x="586" y="172"/>
                  </a:cubicBezTo>
                  <a:cubicBezTo>
                    <a:pt x="574" y="179"/>
                    <a:pt x="562" y="186"/>
                    <a:pt x="550" y="193"/>
                  </a:cubicBezTo>
                  <a:cubicBezTo>
                    <a:pt x="544" y="196"/>
                    <a:pt x="538" y="199"/>
                    <a:pt x="531" y="202"/>
                  </a:cubicBezTo>
                  <a:cubicBezTo>
                    <a:pt x="513" y="211"/>
                    <a:pt x="513" y="211"/>
                    <a:pt x="513" y="211"/>
                  </a:cubicBezTo>
                  <a:cubicBezTo>
                    <a:pt x="504" y="216"/>
                    <a:pt x="504" y="216"/>
                    <a:pt x="504" y="216"/>
                  </a:cubicBezTo>
                  <a:cubicBezTo>
                    <a:pt x="494" y="220"/>
                    <a:pt x="494" y="220"/>
                    <a:pt x="494" y="220"/>
                  </a:cubicBezTo>
                  <a:cubicBezTo>
                    <a:pt x="475" y="229"/>
                    <a:pt x="475" y="229"/>
                    <a:pt x="475" y="229"/>
                  </a:cubicBezTo>
                  <a:cubicBezTo>
                    <a:pt x="469" y="232"/>
                    <a:pt x="463" y="234"/>
                    <a:pt x="456" y="237"/>
                  </a:cubicBezTo>
                  <a:cubicBezTo>
                    <a:pt x="437" y="245"/>
                    <a:pt x="437" y="245"/>
                    <a:pt x="437" y="245"/>
                  </a:cubicBezTo>
                  <a:cubicBezTo>
                    <a:pt x="428" y="248"/>
                    <a:pt x="428" y="248"/>
                    <a:pt x="428" y="248"/>
                  </a:cubicBezTo>
                  <a:cubicBezTo>
                    <a:pt x="418" y="252"/>
                    <a:pt x="418" y="252"/>
                    <a:pt x="418" y="252"/>
                  </a:cubicBezTo>
                  <a:cubicBezTo>
                    <a:pt x="399" y="259"/>
                    <a:pt x="399" y="259"/>
                    <a:pt x="399" y="259"/>
                  </a:cubicBezTo>
                  <a:cubicBezTo>
                    <a:pt x="392" y="261"/>
                    <a:pt x="386" y="264"/>
                    <a:pt x="380" y="266"/>
                  </a:cubicBezTo>
                  <a:cubicBezTo>
                    <a:pt x="360" y="272"/>
                    <a:pt x="360" y="272"/>
                    <a:pt x="360" y="272"/>
                  </a:cubicBezTo>
                  <a:cubicBezTo>
                    <a:pt x="341" y="278"/>
                    <a:pt x="341" y="278"/>
                    <a:pt x="341" y="278"/>
                  </a:cubicBezTo>
                  <a:cubicBezTo>
                    <a:pt x="331" y="282"/>
                    <a:pt x="331" y="282"/>
                    <a:pt x="331" y="282"/>
                  </a:cubicBezTo>
                  <a:cubicBezTo>
                    <a:pt x="321" y="284"/>
                    <a:pt x="321" y="284"/>
                    <a:pt x="321" y="284"/>
                  </a:cubicBezTo>
                  <a:cubicBezTo>
                    <a:pt x="281" y="295"/>
                    <a:pt x="281" y="295"/>
                    <a:pt x="281" y="295"/>
                  </a:cubicBezTo>
                  <a:cubicBezTo>
                    <a:pt x="275" y="297"/>
                    <a:pt x="268" y="299"/>
                    <a:pt x="262" y="300"/>
                  </a:cubicBezTo>
                  <a:cubicBezTo>
                    <a:pt x="242" y="305"/>
                    <a:pt x="242" y="305"/>
                    <a:pt x="242" y="305"/>
                  </a:cubicBezTo>
                  <a:cubicBezTo>
                    <a:pt x="228" y="308"/>
                    <a:pt x="215" y="312"/>
                    <a:pt x="202" y="314"/>
                  </a:cubicBezTo>
                  <a:cubicBezTo>
                    <a:pt x="162" y="322"/>
                    <a:pt x="162" y="322"/>
                    <a:pt x="162" y="322"/>
                  </a:cubicBezTo>
                  <a:cubicBezTo>
                    <a:pt x="148" y="325"/>
                    <a:pt x="135" y="327"/>
                    <a:pt x="121" y="329"/>
                  </a:cubicBezTo>
                  <a:cubicBezTo>
                    <a:pt x="81" y="335"/>
                    <a:pt x="81" y="335"/>
                    <a:pt x="81" y="335"/>
                  </a:cubicBezTo>
                  <a:cubicBezTo>
                    <a:pt x="68" y="337"/>
                    <a:pt x="54" y="339"/>
                    <a:pt x="41" y="340"/>
                  </a:cubicBezTo>
                  <a:cubicBezTo>
                    <a:pt x="0" y="345"/>
                    <a:pt x="0" y="345"/>
                    <a:pt x="0" y="345"/>
                  </a:cubicBezTo>
                  <a:cubicBezTo>
                    <a:pt x="40" y="339"/>
                    <a:pt x="40" y="339"/>
                    <a:pt x="40" y="339"/>
                  </a:cubicBezTo>
                  <a:cubicBezTo>
                    <a:pt x="54" y="336"/>
                    <a:pt x="67" y="334"/>
                    <a:pt x="81" y="332"/>
                  </a:cubicBezTo>
                  <a:cubicBezTo>
                    <a:pt x="120" y="324"/>
                    <a:pt x="120" y="324"/>
                    <a:pt x="120" y="324"/>
                  </a:cubicBezTo>
                  <a:cubicBezTo>
                    <a:pt x="134" y="321"/>
                    <a:pt x="147" y="319"/>
                    <a:pt x="160" y="315"/>
                  </a:cubicBezTo>
                  <a:cubicBezTo>
                    <a:pt x="200" y="306"/>
                    <a:pt x="200" y="306"/>
                    <a:pt x="200" y="306"/>
                  </a:cubicBezTo>
                  <a:cubicBezTo>
                    <a:pt x="213" y="303"/>
                    <a:pt x="226" y="299"/>
                    <a:pt x="239" y="295"/>
                  </a:cubicBezTo>
                  <a:cubicBezTo>
                    <a:pt x="259" y="290"/>
                    <a:pt x="259" y="290"/>
                    <a:pt x="259" y="290"/>
                  </a:cubicBezTo>
                  <a:cubicBezTo>
                    <a:pt x="265" y="288"/>
                    <a:pt x="272" y="286"/>
                    <a:pt x="278" y="284"/>
                  </a:cubicBezTo>
                  <a:cubicBezTo>
                    <a:pt x="317" y="271"/>
                    <a:pt x="317" y="271"/>
                    <a:pt x="317" y="271"/>
                  </a:cubicBezTo>
                  <a:cubicBezTo>
                    <a:pt x="326" y="268"/>
                    <a:pt x="326" y="268"/>
                    <a:pt x="326" y="268"/>
                  </a:cubicBezTo>
                  <a:cubicBezTo>
                    <a:pt x="336" y="265"/>
                    <a:pt x="336" y="265"/>
                    <a:pt x="336" y="265"/>
                  </a:cubicBezTo>
                  <a:cubicBezTo>
                    <a:pt x="355" y="258"/>
                    <a:pt x="355" y="258"/>
                    <a:pt x="355" y="258"/>
                  </a:cubicBezTo>
                  <a:cubicBezTo>
                    <a:pt x="374" y="251"/>
                    <a:pt x="374" y="251"/>
                    <a:pt x="374" y="251"/>
                  </a:cubicBezTo>
                  <a:cubicBezTo>
                    <a:pt x="380" y="248"/>
                    <a:pt x="387" y="245"/>
                    <a:pt x="393" y="243"/>
                  </a:cubicBezTo>
                  <a:cubicBezTo>
                    <a:pt x="412" y="235"/>
                    <a:pt x="412" y="235"/>
                    <a:pt x="412" y="235"/>
                  </a:cubicBezTo>
                  <a:cubicBezTo>
                    <a:pt x="421" y="231"/>
                    <a:pt x="421" y="231"/>
                    <a:pt x="421" y="231"/>
                  </a:cubicBezTo>
                  <a:cubicBezTo>
                    <a:pt x="430" y="227"/>
                    <a:pt x="430" y="227"/>
                    <a:pt x="430" y="227"/>
                  </a:cubicBezTo>
                  <a:cubicBezTo>
                    <a:pt x="448" y="219"/>
                    <a:pt x="448" y="219"/>
                    <a:pt x="448" y="219"/>
                  </a:cubicBezTo>
                  <a:cubicBezTo>
                    <a:pt x="455" y="216"/>
                    <a:pt x="461" y="213"/>
                    <a:pt x="467" y="210"/>
                  </a:cubicBezTo>
                  <a:cubicBezTo>
                    <a:pt x="485" y="201"/>
                    <a:pt x="485" y="201"/>
                    <a:pt x="485" y="201"/>
                  </a:cubicBezTo>
                  <a:cubicBezTo>
                    <a:pt x="494" y="196"/>
                    <a:pt x="494" y="196"/>
                    <a:pt x="494" y="196"/>
                  </a:cubicBezTo>
                  <a:cubicBezTo>
                    <a:pt x="503" y="192"/>
                    <a:pt x="503" y="192"/>
                    <a:pt x="503" y="192"/>
                  </a:cubicBezTo>
                  <a:cubicBezTo>
                    <a:pt x="520" y="182"/>
                    <a:pt x="520" y="182"/>
                    <a:pt x="520" y="182"/>
                  </a:cubicBezTo>
                  <a:cubicBezTo>
                    <a:pt x="526" y="179"/>
                    <a:pt x="532" y="175"/>
                    <a:pt x="538" y="172"/>
                  </a:cubicBezTo>
                  <a:cubicBezTo>
                    <a:pt x="549" y="165"/>
                    <a:pt x="561" y="158"/>
                    <a:pt x="572" y="150"/>
                  </a:cubicBezTo>
                  <a:cubicBezTo>
                    <a:pt x="577" y="147"/>
                    <a:pt x="583" y="143"/>
                    <a:pt x="588" y="139"/>
                  </a:cubicBezTo>
                  <a:cubicBezTo>
                    <a:pt x="593" y="135"/>
                    <a:pt x="599" y="131"/>
                    <a:pt x="603" y="127"/>
                  </a:cubicBezTo>
                  <a:cubicBezTo>
                    <a:pt x="604" y="127"/>
                    <a:pt x="604" y="127"/>
                    <a:pt x="604" y="127"/>
                  </a:cubicBezTo>
                  <a:cubicBezTo>
                    <a:pt x="604" y="127"/>
                    <a:pt x="604" y="127"/>
                    <a:pt x="604" y="127"/>
                  </a:cubicBezTo>
                  <a:cubicBezTo>
                    <a:pt x="613" y="121"/>
                    <a:pt x="621" y="114"/>
                    <a:pt x="630" y="109"/>
                  </a:cubicBezTo>
                  <a:cubicBezTo>
                    <a:pt x="639" y="103"/>
                    <a:pt x="647" y="97"/>
                    <a:pt x="656" y="92"/>
                  </a:cubicBezTo>
                  <a:cubicBezTo>
                    <a:pt x="661" y="90"/>
                    <a:pt x="665" y="87"/>
                    <a:pt x="670" y="84"/>
                  </a:cubicBezTo>
                  <a:cubicBezTo>
                    <a:pt x="684" y="77"/>
                    <a:pt x="684" y="77"/>
                    <a:pt x="684" y="77"/>
                  </a:cubicBezTo>
                  <a:cubicBezTo>
                    <a:pt x="688" y="74"/>
                    <a:pt x="693" y="72"/>
                    <a:pt x="698" y="70"/>
                  </a:cubicBezTo>
                  <a:cubicBezTo>
                    <a:pt x="703" y="67"/>
                    <a:pt x="707" y="65"/>
                    <a:pt x="712" y="63"/>
                  </a:cubicBezTo>
                  <a:cubicBezTo>
                    <a:pt x="722" y="59"/>
                    <a:pt x="731" y="54"/>
                    <a:pt x="741" y="50"/>
                  </a:cubicBezTo>
                  <a:cubicBezTo>
                    <a:pt x="746" y="48"/>
                    <a:pt x="751" y="46"/>
                    <a:pt x="755" y="45"/>
                  </a:cubicBezTo>
                  <a:cubicBezTo>
                    <a:pt x="770" y="39"/>
                    <a:pt x="770" y="39"/>
                    <a:pt x="770" y="39"/>
                  </a:cubicBezTo>
                  <a:cubicBezTo>
                    <a:pt x="775" y="37"/>
                    <a:pt x="780" y="36"/>
                    <a:pt x="785" y="34"/>
                  </a:cubicBezTo>
                  <a:cubicBezTo>
                    <a:pt x="790" y="33"/>
                    <a:pt x="795" y="31"/>
                    <a:pt x="800" y="29"/>
                  </a:cubicBezTo>
                  <a:cubicBezTo>
                    <a:pt x="815" y="25"/>
                    <a:pt x="815" y="25"/>
                    <a:pt x="815" y="25"/>
                  </a:cubicBezTo>
                  <a:cubicBezTo>
                    <a:pt x="831" y="21"/>
                    <a:pt x="831" y="21"/>
                    <a:pt x="831" y="21"/>
                  </a:cubicBezTo>
                  <a:cubicBezTo>
                    <a:pt x="836" y="20"/>
                    <a:pt x="841" y="19"/>
                    <a:pt x="846" y="17"/>
                  </a:cubicBezTo>
                  <a:cubicBezTo>
                    <a:pt x="851" y="16"/>
                    <a:pt x="856" y="15"/>
                    <a:pt x="861" y="14"/>
                  </a:cubicBezTo>
                  <a:cubicBezTo>
                    <a:pt x="872" y="12"/>
                    <a:pt x="882" y="10"/>
                    <a:pt x="892" y="9"/>
                  </a:cubicBezTo>
                  <a:cubicBezTo>
                    <a:pt x="903" y="7"/>
                    <a:pt x="913" y="6"/>
                    <a:pt x="924" y="5"/>
                  </a:cubicBezTo>
                  <a:cubicBezTo>
                    <a:pt x="934" y="3"/>
                    <a:pt x="945" y="3"/>
                    <a:pt x="955" y="2"/>
                  </a:cubicBezTo>
                  <a:cubicBezTo>
                    <a:pt x="976" y="1"/>
                    <a:pt x="997" y="0"/>
                    <a:pt x="1018" y="1"/>
                  </a:cubicBezTo>
                  <a:cubicBezTo>
                    <a:pt x="1029" y="1"/>
                    <a:pt x="1039" y="2"/>
                    <a:pt x="1050" y="3"/>
                  </a:cubicBezTo>
                  <a:cubicBezTo>
                    <a:pt x="1055" y="3"/>
                    <a:pt x="1061" y="4"/>
                    <a:pt x="1066" y="4"/>
                  </a:cubicBezTo>
                  <a:cubicBezTo>
                    <a:pt x="1072" y="5"/>
                    <a:pt x="1077" y="5"/>
                    <a:pt x="1083" y="6"/>
                  </a:cubicBezTo>
                  <a:lnTo>
                    <a:pt x="1073" y="54"/>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dirty="0">
                <a:latin typeface="Arial" panose="020B0604020202020204" pitchFamily="34" charset="0"/>
              </a:endParaRPr>
            </a:p>
          </p:txBody>
        </p:sp>
        <p:sp>
          <p:nvSpPr>
            <p:cNvPr id="8" name="Freeform 14"/>
            <p:cNvSpPr>
              <a:spLocks/>
            </p:cNvSpPr>
            <p:nvPr/>
          </p:nvSpPr>
          <p:spPr bwMode="auto">
            <a:xfrm>
              <a:off x="1689091" y="4244980"/>
              <a:ext cx="2684860" cy="345281"/>
            </a:xfrm>
            <a:custGeom>
              <a:avLst/>
              <a:gdLst>
                <a:gd name="T0" fmla="*/ 927 w 953"/>
                <a:gd name="T1" fmla="*/ 122 h 122"/>
                <a:gd name="T2" fmla="*/ 924 w 953"/>
                <a:gd name="T3" fmla="*/ 119 h 122"/>
                <a:gd name="T4" fmla="*/ 895 w 953"/>
                <a:gd name="T5" fmla="*/ 106 h 122"/>
                <a:gd name="T6" fmla="*/ 881 w 953"/>
                <a:gd name="T7" fmla="*/ 100 h 122"/>
                <a:gd name="T8" fmla="*/ 865 w 953"/>
                <a:gd name="T9" fmla="*/ 95 h 122"/>
                <a:gd name="T10" fmla="*/ 795 w 953"/>
                <a:gd name="T11" fmla="*/ 80 h 122"/>
                <a:gd name="T12" fmla="*/ 725 w 953"/>
                <a:gd name="T13" fmla="*/ 74 h 122"/>
                <a:gd name="T14" fmla="*/ 646 w 953"/>
                <a:gd name="T15" fmla="*/ 76 h 122"/>
                <a:gd name="T16" fmla="*/ 561 w 953"/>
                <a:gd name="T17" fmla="*/ 85 h 122"/>
                <a:gd name="T18" fmla="*/ 380 w 953"/>
                <a:gd name="T19" fmla="*/ 91 h 122"/>
                <a:gd name="T20" fmla="*/ 336 w 953"/>
                <a:gd name="T21" fmla="*/ 87 h 122"/>
                <a:gd name="T22" fmla="*/ 293 w 953"/>
                <a:gd name="T23" fmla="*/ 81 h 122"/>
                <a:gd name="T24" fmla="*/ 252 w 953"/>
                <a:gd name="T25" fmla="*/ 75 h 122"/>
                <a:gd name="T26" fmla="*/ 213 w 953"/>
                <a:gd name="T27" fmla="*/ 67 h 122"/>
                <a:gd name="T28" fmla="*/ 167 w 953"/>
                <a:gd name="T29" fmla="*/ 56 h 122"/>
                <a:gd name="T30" fmla="*/ 142 w 953"/>
                <a:gd name="T31" fmla="*/ 49 h 122"/>
                <a:gd name="T32" fmla="*/ 83 w 953"/>
                <a:gd name="T33" fmla="*/ 31 h 122"/>
                <a:gd name="T34" fmla="*/ 38 w 953"/>
                <a:gd name="T35" fmla="*/ 15 h 122"/>
                <a:gd name="T36" fmla="*/ 39 w 953"/>
                <a:gd name="T37" fmla="*/ 13 h 122"/>
                <a:gd name="T38" fmla="*/ 84 w 953"/>
                <a:gd name="T39" fmla="*/ 27 h 122"/>
                <a:gd name="T40" fmla="*/ 144 w 953"/>
                <a:gd name="T41" fmla="*/ 42 h 122"/>
                <a:gd name="T42" fmla="*/ 169 w 953"/>
                <a:gd name="T43" fmla="*/ 48 h 122"/>
                <a:gd name="T44" fmla="*/ 215 w 953"/>
                <a:gd name="T45" fmla="*/ 56 h 122"/>
                <a:gd name="T46" fmla="*/ 254 w 953"/>
                <a:gd name="T47" fmla="*/ 62 h 122"/>
                <a:gd name="T48" fmla="*/ 295 w 953"/>
                <a:gd name="T49" fmla="*/ 66 h 122"/>
                <a:gd name="T50" fmla="*/ 337 w 953"/>
                <a:gd name="T51" fmla="*/ 70 h 122"/>
                <a:gd name="T52" fmla="*/ 380 w 953"/>
                <a:gd name="T53" fmla="*/ 71 h 122"/>
                <a:gd name="T54" fmla="*/ 556 w 953"/>
                <a:gd name="T55" fmla="*/ 57 h 122"/>
                <a:gd name="T56" fmla="*/ 643 w 953"/>
                <a:gd name="T57" fmla="*/ 43 h 122"/>
                <a:gd name="T58" fmla="*/ 725 w 953"/>
                <a:gd name="T59" fmla="*/ 37 h 122"/>
                <a:gd name="T60" fmla="*/ 800 w 953"/>
                <a:gd name="T61" fmla="*/ 40 h 122"/>
                <a:gd name="T62" fmla="*/ 877 w 953"/>
                <a:gd name="T63" fmla="*/ 53 h 122"/>
                <a:gd name="T64" fmla="*/ 895 w 953"/>
                <a:gd name="T65" fmla="*/ 58 h 122"/>
                <a:gd name="T66" fmla="*/ 911 w 953"/>
                <a:gd name="T67" fmla="*/ 63 h 122"/>
                <a:gd name="T68" fmla="*/ 947 w 953"/>
                <a:gd name="T69" fmla="*/ 78 h 122"/>
                <a:gd name="T70" fmla="*/ 953 w 953"/>
                <a:gd name="T71" fmla="*/ 8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3" h="122">
                  <a:moveTo>
                    <a:pt x="928" y="122"/>
                  </a:moveTo>
                  <a:cubicBezTo>
                    <a:pt x="928" y="122"/>
                    <a:pt x="928" y="122"/>
                    <a:pt x="927" y="122"/>
                  </a:cubicBezTo>
                  <a:cubicBezTo>
                    <a:pt x="927" y="121"/>
                    <a:pt x="926" y="121"/>
                    <a:pt x="926" y="121"/>
                  </a:cubicBezTo>
                  <a:cubicBezTo>
                    <a:pt x="925" y="120"/>
                    <a:pt x="925" y="120"/>
                    <a:pt x="924" y="119"/>
                  </a:cubicBezTo>
                  <a:cubicBezTo>
                    <a:pt x="923" y="119"/>
                    <a:pt x="922" y="118"/>
                    <a:pt x="920" y="117"/>
                  </a:cubicBezTo>
                  <a:cubicBezTo>
                    <a:pt x="915" y="114"/>
                    <a:pt x="906" y="110"/>
                    <a:pt x="895" y="106"/>
                  </a:cubicBezTo>
                  <a:cubicBezTo>
                    <a:pt x="892" y="105"/>
                    <a:pt x="889" y="104"/>
                    <a:pt x="886" y="102"/>
                  </a:cubicBezTo>
                  <a:cubicBezTo>
                    <a:pt x="885" y="102"/>
                    <a:pt x="883" y="101"/>
                    <a:pt x="881" y="100"/>
                  </a:cubicBezTo>
                  <a:cubicBezTo>
                    <a:pt x="880" y="100"/>
                    <a:pt x="878" y="99"/>
                    <a:pt x="876" y="99"/>
                  </a:cubicBezTo>
                  <a:cubicBezTo>
                    <a:pt x="873" y="98"/>
                    <a:pt x="869" y="96"/>
                    <a:pt x="865" y="95"/>
                  </a:cubicBezTo>
                  <a:cubicBezTo>
                    <a:pt x="861" y="94"/>
                    <a:pt x="857" y="93"/>
                    <a:pt x="853" y="92"/>
                  </a:cubicBezTo>
                  <a:cubicBezTo>
                    <a:pt x="836" y="87"/>
                    <a:pt x="817" y="83"/>
                    <a:pt x="795" y="80"/>
                  </a:cubicBezTo>
                  <a:cubicBezTo>
                    <a:pt x="784" y="78"/>
                    <a:pt x="773" y="78"/>
                    <a:pt x="761" y="76"/>
                  </a:cubicBezTo>
                  <a:cubicBezTo>
                    <a:pt x="750" y="75"/>
                    <a:pt x="738" y="75"/>
                    <a:pt x="725" y="74"/>
                  </a:cubicBezTo>
                  <a:cubicBezTo>
                    <a:pt x="712" y="74"/>
                    <a:pt x="699" y="74"/>
                    <a:pt x="686" y="74"/>
                  </a:cubicBezTo>
                  <a:cubicBezTo>
                    <a:pt x="673" y="74"/>
                    <a:pt x="659" y="75"/>
                    <a:pt x="646" y="76"/>
                  </a:cubicBezTo>
                  <a:cubicBezTo>
                    <a:pt x="632" y="77"/>
                    <a:pt x="618" y="78"/>
                    <a:pt x="604" y="79"/>
                  </a:cubicBezTo>
                  <a:cubicBezTo>
                    <a:pt x="590" y="81"/>
                    <a:pt x="575" y="83"/>
                    <a:pt x="561" y="85"/>
                  </a:cubicBezTo>
                  <a:cubicBezTo>
                    <a:pt x="531" y="90"/>
                    <a:pt x="500" y="92"/>
                    <a:pt x="470" y="93"/>
                  </a:cubicBezTo>
                  <a:cubicBezTo>
                    <a:pt x="440" y="94"/>
                    <a:pt x="409" y="93"/>
                    <a:pt x="380" y="91"/>
                  </a:cubicBezTo>
                  <a:cubicBezTo>
                    <a:pt x="372" y="90"/>
                    <a:pt x="365" y="90"/>
                    <a:pt x="357" y="89"/>
                  </a:cubicBezTo>
                  <a:cubicBezTo>
                    <a:pt x="350" y="89"/>
                    <a:pt x="343" y="88"/>
                    <a:pt x="336" y="87"/>
                  </a:cubicBezTo>
                  <a:cubicBezTo>
                    <a:pt x="328" y="86"/>
                    <a:pt x="321" y="85"/>
                    <a:pt x="314" y="85"/>
                  </a:cubicBezTo>
                  <a:cubicBezTo>
                    <a:pt x="307" y="83"/>
                    <a:pt x="300" y="82"/>
                    <a:pt x="293" y="81"/>
                  </a:cubicBezTo>
                  <a:cubicBezTo>
                    <a:pt x="286" y="80"/>
                    <a:pt x="279" y="79"/>
                    <a:pt x="272" y="78"/>
                  </a:cubicBezTo>
                  <a:cubicBezTo>
                    <a:pt x="265" y="77"/>
                    <a:pt x="258" y="76"/>
                    <a:pt x="252" y="75"/>
                  </a:cubicBezTo>
                  <a:cubicBezTo>
                    <a:pt x="245" y="73"/>
                    <a:pt x="238" y="72"/>
                    <a:pt x="232" y="71"/>
                  </a:cubicBezTo>
                  <a:cubicBezTo>
                    <a:pt x="225" y="70"/>
                    <a:pt x="219" y="68"/>
                    <a:pt x="213" y="67"/>
                  </a:cubicBezTo>
                  <a:cubicBezTo>
                    <a:pt x="200" y="64"/>
                    <a:pt x="188" y="61"/>
                    <a:pt x="176" y="58"/>
                  </a:cubicBezTo>
                  <a:cubicBezTo>
                    <a:pt x="173" y="58"/>
                    <a:pt x="170" y="57"/>
                    <a:pt x="167" y="56"/>
                  </a:cubicBezTo>
                  <a:cubicBezTo>
                    <a:pt x="164" y="55"/>
                    <a:pt x="161" y="55"/>
                    <a:pt x="158" y="54"/>
                  </a:cubicBezTo>
                  <a:cubicBezTo>
                    <a:pt x="153" y="52"/>
                    <a:pt x="147" y="51"/>
                    <a:pt x="142" y="49"/>
                  </a:cubicBezTo>
                  <a:cubicBezTo>
                    <a:pt x="131" y="46"/>
                    <a:pt x="121" y="43"/>
                    <a:pt x="111" y="40"/>
                  </a:cubicBezTo>
                  <a:cubicBezTo>
                    <a:pt x="101" y="37"/>
                    <a:pt x="92" y="34"/>
                    <a:pt x="83" y="31"/>
                  </a:cubicBezTo>
                  <a:cubicBezTo>
                    <a:pt x="74" y="28"/>
                    <a:pt x="66" y="25"/>
                    <a:pt x="59" y="23"/>
                  </a:cubicBezTo>
                  <a:cubicBezTo>
                    <a:pt x="51" y="20"/>
                    <a:pt x="45" y="17"/>
                    <a:pt x="38" y="15"/>
                  </a:cubicBezTo>
                  <a:cubicBezTo>
                    <a:pt x="14" y="5"/>
                    <a:pt x="0" y="0"/>
                    <a:pt x="0" y="0"/>
                  </a:cubicBezTo>
                  <a:cubicBezTo>
                    <a:pt x="0" y="0"/>
                    <a:pt x="14" y="5"/>
                    <a:pt x="39" y="13"/>
                  </a:cubicBezTo>
                  <a:cubicBezTo>
                    <a:pt x="45" y="15"/>
                    <a:pt x="52" y="17"/>
                    <a:pt x="60" y="20"/>
                  </a:cubicBezTo>
                  <a:cubicBezTo>
                    <a:pt x="67" y="22"/>
                    <a:pt x="76" y="24"/>
                    <a:pt x="84" y="27"/>
                  </a:cubicBezTo>
                  <a:cubicBezTo>
                    <a:pt x="93" y="29"/>
                    <a:pt x="103" y="32"/>
                    <a:pt x="112" y="34"/>
                  </a:cubicBezTo>
                  <a:cubicBezTo>
                    <a:pt x="122" y="37"/>
                    <a:pt x="133" y="39"/>
                    <a:pt x="144" y="42"/>
                  </a:cubicBezTo>
                  <a:cubicBezTo>
                    <a:pt x="149" y="43"/>
                    <a:pt x="155" y="44"/>
                    <a:pt x="160" y="46"/>
                  </a:cubicBezTo>
                  <a:cubicBezTo>
                    <a:pt x="163" y="46"/>
                    <a:pt x="166" y="47"/>
                    <a:pt x="169" y="48"/>
                  </a:cubicBezTo>
                  <a:cubicBezTo>
                    <a:pt x="172" y="48"/>
                    <a:pt x="175" y="49"/>
                    <a:pt x="178" y="49"/>
                  </a:cubicBezTo>
                  <a:cubicBezTo>
                    <a:pt x="190" y="51"/>
                    <a:pt x="202" y="54"/>
                    <a:pt x="215" y="56"/>
                  </a:cubicBezTo>
                  <a:cubicBezTo>
                    <a:pt x="221" y="57"/>
                    <a:pt x="227" y="58"/>
                    <a:pt x="234" y="59"/>
                  </a:cubicBezTo>
                  <a:cubicBezTo>
                    <a:pt x="240" y="60"/>
                    <a:pt x="247" y="61"/>
                    <a:pt x="254" y="62"/>
                  </a:cubicBezTo>
                  <a:cubicBezTo>
                    <a:pt x="260" y="63"/>
                    <a:pt x="267" y="64"/>
                    <a:pt x="274" y="64"/>
                  </a:cubicBezTo>
                  <a:cubicBezTo>
                    <a:pt x="281" y="65"/>
                    <a:pt x="288" y="66"/>
                    <a:pt x="295" y="66"/>
                  </a:cubicBezTo>
                  <a:cubicBezTo>
                    <a:pt x="302" y="67"/>
                    <a:pt x="309" y="68"/>
                    <a:pt x="316" y="68"/>
                  </a:cubicBezTo>
                  <a:cubicBezTo>
                    <a:pt x="323" y="69"/>
                    <a:pt x="330" y="69"/>
                    <a:pt x="337" y="70"/>
                  </a:cubicBezTo>
                  <a:cubicBezTo>
                    <a:pt x="344" y="70"/>
                    <a:pt x="351" y="71"/>
                    <a:pt x="359" y="71"/>
                  </a:cubicBezTo>
                  <a:cubicBezTo>
                    <a:pt x="366" y="71"/>
                    <a:pt x="373" y="71"/>
                    <a:pt x="380" y="71"/>
                  </a:cubicBezTo>
                  <a:cubicBezTo>
                    <a:pt x="410" y="72"/>
                    <a:pt x="439" y="71"/>
                    <a:pt x="469" y="69"/>
                  </a:cubicBezTo>
                  <a:cubicBezTo>
                    <a:pt x="498" y="67"/>
                    <a:pt x="528" y="63"/>
                    <a:pt x="556" y="57"/>
                  </a:cubicBezTo>
                  <a:cubicBezTo>
                    <a:pt x="571" y="54"/>
                    <a:pt x="585" y="52"/>
                    <a:pt x="600" y="49"/>
                  </a:cubicBezTo>
                  <a:cubicBezTo>
                    <a:pt x="614" y="47"/>
                    <a:pt x="628" y="45"/>
                    <a:pt x="643" y="43"/>
                  </a:cubicBezTo>
                  <a:cubicBezTo>
                    <a:pt x="657" y="41"/>
                    <a:pt x="671" y="40"/>
                    <a:pt x="685" y="39"/>
                  </a:cubicBezTo>
                  <a:cubicBezTo>
                    <a:pt x="699" y="38"/>
                    <a:pt x="712" y="38"/>
                    <a:pt x="725" y="37"/>
                  </a:cubicBezTo>
                  <a:cubicBezTo>
                    <a:pt x="738" y="37"/>
                    <a:pt x="751" y="37"/>
                    <a:pt x="764" y="37"/>
                  </a:cubicBezTo>
                  <a:cubicBezTo>
                    <a:pt x="776" y="38"/>
                    <a:pt x="788" y="39"/>
                    <a:pt x="800" y="40"/>
                  </a:cubicBezTo>
                  <a:cubicBezTo>
                    <a:pt x="823" y="42"/>
                    <a:pt x="844" y="45"/>
                    <a:pt x="863" y="50"/>
                  </a:cubicBezTo>
                  <a:cubicBezTo>
                    <a:pt x="868" y="51"/>
                    <a:pt x="872" y="51"/>
                    <a:pt x="877" y="53"/>
                  </a:cubicBezTo>
                  <a:cubicBezTo>
                    <a:pt x="881" y="54"/>
                    <a:pt x="885" y="55"/>
                    <a:pt x="889" y="56"/>
                  </a:cubicBezTo>
                  <a:cubicBezTo>
                    <a:pt x="891" y="56"/>
                    <a:pt x="893" y="57"/>
                    <a:pt x="895" y="58"/>
                  </a:cubicBezTo>
                  <a:cubicBezTo>
                    <a:pt x="897" y="58"/>
                    <a:pt x="899" y="59"/>
                    <a:pt x="901" y="59"/>
                  </a:cubicBezTo>
                  <a:cubicBezTo>
                    <a:pt x="904" y="61"/>
                    <a:pt x="908" y="62"/>
                    <a:pt x="911" y="63"/>
                  </a:cubicBezTo>
                  <a:cubicBezTo>
                    <a:pt x="925" y="67"/>
                    <a:pt x="935" y="72"/>
                    <a:pt x="942" y="75"/>
                  </a:cubicBezTo>
                  <a:cubicBezTo>
                    <a:pt x="944" y="76"/>
                    <a:pt x="945" y="77"/>
                    <a:pt x="947" y="78"/>
                  </a:cubicBezTo>
                  <a:cubicBezTo>
                    <a:pt x="948" y="79"/>
                    <a:pt x="950" y="79"/>
                    <a:pt x="951" y="80"/>
                  </a:cubicBezTo>
                  <a:cubicBezTo>
                    <a:pt x="952" y="81"/>
                    <a:pt x="953" y="81"/>
                    <a:pt x="953" y="81"/>
                  </a:cubicBezTo>
                  <a:lnTo>
                    <a:pt x="928" y="122"/>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dirty="0">
                <a:latin typeface="Arial" panose="020B0604020202020204" pitchFamily="34" charset="0"/>
              </a:endParaRPr>
            </a:p>
          </p:txBody>
        </p:sp>
        <p:sp>
          <p:nvSpPr>
            <p:cNvPr id="9" name="Freeform 15"/>
            <p:cNvSpPr>
              <a:spLocks/>
            </p:cNvSpPr>
            <p:nvPr/>
          </p:nvSpPr>
          <p:spPr bwMode="auto">
            <a:xfrm>
              <a:off x="1843873" y="3768729"/>
              <a:ext cx="1608535" cy="700088"/>
            </a:xfrm>
            <a:custGeom>
              <a:avLst/>
              <a:gdLst>
                <a:gd name="T0" fmla="*/ 522 w 571"/>
                <a:gd name="T1" fmla="*/ 248 h 248"/>
                <a:gd name="T2" fmla="*/ 571 w 571"/>
                <a:gd name="T3" fmla="*/ 240 h 248"/>
                <a:gd name="T4" fmla="*/ 569 w 571"/>
                <a:gd name="T5" fmla="*/ 219 h 248"/>
                <a:gd name="T6" fmla="*/ 566 w 571"/>
                <a:gd name="T7" fmla="*/ 219 h 248"/>
                <a:gd name="T8" fmla="*/ 546 w 571"/>
                <a:gd name="T9" fmla="*/ 218 h 248"/>
                <a:gd name="T10" fmla="*/ 526 w 571"/>
                <a:gd name="T11" fmla="*/ 214 h 248"/>
                <a:gd name="T12" fmla="*/ 501 w 571"/>
                <a:gd name="T13" fmla="*/ 207 h 248"/>
                <a:gd name="T14" fmla="*/ 482 w 571"/>
                <a:gd name="T15" fmla="*/ 199 h 248"/>
                <a:gd name="T16" fmla="*/ 452 w 571"/>
                <a:gd name="T17" fmla="*/ 184 h 248"/>
                <a:gd name="T18" fmla="*/ 431 w 571"/>
                <a:gd name="T19" fmla="*/ 171 h 248"/>
                <a:gd name="T20" fmla="*/ 400 w 571"/>
                <a:gd name="T21" fmla="*/ 147 h 248"/>
                <a:gd name="T22" fmla="*/ 375 w 571"/>
                <a:gd name="T23" fmla="*/ 125 h 248"/>
                <a:gd name="T24" fmla="*/ 373 w 571"/>
                <a:gd name="T25" fmla="*/ 123 h 248"/>
                <a:gd name="T26" fmla="*/ 373 w 571"/>
                <a:gd name="T27" fmla="*/ 123 h 248"/>
                <a:gd name="T28" fmla="*/ 369 w 571"/>
                <a:gd name="T29" fmla="*/ 119 h 248"/>
                <a:gd name="T30" fmla="*/ 306 w 571"/>
                <a:gd name="T31" fmla="*/ 77 h 248"/>
                <a:gd name="T32" fmla="*/ 279 w 571"/>
                <a:gd name="T33" fmla="*/ 64 h 248"/>
                <a:gd name="T34" fmla="*/ 251 w 571"/>
                <a:gd name="T35" fmla="*/ 53 h 248"/>
                <a:gd name="T36" fmla="*/ 224 w 571"/>
                <a:gd name="T37" fmla="*/ 43 h 248"/>
                <a:gd name="T38" fmla="*/ 197 w 571"/>
                <a:gd name="T39" fmla="*/ 35 h 248"/>
                <a:gd name="T40" fmla="*/ 145 w 571"/>
                <a:gd name="T41" fmla="*/ 22 h 248"/>
                <a:gd name="T42" fmla="*/ 98 w 571"/>
                <a:gd name="T43" fmla="*/ 12 h 248"/>
                <a:gd name="T44" fmla="*/ 49 w 571"/>
                <a:gd name="T45" fmla="*/ 5 h 248"/>
                <a:gd name="T46" fmla="*/ 27 w 571"/>
                <a:gd name="T47" fmla="*/ 3 h 248"/>
                <a:gd name="T48" fmla="*/ 27 w 571"/>
                <a:gd name="T49" fmla="*/ 5 h 248"/>
                <a:gd name="T50" fmla="*/ 49 w 571"/>
                <a:gd name="T51" fmla="*/ 8 h 248"/>
                <a:gd name="T52" fmla="*/ 97 w 571"/>
                <a:gd name="T53" fmla="*/ 18 h 248"/>
                <a:gd name="T54" fmla="*/ 143 w 571"/>
                <a:gd name="T55" fmla="*/ 30 h 248"/>
                <a:gd name="T56" fmla="*/ 193 w 571"/>
                <a:gd name="T57" fmla="*/ 46 h 248"/>
                <a:gd name="T58" fmla="*/ 219 w 571"/>
                <a:gd name="T59" fmla="*/ 55 h 248"/>
                <a:gd name="T60" fmla="*/ 246 w 571"/>
                <a:gd name="T61" fmla="*/ 67 h 248"/>
                <a:gd name="T62" fmla="*/ 272 w 571"/>
                <a:gd name="T63" fmla="*/ 79 h 248"/>
                <a:gd name="T64" fmla="*/ 297 w 571"/>
                <a:gd name="T65" fmla="*/ 93 h 248"/>
                <a:gd name="T66" fmla="*/ 354 w 571"/>
                <a:gd name="T67" fmla="*/ 135 h 248"/>
                <a:gd name="T68" fmla="*/ 356 w 571"/>
                <a:gd name="T69" fmla="*/ 138 h 248"/>
                <a:gd name="T70" fmla="*/ 357 w 571"/>
                <a:gd name="T71" fmla="*/ 139 h 248"/>
                <a:gd name="T72" fmla="*/ 363 w 571"/>
                <a:gd name="T73" fmla="*/ 146 h 248"/>
                <a:gd name="T74" fmla="*/ 405 w 571"/>
                <a:gd name="T75" fmla="*/ 184 h 248"/>
                <a:gd name="T76" fmla="*/ 427 w 571"/>
                <a:gd name="T77" fmla="*/ 201 h 248"/>
                <a:gd name="T78" fmla="*/ 448 w 571"/>
                <a:gd name="T79" fmla="*/ 215 h 248"/>
                <a:gd name="T80" fmla="*/ 479 w 571"/>
                <a:gd name="T81" fmla="*/ 232 h 248"/>
                <a:gd name="T82" fmla="*/ 508 w 571"/>
                <a:gd name="T83" fmla="*/ 24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1" h="248">
                  <a:moveTo>
                    <a:pt x="517" y="246"/>
                  </a:moveTo>
                  <a:cubicBezTo>
                    <a:pt x="519" y="247"/>
                    <a:pt x="520" y="247"/>
                    <a:pt x="522" y="248"/>
                  </a:cubicBezTo>
                  <a:cubicBezTo>
                    <a:pt x="530" y="241"/>
                    <a:pt x="541" y="237"/>
                    <a:pt x="554" y="238"/>
                  </a:cubicBezTo>
                  <a:cubicBezTo>
                    <a:pt x="560" y="238"/>
                    <a:pt x="566" y="239"/>
                    <a:pt x="571" y="240"/>
                  </a:cubicBezTo>
                  <a:cubicBezTo>
                    <a:pt x="569" y="219"/>
                    <a:pt x="569" y="219"/>
                    <a:pt x="569" y="219"/>
                  </a:cubicBezTo>
                  <a:cubicBezTo>
                    <a:pt x="569" y="219"/>
                    <a:pt x="569" y="219"/>
                    <a:pt x="569" y="219"/>
                  </a:cubicBezTo>
                  <a:cubicBezTo>
                    <a:pt x="568" y="219"/>
                    <a:pt x="568" y="219"/>
                    <a:pt x="567" y="219"/>
                  </a:cubicBezTo>
                  <a:cubicBezTo>
                    <a:pt x="567" y="219"/>
                    <a:pt x="567" y="219"/>
                    <a:pt x="566" y="219"/>
                  </a:cubicBezTo>
                  <a:cubicBezTo>
                    <a:pt x="565" y="219"/>
                    <a:pt x="565" y="219"/>
                    <a:pt x="564" y="219"/>
                  </a:cubicBezTo>
                  <a:cubicBezTo>
                    <a:pt x="560" y="219"/>
                    <a:pt x="554" y="219"/>
                    <a:pt x="546" y="218"/>
                  </a:cubicBezTo>
                  <a:cubicBezTo>
                    <a:pt x="542" y="217"/>
                    <a:pt x="538" y="217"/>
                    <a:pt x="533" y="216"/>
                  </a:cubicBezTo>
                  <a:cubicBezTo>
                    <a:pt x="531" y="215"/>
                    <a:pt x="528" y="215"/>
                    <a:pt x="526" y="214"/>
                  </a:cubicBezTo>
                  <a:cubicBezTo>
                    <a:pt x="523" y="214"/>
                    <a:pt x="521" y="213"/>
                    <a:pt x="518" y="212"/>
                  </a:cubicBezTo>
                  <a:cubicBezTo>
                    <a:pt x="512" y="211"/>
                    <a:pt x="507" y="209"/>
                    <a:pt x="501" y="207"/>
                  </a:cubicBezTo>
                  <a:cubicBezTo>
                    <a:pt x="498" y="206"/>
                    <a:pt x="495" y="205"/>
                    <a:pt x="492" y="203"/>
                  </a:cubicBezTo>
                  <a:cubicBezTo>
                    <a:pt x="488" y="202"/>
                    <a:pt x="485" y="201"/>
                    <a:pt x="482" y="199"/>
                  </a:cubicBezTo>
                  <a:cubicBezTo>
                    <a:pt x="476" y="196"/>
                    <a:pt x="469" y="194"/>
                    <a:pt x="462" y="190"/>
                  </a:cubicBezTo>
                  <a:cubicBezTo>
                    <a:pt x="459" y="188"/>
                    <a:pt x="456" y="186"/>
                    <a:pt x="452" y="184"/>
                  </a:cubicBezTo>
                  <a:cubicBezTo>
                    <a:pt x="449" y="182"/>
                    <a:pt x="445" y="180"/>
                    <a:pt x="442" y="178"/>
                  </a:cubicBezTo>
                  <a:cubicBezTo>
                    <a:pt x="438" y="176"/>
                    <a:pt x="435" y="174"/>
                    <a:pt x="431" y="171"/>
                  </a:cubicBezTo>
                  <a:cubicBezTo>
                    <a:pt x="428" y="169"/>
                    <a:pt x="425" y="166"/>
                    <a:pt x="421" y="164"/>
                  </a:cubicBezTo>
                  <a:cubicBezTo>
                    <a:pt x="414" y="159"/>
                    <a:pt x="407" y="153"/>
                    <a:pt x="400" y="147"/>
                  </a:cubicBezTo>
                  <a:cubicBezTo>
                    <a:pt x="393" y="142"/>
                    <a:pt x="387" y="135"/>
                    <a:pt x="380" y="129"/>
                  </a:cubicBezTo>
                  <a:cubicBezTo>
                    <a:pt x="375" y="125"/>
                    <a:pt x="375" y="125"/>
                    <a:pt x="375" y="125"/>
                  </a:cubicBezTo>
                  <a:cubicBezTo>
                    <a:pt x="373" y="123"/>
                    <a:pt x="373" y="123"/>
                    <a:pt x="373" y="123"/>
                  </a:cubicBezTo>
                  <a:cubicBezTo>
                    <a:pt x="373" y="123"/>
                    <a:pt x="373" y="123"/>
                    <a:pt x="373" y="123"/>
                  </a:cubicBezTo>
                  <a:cubicBezTo>
                    <a:pt x="373" y="123"/>
                    <a:pt x="373" y="123"/>
                    <a:pt x="373" y="123"/>
                  </a:cubicBezTo>
                  <a:cubicBezTo>
                    <a:pt x="373" y="123"/>
                    <a:pt x="373" y="123"/>
                    <a:pt x="373" y="123"/>
                  </a:cubicBezTo>
                  <a:cubicBezTo>
                    <a:pt x="372" y="122"/>
                    <a:pt x="372" y="122"/>
                    <a:pt x="372" y="122"/>
                  </a:cubicBezTo>
                  <a:cubicBezTo>
                    <a:pt x="369" y="119"/>
                    <a:pt x="369" y="119"/>
                    <a:pt x="369" y="119"/>
                  </a:cubicBezTo>
                  <a:cubicBezTo>
                    <a:pt x="365" y="116"/>
                    <a:pt x="361" y="113"/>
                    <a:pt x="357" y="110"/>
                  </a:cubicBezTo>
                  <a:cubicBezTo>
                    <a:pt x="341" y="97"/>
                    <a:pt x="324" y="87"/>
                    <a:pt x="306" y="77"/>
                  </a:cubicBezTo>
                  <a:cubicBezTo>
                    <a:pt x="293" y="71"/>
                    <a:pt x="293" y="71"/>
                    <a:pt x="293" y="71"/>
                  </a:cubicBezTo>
                  <a:cubicBezTo>
                    <a:pt x="288" y="68"/>
                    <a:pt x="283" y="66"/>
                    <a:pt x="279" y="64"/>
                  </a:cubicBezTo>
                  <a:cubicBezTo>
                    <a:pt x="274" y="62"/>
                    <a:pt x="270" y="60"/>
                    <a:pt x="265" y="58"/>
                  </a:cubicBezTo>
                  <a:cubicBezTo>
                    <a:pt x="261" y="57"/>
                    <a:pt x="256" y="55"/>
                    <a:pt x="251" y="53"/>
                  </a:cubicBezTo>
                  <a:cubicBezTo>
                    <a:pt x="247" y="51"/>
                    <a:pt x="242" y="49"/>
                    <a:pt x="238" y="48"/>
                  </a:cubicBezTo>
                  <a:cubicBezTo>
                    <a:pt x="233" y="46"/>
                    <a:pt x="228" y="45"/>
                    <a:pt x="224" y="43"/>
                  </a:cubicBezTo>
                  <a:cubicBezTo>
                    <a:pt x="219" y="42"/>
                    <a:pt x="215" y="40"/>
                    <a:pt x="210" y="39"/>
                  </a:cubicBezTo>
                  <a:cubicBezTo>
                    <a:pt x="206" y="37"/>
                    <a:pt x="201" y="36"/>
                    <a:pt x="197" y="35"/>
                  </a:cubicBezTo>
                  <a:cubicBezTo>
                    <a:pt x="188" y="32"/>
                    <a:pt x="179" y="30"/>
                    <a:pt x="170" y="28"/>
                  </a:cubicBezTo>
                  <a:cubicBezTo>
                    <a:pt x="162" y="25"/>
                    <a:pt x="153" y="23"/>
                    <a:pt x="145" y="22"/>
                  </a:cubicBezTo>
                  <a:cubicBezTo>
                    <a:pt x="137" y="19"/>
                    <a:pt x="128" y="18"/>
                    <a:pt x="121" y="17"/>
                  </a:cubicBezTo>
                  <a:cubicBezTo>
                    <a:pt x="113" y="15"/>
                    <a:pt x="105" y="14"/>
                    <a:pt x="98" y="12"/>
                  </a:cubicBezTo>
                  <a:cubicBezTo>
                    <a:pt x="83" y="10"/>
                    <a:pt x="70" y="8"/>
                    <a:pt x="58" y="6"/>
                  </a:cubicBezTo>
                  <a:cubicBezTo>
                    <a:pt x="55" y="6"/>
                    <a:pt x="52" y="6"/>
                    <a:pt x="49" y="5"/>
                  </a:cubicBezTo>
                  <a:cubicBezTo>
                    <a:pt x="46" y="5"/>
                    <a:pt x="44" y="5"/>
                    <a:pt x="41" y="4"/>
                  </a:cubicBezTo>
                  <a:cubicBezTo>
                    <a:pt x="36" y="4"/>
                    <a:pt x="31" y="3"/>
                    <a:pt x="27" y="3"/>
                  </a:cubicBezTo>
                  <a:cubicBezTo>
                    <a:pt x="10" y="1"/>
                    <a:pt x="0" y="0"/>
                    <a:pt x="0" y="0"/>
                  </a:cubicBezTo>
                  <a:cubicBezTo>
                    <a:pt x="0" y="0"/>
                    <a:pt x="10" y="2"/>
                    <a:pt x="27" y="5"/>
                  </a:cubicBezTo>
                  <a:cubicBezTo>
                    <a:pt x="31" y="5"/>
                    <a:pt x="36" y="6"/>
                    <a:pt x="41" y="7"/>
                  </a:cubicBezTo>
                  <a:cubicBezTo>
                    <a:pt x="43" y="7"/>
                    <a:pt x="46" y="8"/>
                    <a:pt x="49" y="8"/>
                  </a:cubicBezTo>
                  <a:cubicBezTo>
                    <a:pt x="51" y="9"/>
                    <a:pt x="54" y="9"/>
                    <a:pt x="57" y="10"/>
                  </a:cubicBezTo>
                  <a:cubicBezTo>
                    <a:pt x="69" y="12"/>
                    <a:pt x="82" y="15"/>
                    <a:pt x="97" y="18"/>
                  </a:cubicBezTo>
                  <a:cubicBezTo>
                    <a:pt x="104" y="20"/>
                    <a:pt x="111" y="21"/>
                    <a:pt x="119" y="23"/>
                  </a:cubicBezTo>
                  <a:cubicBezTo>
                    <a:pt x="127" y="25"/>
                    <a:pt x="135" y="27"/>
                    <a:pt x="143" y="30"/>
                  </a:cubicBezTo>
                  <a:cubicBezTo>
                    <a:pt x="151" y="32"/>
                    <a:pt x="159" y="34"/>
                    <a:pt x="168" y="37"/>
                  </a:cubicBezTo>
                  <a:cubicBezTo>
                    <a:pt x="176" y="39"/>
                    <a:pt x="185" y="43"/>
                    <a:pt x="193" y="46"/>
                  </a:cubicBezTo>
                  <a:cubicBezTo>
                    <a:pt x="198" y="47"/>
                    <a:pt x="202" y="49"/>
                    <a:pt x="206" y="50"/>
                  </a:cubicBezTo>
                  <a:cubicBezTo>
                    <a:pt x="211" y="52"/>
                    <a:pt x="215" y="54"/>
                    <a:pt x="219" y="55"/>
                  </a:cubicBezTo>
                  <a:cubicBezTo>
                    <a:pt x="224" y="57"/>
                    <a:pt x="228" y="59"/>
                    <a:pt x="233" y="61"/>
                  </a:cubicBezTo>
                  <a:cubicBezTo>
                    <a:pt x="237" y="62"/>
                    <a:pt x="241" y="65"/>
                    <a:pt x="246" y="67"/>
                  </a:cubicBezTo>
                  <a:cubicBezTo>
                    <a:pt x="250" y="69"/>
                    <a:pt x="254" y="71"/>
                    <a:pt x="259" y="73"/>
                  </a:cubicBezTo>
                  <a:cubicBezTo>
                    <a:pt x="263" y="75"/>
                    <a:pt x="267" y="77"/>
                    <a:pt x="272" y="79"/>
                  </a:cubicBezTo>
                  <a:cubicBezTo>
                    <a:pt x="276" y="81"/>
                    <a:pt x="280" y="83"/>
                    <a:pt x="285" y="86"/>
                  </a:cubicBezTo>
                  <a:cubicBezTo>
                    <a:pt x="297" y="93"/>
                    <a:pt x="297" y="93"/>
                    <a:pt x="297" y="93"/>
                  </a:cubicBezTo>
                  <a:cubicBezTo>
                    <a:pt x="314" y="103"/>
                    <a:pt x="330" y="114"/>
                    <a:pt x="344" y="126"/>
                  </a:cubicBezTo>
                  <a:cubicBezTo>
                    <a:pt x="347" y="129"/>
                    <a:pt x="351" y="132"/>
                    <a:pt x="354" y="135"/>
                  </a:cubicBezTo>
                  <a:cubicBezTo>
                    <a:pt x="356" y="137"/>
                    <a:pt x="356" y="137"/>
                    <a:pt x="356" y="137"/>
                  </a:cubicBezTo>
                  <a:cubicBezTo>
                    <a:pt x="356" y="138"/>
                    <a:pt x="356" y="138"/>
                    <a:pt x="356" y="138"/>
                  </a:cubicBezTo>
                  <a:cubicBezTo>
                    <a:pt x="357" y="138"/>
                    <a:pt x="357" y="138"/>
                    <a:pt x="357" y="138"/>
                  </a:cubicBezTo>
                  <a:cubicBezTo>
                    <a:pt x="357" y="139"/>
                    <a:pt x="357" y="139"/>
                    <a:pt x="357" y="139"/>
                  </a:cubicBezTo>
                  <a:cubicBezTo>
                    <a:pt x="358" y="140"/>
                    <a:pt x="358" y="140"/>
                    <a:pt x="358" y="140"/>
                  </a:cubicBezTo>
                  <a:cubicBezTo>
                    <a:pt x="363" y="146"/>
                    <a:pt x="363" y="146"/>
                    <a:pt x="363" y="146"/>
                  </a:cubicBezTo>
                  <a:cubicBezTo>
                    <a:pt x="370" y="153"/>
                    <a:pt x="377" y="160"/>
                    <a:pt x="384" y="166"/>
                  </a:cubicBezTo>
                  <a:cubicBezTo>
                    <a:pt x="391" y="172"/>
                    <a:pt x="398" y="179"/>
                    <a:pt x="405" y="184"/>
                  </a:cubicBezTo>
                  <a:cubicBezTo>
                    <a:pt x="409" y="187"/>
                    <a:pt x="412" y="190"/>
                    <a:pt x="416" y="193"/>
                  </a:cubicBezTo>
                  <a:cubicBezTo>
                    <a:pt x="419" y="196"/>
                    <a:pt x="423" y="198"/>
                    <a:pt x="427" y="201"/>
                  </a:cubicBezTo>
                  <a:cubicBezTo>
                    <a:pt x="430" y="203"/>
                    <a:pt x="434" y="206"/>
                    <a:pt x="437" y="208"/>
                  </a:cubicBezTo>
                  <a:cubicBezTo>
                    <a:pt x="441" y="211"/>
                    <a:pt x="444" y="213"/>
                    <a:pt x="448" y="215"/>
                  </a:cubicBezTo>
                  <a:cubicBezTo>
                    <a:pt x="455" y="219"/>
                    <a:pt x="462" y="223"/>
                    <a:pt x="469" y="227"/>
                  </a:cubicBezTo>
                  <a:cubicBezTo>
                    <a:pt x="472" y="229"/>
                    <a:pt x="476" y="230"/>
                    <a:pt x="479" y="232"/>
                  </a:cubicBezTo>
                  <a:cubicBezTo>
                    <a:pt x="483" y="233"/>
                    <a:pt x="486" y="235"/>
                    <a:pt x="489" y="236"/>
                  </a:cubicBezTo>
                  <a:cubicBezTo>
                    <a:pt x="496" y="239"/>
                    <a:pt x="502" y="242"/>
                    <a:pt x="508" y="243"/>
                  </a:cubicBezTo>
                  <a:cubicBezTo>
                    <a:pt x="511" y="244"/>
                    <a:pt x="514" y="245"/>
                    <a:pt x="517" y="246"/>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dirty="0">
                <a:latin typeface="Arial" panose="020B0604020202020204" pitchFamily="34" charset="0"/>
              </a:endParaRPr>
            </a:p>
          </p:txBody>
        </p:sp>
        <p:sp>
          <p:nvSpPr>
            <p:cNvPr id="11" name="Freeform 28"/>
            <p:cNvSpPr>
              <a:spLocks/>
            </p:cNvSpPr>
            <p:nvPr/>
          </p:nvSpPr>
          <p:spPr bwMode="auto">
            <a:xfrm>
              <a:off x="6105717" y="4196355"/>
              <a:ext cx="3807619" cy="1240631"/>
            </a:xfrm>
            <a:custGeom>
              <a:avLst/>
              <a:gdLst>
                <a:gd name="T0" fmla="*/ 52 w 1351"/>
                <a:gd name="T1" fmla="*/ 17 h 439"/>
                <a:gd name="T2" fmla="*/ 90 w 1351"/>
                <a:gd name="T3" fmla="*/ 69 h 439"/>
                <a:gd name="T4" fmla="*/ 119 w 1351"/>
                <a:gd name="T5" fmla="*/ 100 h 439"/>
                <a:gd name="T6" fmla="*/ 151 w 1351"/>
                <a:gd name="T7" fmla="*/ 130 h 439"/>
                <a:gd name="T8" fmla="*/ 185 w 1351"/>
                <a:gd name="T9" fmla="*/ 157 h 439"/>
                <a:gd name="T10" fmla="*/ 220 w 1351"/>
                <a:gd name="T11" fmla="*/ 182 h 439"/>
                <a:gd name="T12" fmla="*/ 248 w 1351"/>
                <a:gd name="T13" fmla="*/ 199 h 439"/>
                <a:gd name="T14" fmla="*/ 277 w 1351"/>
                <a:gd name="T15" fmla="*/ 214 h 439"/>
                <a:gd name="T16" fmla="*/ 337 w 1351"/>
                <a:gd name="T17" fmla="*/ 240 h 439"/>
                <a:gd name="T18" fmla="*/ 399 w 1351"/>
                <a:gd name="T19" fmla="*/ 261 h 439"/>
                <a:gd name="T20" fmla="*/ 442 w 1351"/>
                <a:gd name="T21" fmla="*/ 272 h 439"/>
                <a:gd name="T22" fmla="*/ 485 w 1351"/>
                <a:gd name="T23" fmla="*/ 280 h 439"/>
                <a:gd name="T24" fmla="*/ 518 w 1351"/>
                <a:gd name="T25" fmla="*/ 285 h 439"/>
                <a:gd name="T26" fmla="*/ 550 w 1351"/>
                <a:gd name="T27" fmla="*/ 289 h 439"/>
                <a:gd name="T28" fmla="*/ 595 w 1351"/>
                <a:gd name="T29" fmla="*/ 292 h 439"/>
                <a:gd name="T30" fmla="*/ 640 w 1351"/>
                <a:gd name="T31" fmla="*/ 293 h 439"/>
                <a:gd name="T32" fmla="*/ 687 w 1351"/>
                <a:gd name="T33" fmla="*/ 298 h 439"/>
                <a:gd name="T34" fmla="*/ 779 w 1351"/>
                <a:gd name="T35" fmla="*/ 313 h 439"/>
                <a:gd name="T36" fmla="*/ 871 w 1351"/>
                <a:gd name="T37" fmla="*/ 334 h 439"/>
                <a:gd name="T38" fmla="*/ 927 w 1351"/>
                <a:gd name="T39" fmla="*/ 351 h 439"/>
                <a:gd name="T40" fmla="*/ 950 w 1351"/>
                <a:gd name="T41" fmla="*/ 359 h 439"/>
                <a:gd name="T42" fmla="*/ 982 w 1351"/>
                <a:gd name="T43" fmla="*/ 374 h 439"/>
                <a:gd name="T44" fmla="*/ 1044 w 1351"/>
                <a:gd name="T45" fmla="*/ 406 h 439"/>
                <a:gd name="T46" fmla="*/ 1179 w 1351"/>
                <a:gd name="T47" fmla="*/ 430 h 439"/>
                <a:gd name="T48" fmla="*/ 1269 w 1351"/>
                <a:gd name="T49" fmla="*/ 413 h 439"/>
                <a:gd name="T50" fmla="*/ 1301 w 1351"/>
                <a:gd name="T51" fmla="*/ 399 h 439"/>
                <a:gd name="T52" fmla="*/ 1332 w 1351"/>
                <a:gd name="T53" fmla="*/ 382 h 439"/>
                <a:gd name="T54" fmla="*/ 1332 w 1351"/>
                <a:gd name="T55" fmla="*/ 383 h 439"/>
                <a:gd name="T56" fmla="*/ 1302 w 1351"/>
                <a:gd name="T57" fmla="*/ 401 h 439"/>
                <a:gd name="T58" fmla="*/ 1270 w 1351"/>
                <a:gd name="T59" fmla="*/ 416 h 439"/>
                <a:gd name="T60" fmla="*/ 1179 w 1351"/>
                <a:gd name="T61" fmla="*/ 437 h 439"/>
                <a:gd name="T62" fmla="*/ 1040 w 1351"/>
                <a:gd name="T63" fmla="*/ 416 h 439"/>
                <a:gd name="T64" fmla="*/ 976 w 1351"/>
                <a:gd name="T65" fmla="*/ 385 h 439"/>
                <a:gd name="T66" fmla="*/ 945 w 1351"/>
                <a:gd name="T67" fmla="*/ 373 h 439"/>
                <a:gd name="T68" fmla="*/ 923 w 1351"/>
                <a:gd name="T69" fmla="*/ 365 h 439"/>
                <a:gd name="T70" fmla="*/ 867 w 1351"/>
                <a:gd name="T71" fmla="*/ 350 h 439"/>
                <a:gd name="T72" fmla="*/ 776 w 1351"/>
                <a:gd name="T73" fmla="*/ 333 h 439"/>
                <a:gd name="T74" fmla="*/ 684 w 1351"/>
                <a:gd name="T75" fmla="*/ 321 h 439"/>
                <a:gd name="T76" fmla="*/ 639 w 1351"/>
                <a:gd name="T77" fmla="*/ 317 h 439"/>
                <a:gd name="T78" fmla="*/ 571 w 1351"/>
                <a:gd name="T79" fmla="*/ 317 h 439"/>
                <a:gd name="T80" fmla="*/ 526 w 1351"/>
                <a:gd name="T81" fmla="*/ 315 h 439"/>
                <a:gd name="T82" fmla="*/ 503 w 1351"/>
                <a:gd name="T83" fmla="*/ 312 h 439"/>
                <a:gd name="T84" fmla="*/ 458 w 1351"/>
                <a:gd name="T85" fmla="*/ 306 h 439"/>
                <a:gd name="T86" fmla="*/ 413 w 1351"/>
                <a:gd name="T87" fmla="*/ 298 h 439"/>
                <a:gd name="T88" fmla="*/ 369 w 1351"/>
                <a:gd name="T89" fmla="*/ 287 h 439"/>
                <a:gd name="T90" fmla="*/ 282 w 1351"/>
                <a:gd name="T91" fmla="*/ 257 h 439"/>
                <a:gd name="T92" fmla="*/ 240 w 1351"/>
                <a:gd name="T93" fmla="*/ 237 h 439"/>
                <a:gd name="T94" fmla="*/ 220 w 1351"/>
                <a:gd name="T95" fmla="*/ 226 h 439"/>
                <a:gd name="T96" fmla="*/ 180 w 1351"/>
                <a:gd name="T97" fmla="*/ 203 h 439"/>
                <a:gd name="T98" fmla="*/ 142 w 1351"/>
                <a:gd name="T99" fmla="*/ 176 h 439"/>
                <a:gd name="T100" fmla="*/ 106 w 1351"/>
                <a:gd name="T101" fmla="*/ 147 h 439"/>
                <a:gd name="T102" fmla="*/ 72 w 1351"/>
                <a:gd name="T103" fmla="*/ 115 h 439"/>
                <a:gd name="T104" fmla="*/ 26 w 1351"/>
                <a:gd name="T105" fmla="*/ 62 h 439"/>
                <a:gd name="T106" fmla="*/ 0 w 1351"/>
                <a:gd name="T107" fmla="*/ 22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1" h="439">
                  <a:moveTo>
                    <a:pt x="42" y="0"/>
                  </a:moveTo>
                  <a:cubicBezTo>
                    <a:pt x="45" y="5"/>
                    <a:pt x="49" y="11"/>
                    <a:pt x="52" y="17"/>
                  </a:cubicBezTo>
                  <a:cubicBezTo>
                    <a:pt x="56" y="23"/>
                    <a:pt x="60" y="29"/>
                    <a:pt x="64" y="35"/>
                  </a:cubicBezTo>
                  <a:cubicBezTo>
                    <a:pt x="72" y="47"/>
                    <a:pt x="81" y="58"/>
                    <a:pt x="90" y="69"/>
                  </a:cubicBezTo>
                  <a:cubicBezTo>
                    <a:pt x="95" y="74"/>
                    <a:pt x="100" y="80"/>
                    <a:pt x="105" y="85"/>
                  </a:cubicBezTo>
                  <a:cubicBezTo>
                    <a:pt x="109" y="90"/>
                    <a:pt x="114" y="95"/>
                    <a:pt x="119" y="100"/>
                  </a:cubicBezTo>
                  <a:cubicBezTo>
                    <a:pt x="124" y="106"/>
                    <a:pt x="130" y="110"/>
                    <a:pt x="135" y="115"/>
                  </a:cubicBezTo>
                  <a:cubicBezTo>
                    <a:pt x="140" y="120"/>
                    <a:pt x="146" y="125"/>
                    <a:pt x="151" y="130"/>
                  </a:cubicBezTo>
                  <a:cubicBezTo>
                    <a:pt x="168" y="144"/>
                    <a:pt x="168" y="144"/>
                    <a:pt x="168" y="144"/>
                  </a:cubicBezTo>
                  <a:cubicBezTo>
                    <a:pt x="185" y="157"/>
                    <a:pt x="185" y="157"/>
                    <a:pt x="185" y="157"/>
                  </a:cubicBezTo>
                  <a:cubicBezTo>
                    <a:pt x="190" y="161"/>
                    <a:pt x="196" y="165"/>
                    <a:pt x="202" y="170"/>
                  </a:cubicBezTo>
                  <a:cubicBezTo>
                    <a:pt x="208" y="174"/>
                    <a:pt x="214" y="178"/>
                    <a:pt x="220" y="182"/>
                  </a:cubicBezTo>
                  <a:cubicBezTo>
                    <a:pt x="226" y="186"/>
                    <a:pt x="233" y="189"/>
                    <a:pt x="239" y="193"/>
                  </a:cubicBezTo>
                  <a:cubicBezTo>
                    <a:pt x="248" y="199"/>
                    <a:pt x="248" y="199"/>
                    <a:pt x="248" y="199"/>
                  </a:cubicBezTo>
                  <a:cubicBezTo>
                    <a:pt x="258" y="204"/>
                    <a:pt x="258" y="204"/>
                    <a:pt x="258" y="204"/>
                  </a:cubicBezTo>
                  <a:cubicBezTo>
                    <a:pt x="264" y="207"/>
                    <a:pt x="270" y="211"/>
                    <a:pt x="277" y="214"/>
                  </a:cubicBezTo>
                  <a:cubicBezTo>
                    <a:pt x="297" y="223"/>
                    <a:pt x="297" y="223"/>
                    <a:pt x="297" y="223"/>
                  </a:cubicBezTo>
                  <a:cubicBezTo>
                    <a:pt x="310" y="229"/>
                    <a:pt x="323" y="235"/>
                    <a:pt x="337" y="240"/>
                  </a:cubicBezTo>
                  <a:cubicBezTo>
                    <a:pt x="350" y="246"/>
                    <a:pt x="364" y="250"/>
                    <a:pt x="378" y="255"/>
                  </a:cubicBezTo>
                  <a:cubicBezTo>
                    <a:pt x="385" y="257"/>
                    <a:pt x="392" y="259"/>
                    <a:pt x="399" y="261"/>
                  </a:cubicBezTo>
                  <a:cubicBezTo>
                    <a:pt x="406" y="263"/>
                    <a:pt x="413" y="265"/>
                    <a:pt x="420" y="267"/>
                  </a:cubicBezTo>
                  <a:cubicBezTo>
                    <a:pt x="442" y="272"/>
                    <a:pt x="442" y="272"/>
                    <a:pt x="442" y="272"/>
                  </a:cubicBezTo>
                  <a:cubicBezTo>
                    <a:pt x="449" y="274"/>
                    <a:pt x="456" y="275"/>
                    <a:pt x="463" y="276"/>
                  </a:cubicBezTo>
                  <a:cubicBezTo>
                    <a:pt x="470" y="278"/>
                    <a:pt x="478" y="279"/>
                    <a:pt x="485" y="280"/>
                  </a:cubicBezTo>
                  <a:cubicBezTo>
                    <a:pt x="507" y="284"/>
                    <a:pt x="507" y="284"/>
                    <a:pt x="507" y="284"/>
                  </a:cubicBezTo>
                  <a:cubicBezTo>
                    <a:pt x="518" y="285"/>
                    <a:pt x="518" y="285"/>
                    <a:pt x="518" y="285"/>
                  </a:cubicBezTo>
                  <a:cubicBezTo>
                    <a:pt x="529" y="287"/>
                    <a:pt x="529" y="287"/>
                    <a:pt x="529" y="287"/>
                  </a:cubicBezTo>
                  <a:cubicBezTo>
                    <a:pt x="550" y="289"/>
                    <a:pt x="550" y="289"/>
                    <a:pt x="550" y="289"/>
                  </a:cubicBezTo>
                  <a:cubicBezTo>
                    <a:pt x="558" y="290"/>
                    <a:pt x="565" y="290"/>
                    <a:pt x="572" y="290"/>
                  </a:cubicBezTo>
                  <a:cubicBezTo>
                    <a:pt x="595" y="292"/>
                    <a:pt x="595" y="292"/>
                    <a:pt x="595" y="292"/>
                  </a:cubicBezTo>
                  <a:cubicBezTo>
                    <a:pt x="609" y="292"/>
                    <a:pt x="624" y="292"/>
                    <a:pt x="639" y="293"/>
                  </a:cubicBezTo>
                  <a:cubicBezTo>
                    <a:pt x="640" y="293"/>
                    <a:pt x="640" y="293"/>
                    <a:pt x="640" y="293"/>
                  </a:cubicBezTo>
                  <a:cubicBezTo>
                    <a:pt x="640" y="293"/>
                    <a:pt x="640" y="293"/>
                    <a:pt x="640" y="293"/>
                  </a:cubicBezTo>
                  <a:cubicBezTo>
                    <a:pt x="656" y="294"/>
                    <a:pt x="671" y="296"/>
                    <a:pt x="687" y="298"/>
                  </a:cubicBezTo>
                  <a:cubicBezTo>
                    <a:pt x="702" y="301"/>
                    <a:pt x="718" y="303"/>
                    <a:pt x="733" y="305"/>
                  </a:cubicBezTo>
                  <a:cubicBezTo>
                    <a:pt x="749" y="308"/>
                    <a:pt x="764" y="311"/>
                    <a:pt x="779" y="313"/>
                  </a:cubicBezTo>
                  <a:cubicBezTo>
                    <a:pt x="795" y="316"/>
                    <a:pt x="810" y="319"/>
                    <a:pt x="825" y="323"/>
                  </a:cubicBezTo>
                  <a:cubicBezTo>
                    <a:pt x="841" y="326"/>
                    <a:pt x="856" y="330"/>
                    <a:pt x="871" y="334"/>
                  </a:cubicBezTo>
                  <a:cubicBezTo>
                    <a:pt x="886" y="338"/>
                    <a:pt x="901" y="342"/>
                    <a:pt x="916" y="348"/>
                  </a:cubicBezTo>
                  <a:cubicBezTo>
                    <a:pt x="927" y="351"/>
                    <a:pt x="927" y="351"/>
                    <a:pt x="927" y="351"/>
                  </a:cubicBezTo>
                  <a:cubicBezTo>
                    <a:pt x="931" y="352"/>
                    <a:pt x="935" y="354"/>
                    <a:pt x="938" y="355"/>
                  </a:cubicBezTo>
                  <a:cubicBezTo>
                    <a:pt x="950" y="359"/>
                    <a:pt x="950" y="359"/>
                    <a:pt x="950" y="359"/>
                  </a:cubicBezTo>
                  <a:cubicBezTo>
                    <a:pt x="953" y="361"/>
                    <a:pt x="957" y="362"/>
                    <a:pt x="960" y="364"/>
                  </a:cubicBezTo>
                  <a:cubicBezTo>
                    <a:pt x="968" y="367"/>
                    <a:pt x="975" y="370"/>
                    <a:pt x="982" y="374"/>
                  </a:cubicBezTo>
                  <a:cubicBezTo>
                    <a:pt x="1003" y="385"/>
                    <a:pt x="1003" y="385"/>
                    <a:pt x="1003" y="385"/>
                  </a:cubicBezTo>
                  <a:cubicBezTo>
                    <a:pt x="1016" y="393"/>
                    <a:pt x="1030" y="400"/>
                    <a:pt x="1044" y="406"/>
                  </a:cubicBezTo>
                  <a:cubicBezTo>
                    <a:pt x="1058" y="411"/>
                    <a:pt x="1073" y="416"/>
                    <a:pt x="1087" y="420"/>
                  </a:cubicBezTo>
                  <a:cubicBezTo>
                    <a:pt x="1117" y="428"/>
                    <a:pt x="1148" y="431"/>
                    <a:pt x="1179" y="430"/>
                  </a:cubicBezTo>
                  <a:cubicBezTo>
                    <a:pt x="1194" y="430"/>
                    <a:pt x="1209" y="428"/>
                    <a:pt x="1225" y="425"/>
                  </a:cubicBezTo>
                  <a:cubicBezTo>
                    <a:pt x="1240" y="422"/>
                    <a:pt x="1255" y="418"/>
                    <a:pt x="1269" y="413"/>
                  </a:cubicBezTo>
                  <a:cubicBezTo>
                    <a:pt x="1276" y="410"/>
                    <a:pt x="1284" y="407"/>
                    <a:pt x="1291" y="404"/>
                  </a:cubicBezTo>
                  <a:cubicBezTo>
                    <a:pt x="1301" y="399"/>
                    <a:pt x="1301" y="399"/>
                    <a:pt x="1301" y="399"/>
                  </a:cubicBezTo>
                  <a:cubicBezTo>
                    <a:pt x="1312" y="394"/>
                    <a:pt x="1312" y="394"/>
                    <a:pt x="1312" y="394"/>
                  </a:cubicBezTo>
                  <a:cubicBezTo>
                    <a:pt x="1319" y="390"/>
                    <a:pt x="1325" y="386"/>
                    <a:pt x="1332" y="382"/>
                  </a:cubicBezTo>
                  <a:cubicBezTo>
                    <a:pt x="1338" y="378"/>
                    <a:pt x="1345" y="373"/>
                    <a:pt x="1351" y="369"/>
                  </a:cubicBezTo>
                  <a:cubicBezTo>
                    <a:pt x="1345" y="374"/>
                    <a:pt x="1339" y="378"/>
                    <a:pt x="1332" y="383"/>
                  </a:cubicBezTo>
                  <a:cubicBezTo>
                    <a:pt x="1326" y="387"/>
                    <a:pt x="1319" y="391"/>
                    <a:pt x="1312" y="395"/>
                  </a:cubicBezTo>
                  <a:cubicBezTo>
                    <a:pt x="1302" y="401"/>
                    <a:pt x="1302" y="401"/>
                    <a:pt x="1302" y="401"/>
                  </a:cubicBezTo>
                  <a:cubicBezTo>
                    <a:pt x="1292" y="406"/>
                    <a:pt x="1292" y="406"/>
                    <a:pt x="1292" y="406"/>
                  </a:cubicBezTo>
                  <a:cubicBezTo>
                    <a:pt x="1285" y="410"/>
                    <a:pt x="1277" y="413"/>
                    <a:pt x="1270" y="416"/>
                  </a:cubicBezTo>
                  <a:cubicBezTo>
                    <a:pt x="1256" y="421"/>
                    <a:pt x="1241" y="426"/>
                    <a:pt x="1226" y="430"/>
                  </a:cubicBezTo>
                  <a:cubicBezTo>
                    <a:pt x="1210" y="433"/>
                    <a:pt x="1195" y="436"/>
                    <a:pt x="1179" y="437"/>
                  </a:cubicBezTo>
                  <a:cubicBezTo>
                    <a:pt x="1148" y="439"/>
                    <a:pt x="1116" y="436"/>
                    <a:pt x="1085" y="429"/>
                  </a:cubicBezTo>
                  <a:cubicBezTo>
                    <a:pt x="1070" y="426"/>
                    <a:pt x="1055" y="421"/>
                    <a:pt x="1040" y="416"/>
                  </a:cubicBezTo>
                  <a:cubicBezTo>
                    <a:pt x="1025" y="410"/>
                    <a:pt x="1011" y="404"/>
                    <a:pt x="997" y="396"/>
                  </a:cubicBezTo>
                  <a:cubicBezTo>
                    <a:pt x="976" y="385"/>
                    <a:pt x="976" y="385"/>
                    <a:pt x="976" y="385"/>
                  </a:cubicBezTo>
                  <a:cubicBezTo>
                    <a:pt x="969" y="382"/>
                    <a:pt x="962" y="380"/>
                    <a:pt x="955" y="377"/>
                  </a:cubicBezTo>
                  <a:cubicBezTo>
                    <a:pt x="952" y="375"/>
                    <a:pt x="948" y="374"/>
                    <a:pt x="945" y="373"/>
                  </a:cubicBezTo>
                  <a:cubicBezTo>
                    <a:pt x="934" y="369"/>
                    <a:pt x="934" y="369"/>
                    <a:pt x="934" y="369"/>
                  </a:cubicBezTo>
                  <a:cubicBezTo>
                    <a:pt x="930" y="368"/>
                    <a:pt x="926" y="366"/>
                    <a:pt x="923" y="365"/>
                  </a:cubicBezTo>
                  <a:cubicBezTo>
                    <a:pt x="912" y="362"/>
                    <a:pt x="912" y="362"/>
                    <a:pt x="912" y="362"/>
                  </a:cubicBezTo>
                  <a:cubicBezTo>
                    <a:pt x="897" y="358"/>
                    <a:pt x="882" y="354"/>
                    <a:pt x="867" y="350"/>
                  </a:cubicBezTo>
                  <a:cubicBezTo>
                    <a:pt x="852" y="347"/>
                    <a:pt x="837" y="344"/>
                    <a:pt x="822" y="341"/>
                  </a:cubicBezTo>
                  <a:cubicBezTo>
                    <a:pt x="807" y="338"/>
                    <a:pt x="791" y="336"/>
                    <a:pt x="776" y="333"/>
                  </a:cubicBezTo>
                  <a:cubicBezTo>
                    <a:pt x="761" y="331"/>
                    <a:pt x="745" y="328"/>
                    <a:pt x="730" y="327"/>
                  </a:cubicBezTo>
                  <a:cubicBezTo>
                    <a:pt x="715" y="325"/>
                    <a:pt x="699" y="323"/>
                    <a:pt x="684" y="321"/>
                  </a:cubicBezTo>
                  <a:cubicBezTo>
                    <a:pt x="669" y="320"/>
                    <a:pt x="653" y="318"/>
                    <a:pt x="638" y="317"/>
                  </a:cubicBezTo>
                  <a:cubicBezTo>
                    <a:pt x="639" y="317"/>
                    <a:pt x="639" y="317"/>
                    <a:pt x="639" y="317"/>
                  </a:cubicBezTo>
                  <a:cubicBezTo>
                    <a:pt x="624" y="317"/>
                    <a:pt x="609" y="318"/>
                    <a:pt x="594" y="318"/>
                  </a:cubicBezTo>
                  <a:cubicBezTo>
                    <a:pt x="571" y="317"/>
                    <a:pt x="571" y="317"/>
                    <a:pt x="571" y="317"/>
                  </a:cubicBezTo>
                  <a:cubicBezTo>
                    <a:pt x="564" y="317"/>
                    <a:pt x="556" y="317"/>
                    <a:pt x="548" y="316"/>
                  </a:cubicBezTo>
                  <a:cubicBezTo>
                    <a:pt x="526" y="315"/>
                    <a:pt x="526" y="315"/>
                    <a:pt x="526" y="315"/>
                  </a:cubicBezTo>
                  <a:cubicBezTo>
                    <a:pt x="514" y="314"/>
                    <a:pt x="514" y="314"/>
                    <a:pt x="514" y="314"/>
                  </a:cubicBezTo>
                  <a:cubicBezTo>
                    <a:pt x="503" y="312"/>
                    <a:pt x="503" y="312"/>
                    <a:pt x="503" y="312"/>
                  </a:cubicBezTo>
                  <a:cubicBezTo>
                    <a:pt x="480" y="310"/>
                    <a:pt x="480" y="310"/>
                    <a:pt x="480" y="310"/>
                  </a:cubicBezTo>
                  <a:cubicBezTo>
                    <a:pt x="473" y="309"/>
                    <a:pt x="465" y="307"/>
                    <a:pt x="458" y="306"/>
                  </a:cubicBezTo>
                  <a:cubicBezTo>
                    <a:pt x="450" y="305"/>
                    <a:pt x="443" y="304"/>
                    <a:pt x="435" y="302"/>
                  </a:cubicBezTo>
                  <a:cubicBezTo>
                    <a:pt x="413" y="298"/>
                    <a:pt x="413" y="298"/>
                    <a:pt x="413" y="298"/>
                  </a:cubicBezTo>
                  <a:cubicBezTo>
                    <a:pt x="406" y="297"/>
                    <a:pt x="398" y="294"/>
                    <a:pt x="391" y="293"/>
                  </a:cubicBezTo>
                  <a:cubicBezTo>
                    <a:pt x="383" y="291"/>
                    <a:pt x="376" y="289"/>
                    <a:pt x="369" y="287"/>
                  </a:cubicBezTo>
                  <a:cubicBezTo>
                    <a:pt x="354" y="282"/>
                    <a:pt x="339" y="278"/>
                    <a:pt x="325" y="273"/>
                  </a:cubicBezTo>
                  <a:cubicBezTo>
                    <a:pt x="310" y="268"/>
                    <a:pt x="296" y="262"/>
                    <a:pt x="282" y="257"/>
                  </a:cubicBezTo>
                  <a:cubicBezTo>
                    <a:pt x="261" y="247"/>
                    <a:pt x="261" y="247"/>
                    <a:pt x="261" y="247"/>
                  </a:cubicBezTo>
                  <a:cubicBezTo>
                    <a:pt x="254" y="244"/>
                    <a:pt x="247" y="240"/>
                    <a:pt x="240" y="237"/>
                  </a:cubicBezTo>
                  <a:cubicBezTo>
                    <a:pt x="230" y="232"/>
                    <a:pt x="230" y="232"/>
                    <a:pt x="230" y="232"/>
                  </a:cubicBezTo>
                  <a:cubicBezTo>
                    <a:pt x="220" y="226"/>
                    <a:pt x="220" y="226"/>
                    <a:pt x="220" y="226"/>
                  </a:cubicBezTo>
                  <a:cubicBezTo>
                    <a:pt x="213" y="223"/>
                    <a:pt x="206" y="219"/>
                    <a:pt x="200" y="215"/>
                  </a:cubicBezTo>
                  <a:cubicBezTo>
                    <a:pt x="193" y="211"/>
                    <a:pt x="187" y="207"/>
                    <a:pt x="180" y="203"/>
                  </a:cubicBezTo>
                  <a:cubicBezTo>
                    <a:pt x="174" y="199"/>
                    <a:pt x="167" y="194"/>
                    <a:pt x="161" y="190"/>
                  </a:cubicBezTo>
                  <a:cubicBezTo>
                    <a:pt x="155" y="185"/>
                    <a:pt x="148" y="181"/>
                    <a:pt x="142" y="176"/>
                  </a:cubicBezTo>
                  <a:cubicBezTo>
                    <a:pt x="136" y="172"/>
                    <a:pt x="130" y="167"/>
                    <a:pt x="124" y="162"/>
                  </a:cubicBezTo>
                  <a:cubicBezTo>
                    <a:pt x="118" y="157"/>
                    <a:pt x="112" y="152"/>
                    <a:pt x="106" y="147"/>
                  </a:cubicBezTo>
                  <a:cubicBezTo>
                    <a:pt x="100" y="142"/>
                    <a:pt x="95" y="137"/>
                    <a:pt x="89" y="132"/>
                  </a:cubicBezTo>
                  <a:cubicBezTo>
                    <a:pt x="83" y="126"/>
                    <a:pt x="78" y="121"/>
                    <a:pt x="72" y="115"/>
                  </a:cubicBezTo>
                  <a:cubicBezTo>
                    <a:pt x="67" y="110"/>
                    <a:pt x="62" y="104"/>
                    <a:pt x="56" y="98"/>
                  </a:cubicBezTo>
                  <a:cubicBezTo>
                    <a:pt x="46" y="87"/>
                    <a:pt x="36" y="75"/>
                    <a:pt x="26" y="62"/>
                  </a:cubicBezTo>
                  <a:cubicBezTo>
                    <a:pt x="22" y="56"/>
                    <a:pt x="17" y="50"/>
                    <a:pt x="13" y="43"/>
                  </a:cubicBezTo>
                  <a:cubicBezTo>
                    <a:pt x="8" y="36"/>
                    <a:pt x="4" y="30"/>
                    <a:pt x="0" y="22"/>
                  </a:cubicBezTo>
                  <a:lnTo>
                    <a:pt x="42"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dirty="0">
                <a:latin typeface="Arial" panose="020B0604020202020204" pitchFamily="34" charset="0"/>
              </a:endParaRPr>
            </a:p>
          </p:txBody>
        </p:sp>
        <p:sp>
          <p:nvSpPr>
            <p:cNvPr id="12" name="Freeform 29"/>
            <p:cNvSpPr>
              <a:spLocks/>
            </p:cNvSpPr>
            <p:nvPr/>
          </p:nvSpPr>
          <p:spPr bwMode="auto">
            <a:xfrm>
              <a:off x="7858315" y="5040507"/>
              <a:ext cx="1214438" cy="678656"/>
            </a:xfrm>
            <a:custGeom>
              <a:avLst/>
              <a:gdLst>
                <a:gd name="T0" fmla="*/ 34 w 431"/>
                <a:gd name="T1" fmla="*/ 0 h 240"/>
                <a:gd name="T2" fmla="*/ 35 w 431"/>
                <a:gd name="T3" fmla="*/ 4 h 240"/>
                <a:gd name="T4" fmla="*/ 41 w 431"/>
                <a:gd name="T5" fmla="*/ 17 h 240"/>
                <a:gd name="T6" fmla="*/ 53 w 431"/>
                <a:gd name="T7" fmla="*/ 37 h 240"/>
                <a:gd name="T8" fmla="*/ 70 w 431"/>
                <a:gd name="T9" fmla="*/ 62 h 240"/>
                <a:gd name="T10" fmla="*/ 93 w 431"/>
                <a:gd name="T11" fmla="*/ 90 h 240"/>
                <a:gd name="T12" fmla="*/ 122 w 431"/>
                <a:gd name="T13" fmla="*/ 118 h 240"/>
                <a:gd name="T14" fmla="*/ 157 w 431"/>
                <a:gd name="T15" fmla="*/ 145 h 240"/>
                <a:gd name="T16" fmla="*/ 196 w 431"/>
                <a:gd name="T17" fmla="*/ 169 h 240"/>
                <a:gd name="T18" fmla="*/ 216 w 431"/>
                <a:gd name="T19" fmla="*/ 180 h 240"/>
                <a:gd name="T20" fmla="*/ 226 w 431"/>
                <a:gd name="T21" fmla="*/ 185 h 240"/>
                <a:gd name="T22" fmla="*/ 237 w 431"/>
                <a:gd name="T23" fmla="*/ 190 h 240"/>
                <a:gd name="T24" fmla="*/ 247 w 431"/>
                <a:gd name="T25" fmla="*/ 194 h 240"/>
                <a:gd name="T26" fmla="*/ 257 w 431"/>
                <a:gd name="T27" fmla="*/ 198 h 240"/>
                <a:gd name="T28" fmla="*/ 268 w 431"/>
                <a:gd name="T29" fmla="*/ 202 h 240"/>
                <a:gd name="T30" fmla="*/ 278 w 431"/>
                <a:gd name="T31" fmla="*/ 206 h 240"/>
                <a:gd name="T32" fmla="*/ 318 w 431"/>
                <a:gd name="T33" fmla="*/ 219 h 240"/>
                <a:gd name="T34" fmla="*/ 354 w 431"/>
                <a:gd name="T35" fmla="*/ 227 h 240"/>
                <a:gd name="T36" fmla="*/ 371 w 431"/>
                <a:gd name="T37" fmla="*/ 231 h 240"/>
                <a:gd name="T38" fmla="*/ 385 w 431"/>
                <a:gd name="T39" fmla="*/ 233 h 240"/>
                <a:gd name="T40" fmla="*/ 399 w 431"/>
                <a:gd name="T41" fmla="*/ 236 h 240"/>
                <a:gd name="T42" fmla="*/ 410 w 431"/>
                <a:gd name="T43" fmla="*/ 237 h 240"/>
                <a:gd name="T44" fmla="*/ 431 w 431"/>
                <a:gd name="T45" fmla="*/ 240 h 240"/>
                <a:gd name="T46" fmla="*/ 410 w 431"/>
                <a:gd name="T47" fmla="*/ 239 h 240"/>
                <a:gd name="T48" fmla="*/ 398 w 431"/>
                <a:gd name="T49" fmla="*/ 238 h 240"/>
                <a:gd name="T50" fmla="*/ 385 w 431"/>
                <a:gd name="T51" fmla="*/ 237 h 240"/>
                <a:gd name="T52" fmla="*/ 370 w 431"/>
                <a:gd name="T53" fmla="*/ 235 h 240"/>
                <a:gd name="T54" fmla="*/ 353 w 431"/>
                <a:gd name="T55" fmla="*/ 233 h 240"/>
                <a:gd name="T56" fmla="*/ 316 w 431"/>
                <a:gd name="T57" fmla="*/ 227 h 240"/>
                <a:gd name="T58" fmla="*/ 275 w 431"/>
                <a:gd name="T59" fmla="*/ 217 h 240"/>
                <a:gd name="T60" fmla="*/ 264 w 431"/>
                <a:gd name="T61" fmla="*/ 214 h 240"/>
                <a:gd name="T62" fmla="*/ 253 w 431"/>
                <a:gd name="T63" fmla="*/ 211 h 240"/>
                <a:gd name="T64" fmla="*/ 242 w 431"/>
                <a:gd name="T65" fmla="*/ 207 h 240"/>
                <a:gd name="T66" fmla="*/ 231 w 431"/>
                <a:gd name="T67" fmla="*/ 203 h 240"/>
                <a:gd name="T68" fmla="*/ 220 w 431"/>
                <a:gd name="T69" fmla="*/ 199 h 240"/>
                <a:gd name="T70" fmla="*/ 209 w 431"/>
                <a:gd name="T71" fmla="*/ 195 h 240"/>
                <a:gd name="T72" fmla="*/ 187 w 431"/>
                <a:gd name="T73" fmla="*/ 185 h 240"/>
                <a:gd name="T74" fmla="*/ 145 w 431"/>
                <a:gd name="T75" fmla="*/ 163 h 240"/>
                <a:gd name="T76" fmla="*/ 107 w 431"/>
                <a:gd name="T77" fmla="*/ 138 h 240"/>
                <a:gd name="T78" fmla="*/ 73 w 431"/>
                <a:gd name="T79" fmla="*/ 110 h 240"/>
                <a:gd name="T80" fmla="*/ 46 w 431"/>
                <a:gd name="T81" fmla="*/ 82 h 240"/>
                <a:gd name="T82" fmla="*/ 25 w 431"/>
                <a:gd name="T83" fmla="*/ 55 h 240"/>
                <a:gd name="T84" fmla="*/ 11 w 431"/>
                <a:gd name="T85" fmla="*/ 34 h 240"/>
                <a:gd name="T86" fmla="*/ 3 w 431"/>
                <a:gd name="T87" fmla="*/ 18 h 240"/>
                <a:gd name="T88" fmla="*/ 0 w 431"/>
                <a:gd name="T89" fmla="*/ 12 h 240"/>
                <a:gd name="T90" fmla="*/ 34 w 431"/>
                <a:gd name="T9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1" h="240">
                  <a:moveTo>
                    <a:pt x="34" y="0"/>
                  </a:moveTo>
                  <a:cubicBezTo>
                    <a:pt x="34" y="0"/>
                    <a:pt x="34" y="1"/>
                    <a:pt x="35" y="4"/>
                  </a:cubicBezTo>
                  <a:cubicBezTo>
                    <a:pt x="37" y="7"/>
                    <a:pt x="39" y="11"/>
                    <a:pt x="41" y="17"/>
                  </a:cubicBezTo>
                  <a:cubicBezTo>
                    <a:pt x="44" y="23"/>
                    <a:pt x="48" y="30"/>
                    <a:pt x="53" y="37"/>
                  </a:cubicBezTo>
                  <a:cubicBezTo>
                    <a:pt x="57" y="45"/>
                    <a:pt x="63" y="53"/>
                    <a:pt x="70" y="62"/>
                  </a:cubicBezTo>
                  <a:cubicBezTo>
                    <a:pt x="77" y="71"/>
                    <a:pt x="84" y="81"/>
                    <a:pt x="93" y="90"/>
                  </a:cubicBezTo>
                  <a:cubicBezTo>
                    <a:pt x="102" y="100"/>
                    <a:pt x="112" y="109"/>
                    <a:pt x="122" y="118"/>
                  </a:cubicBezTo>
                  <a:cubicBezTo>
                    <a:pt x="133" y="128"/>
                    <a:pt x="145" y="137"/>
                    <a:pt x="157" y="145"/>
                  </a:cubicBezTo>
                  <a:cubicBezTo>
                    <a:pt x="169" y="154"/>
                    <a:pt x="182" y="162"/>
                    <a:pt x="196" y="169"/>
                  </a:cubicBezTo>
                  <a:cubicBezTo>
                    <a:pt x="202" y="173"/>
                    <a:pt x="209" y="177"/>
                    <a:pt x="216" y="180"/>
                  </a:cubicBezTo>
                  <a:cubicBezTo>
                    <a:pt x="219" y="182"/>
                    <a:pt x="223" y="183"/>
                    <a:pt x="226" y="185"/>
                  </a:cubicBezTo>
                  <a:cubicBezTo>
                    <a:pt x="230" y="187"/>
                    <a:pt x="233" y="188"/>
                    <a:pt x="237" y="190"/>
                  </a:cubicBezTo>
                  <a:cubicBezTo>
                    <a:pt x="240" y="191"/>
                    <a:pt x="243" y="193"/>
                    <a:pt x="247" y="194"/>
                  </a:cubicBezTo>
                  <a:cubicBezTo>
                    <a:pt x="250" y="196"/>
                    <a:pt x="254" y="197"/>
                    <a:pt x="257" y="198"/>
                  </a:cubicBezTo>
                  <a:cubicBezTo>
                    <a:pt x="261" y="200"/>
                    <a:pt x="264" y="201"/>
                    <a:pt x="268" y="202"/>
                  </a:cubicBezTo>
                  <a:cubicBezTo>
                    <a:pt x="271" y="204"/>
                    <a:pt x="274" y="205"/>
                    <a:pt x="278" y="206"/>
                  </a:cubicBezTo>
                  <a:cubicBezTo>
                    <a:pt x="292" y="211"/>
                    <a:pt x="305" y="215"/>
                    <a:pt x="318" y="219"/>
                  </a:cubicBezTo>
                  <a:cubicBezTo>
                    <a:pt x="331" y="222"/>
                    <a:pt x="343" y="225"/>
                    <a:pt x="354" y="227"/>
                  </a:cubicBezTo>
                  <a:cubicBezTo>
                    <a:pt x="360" y="229"/>
                    <a:pt x="365" y="230"/>
                    <a:pt x="371" y="231"/>
                  </a:cubicBezTo>
                  <a:cubicBezTo>
                    <a:pt x="376" y="232"/>
                    <a:pt x="381" y="233"/>
                    <a:pt x="385" y="233"/>
                  </a:cubicBezTo>
                  <a:cubicBezTo>
                    <a:pt x="390" y="234"/>
                    <a:pt x="395" y="235"/>
                    <a:pt x="399" y="236"/>
                  </a:cubicBezTo>
                  <a:cubicBezTo>
                    <a:pt x="403" y="236"/>
                    <a:pt x="406" y="237"/>
                    <a:pt x="410" y="237"/>
                  </a:cubicBezTo>
                  <a:cubicBezTo>
                    <a:pt x="423" y="239"/>
                    <a:pt x="431" y="240"/>
                    <a:pt x="431" y="240"/>
                  </a:cubicBezTo>
                  <a:cubicBezTo>
                    <a:pt x="431" y="240"/>
                    <a:pt x="423" y="240"/>
                    <a:pt x="410" y="239"/>
                  </a:cubicBezTo>
                  <a:cubicBezTo>
                    <a:pt x="406" y="239"/>
                    <a:pt x="402" y="238"/>
                    <a:pt x="398" y="238"/>
                  </a:cubicBezTo>
                  <a:cubicBezTo>
                    <a:pt x="394" y="238"/>
                    <a:pt x="390" y="237"/>
                    <a:pt x="385" y="237"/>
                  </a:cubicBezTo>
                  <a:cubicBezTo>
                    <a:pt x="380" y="236"/>
                    <a:pt x="375" y="236"/>
                    <a:pt x="370" y="235"/>
                  </a:cubicBezTo>
                  <a:cubicBezTo>
                    <a:pt x="365" y="234"/>
                    <a:pt x="359" y="234"/>
                    <a:pt x="353" y="233"/>
                  </a:cubicBezTo>
                  <a:cubicBezTo>
                    <a:pt x="342" y="232"/>
                    <a:pt x="329" y="229"/>
                    <a:pt x="316" y="227"/>
                  </a:cubicBezTo>
                  <a:cubicBezTo>
                    <a:pt x="303" y="224"/>
                    <a:pt x="289" y="221"/>
                    <a:pt x="275" y="217"/>
                  </a:cubicBezTo>
                  <a:cubicBezTo>
                    <a:pt x="271" y="216"/>
                    <a:pt x="267" y="215"/>
                    <a:pt x="264" y="214"/>
                  </a:cubicBezTo>
                  <a:cubicBezTo>
                    <a:pt x="260" y="213"/>
                    <a:pt x="257" y="212"/>
                    <a:pt x="253" y="211"/>
                  </a:cubicBezTo>
                  <a:cubicBezTo>
                    <a:pt x="249" y="209"/>
                    <a:pt x="246" y="208"/>
                    <a:pt x="242" y="207"/>
                  </a:cubicBezTo>
                  <a:cubicBezTo>
                    <a:pt x="238" y="206"/>
                    <a:pt x="235" y="205"/>
                    <a:pt x="231" y="203"/>
                  </a:cubicBezTo>
                  <a:cubicBezTo>
                    <a:pt x="227" y="202"/>
                    <a:pt x="224" y="201"/>
                    <a:pt x="220" y="199"/>
                  </a:cubicBezTo>
                  <a:cubicBezTo>
                    <a:pt x="216" y="198"/>
                    <a:pt x="213" y="196"/>
                    <a:pt x="209" y="195"/>
                  </a:cubicBezTo>
                  <a:cubicBezTo>
                    <a:pt x="202" y="192"/>
                    <a:pt x="195" y="189"/>
                    <a:pt x="187" y="185"/>
                  </a:cubicBezTo>
                  <a:cubicBezTo>
                    <a:pt x="173" y="179"/>
                    <a:pt x="159" y="171"/>
                    <a:pt x="145" y="163"/>
                  </a:cubicBezTo>
                  <a:cubicBezTo>
                    <a:pt x="132" y="155"/>
                    <a:pt x="119" y="147"/>
                    <a:pt x="107" y="138"/>
                  </a:cubicBezTo>
                  <a:cubicBezTo>
                    <a:pt x="95" y="129"/>
                    <a:pt x="84" y="119"/>
                    <a:pt x="73" y="110"/>
                  </a:cubicBezTo>
                  <a:cubicBezTo>
                    <a:pt x="63" y="100"/>
                    <a:pt x="54" y="91"/>
                    <a:pt x="46" y="82"/>
                  </a:cubicBezTo>
                  <a:cubicBezTo>
                    <a:pt x="38" y="72"/>
                    <a:pt x="31" y="63"/>
                    <a:pt x="25" y="55"/>
                  </a:cubicBezTo>
                  <a:cubicBezTo>
                    <a:pt x="20" y="47"/>
                    <a:pt x="15" y="40"/>
                    <a:pt x="11" y="34"/>
                  </a:cubicBezTo>
                  <a:cubicBezTo>
                    <a:pt x="7" y="27"/>
                    <a:pt x="5" y="22"/>
                    <a:pt x="3" y="18"/>
                  </a:cubicBezTo>
                  <a:cubicBezTo>
                    <a:pt x="1" y="15"/>
                    <a:pt x="0" y="12"/>
                    <a:pt x="0" y="12"/>
                  </a:cubicBezTo>
                  <a:lnTo>
                    <a:pt x="34"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dirty="0">
                <a:latin typeface="Arial" panose="020B0604020202020204" pitchFamily="34" charset="0"/>
              </a:endParaRPr>
            </a:p>
          </p:txBody>
        </p:sp>
        <p:sp>
          <p:nvSpPr>
            <p:cNvPr id="67" name="Oval 66"/>
            <p:cNvSpPr/>
            <p:nvPr/>
          </p:nvSpPr>
          <p:spPr>
            <a:xfrm>
              <a:off x="5215243" y="3233380"/>
              <a:ext cx="1343735" cy="1325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13" name="Freeform 30"/>
            <p:cNvSpPr>
              <a:spLocks/>
            </p:cNvSpPr>
            <p:nvPr/>
          </p:nvSpPr>
          <p:spPr bwMode="auto">
            <a:xfrm>
              <a:off x="7785688" y="4809526"/>
              <a:ext cx="1859756" cy="259556"/>
            </a:xfrm>
            <a:custGeom>
              <a:avLst/>
              <a:gdLst>
                <a:gd name="T0" fmla="*/ 632 w 660"/>
                <a:gd name="T1" fmla="*/ 22 h 92"/>
                <a:gd name="T2" fmla="*/ 600 w 660"/>
                <a:gd name="T3" fmla="*/ 16 h 92"/>
                <a:gd name="T4" fmla="*/ 557 w 660"/>
                <a:gd name="T5" fmla="*/ 10 h 92"/>
                <a:gd name="T6" fmla="*/ 533 w 660"/>
                <a:gd name="T7" fmla="*/ 7 h 92"/>
                <a:gd name="T8" fmla="*/ 520 w 660"/>
                <a:gd name="T9" fmla="*/ 5 h 92"/>
                <a:gd name="T10" fmla="*/ 507 w 660"/>
                <a:gd name="T11" fmla="*/ 4 h 92"/>
                <a:gd name="T12" fmla="*/ 451 w 660"/>
                <a:gd name="T13" fmla="*/ 1 h 92"/>
                <a:gd name="T14" fmla="*/ 421 w 660"/>
                <a:gd name="T15" fmla="*/ 0 h 92"/>
                <a:gd name="T16" fmla="*/ 390 w 660"/>
                <a:gd name="T17" fmla="*/ 0 h 92"/>
                <a:gd name="T18" fmla="*/ 359 w 660"/>
                <a:gd name="T19" fmla="*/ 1 h 92"/>
                <a:gd name="T20" fmla="*/ 328 w 660"/>
                <a:gd name="T21" fmla="*/ 3 h 92"/>
                <a:gd name="T22" fmla="*/ 296 w 660"/>
                <a:gd name="T23" fmla="*/ 6 h 92"/>
                <a:gd name="T24" fmla="*/ 281 w 660"/>
                <a:gd name="T25" fmla="*/ 8 h 92"/>
                <a:gd name="T26" fmla="*/ 265 w 660"/>
                <a:gd name="T27" fmla="*/ 10 h 92"/>
                <a:gd name="T28" fmla="*/ 205 w 660"/>
                <a:gd name="T29" fmla="*/ 20 h 92"/>
                <a:gd name="T30" fmla="*/ 149 w 660"/>
                <a:gd name="T31" fmla="*/ 33 h 92"/>
                <a:gd name="T32" fmla="*/ 100 w 660"/>
                <a:gd name="T33" fmla="*/ 47 h 92"/>
                <a:gd name="T34" fmla="*/ 28 w 660"/>
                <a:gd name="T35" fmla="*/ 74 h 92"/>
                <a:gd name="T36" fmla="*/ 8 w 660"/>
                <a:gd name="T37" fmla="*/ 83 h 92"/>
                <a:gd name="T38" fmla="*/ 1 w 660"/>
                <a:gd name="T39" fmla="*/ 87 h 92"/>
                <a:gd name="T40" fmla="*/ 4 w 660"/>
                <a:gd name="T41" fmla="*/ 92 h 92"/>
                <a:gd name="T42" fmla="*/ 10 w 660"/>
                <a:gd name="T43" fmla="*/ 91 h 92"/>
                <a:gd name="T44" fmla="*/ 52 w 660"/>
                <a:gd name="T45" fmla="*/ 88 h 92"/>
                <a:gd name="T46" fmla="*/ 71 w 660"/>
                <a:gd name="T47" fmla="*/ 91 h 92"/>
                <a:gd name="T48" fmla="*/ 110 w 660"/>
                <a:gd name="T49" fmla="*/ 75 h 92"/>
                <a:gd name="T50" fmla="*/ 157 w 660"/>
                <a:gd name="T51" fmla="*/ 59 h 92"/>
                <a:gd name="T52" fmla="*/ 210 w 660"/>
                <a:gd name="T53" fmla="*/ 44 h 92"/>
                <a:gd name="T54" fmla="*/ 269 w 660"/>
                <a:gd name="T55" fmla="*/ 31 h 92"/>
                <a:gd name="T56" fmla="*/ 284 w 660"/>
                <a:gd name="T57" fmla="*/ 28 h 92"/>
                <a:gd name="T58" fmla="*/ 299 w 660"/>
                <a:gd name="T59" fmla="*/ 26 h 92"/>
                <a:gd name="T60" fmla="*/ 329 w 660"/>
                <a:gd name="T61" fmla="*/ 21 h 92"/>
                <a:gd name="T62" fmla="*/ 360 w 660"/>
                <a:gd name="T63" fmla="*/ 18 h 92"/>
                <a:gd name="T64" fmla="*/ 391 w 660"/>
                <a:gd name="T65" fmla="*/ 15 h 92"/>
                <a:gd name="T66" fmla="*/ 421 w 660"/>
                <a:gd name="T67" fmla="*/ 13 h 92"/>
                <a:gd name="T68" fmla="*/ 451 w 660"/>
                <a:gd name="T69" fmla="*/ 12 h 92"/>
                <a:gd name="T70" fmla="*/ 507 w 660"/>
                <a:gd name="T71" fmla="*/ 13 h 92"/>
                <a:gd name="T72" fmla="*/ 520 w 660"/>
                <a:gd name="T73" fmla="*/ 13 h 92"/>
                <a:gd name="T74" fmla="*/ 533 w 660"/>
                <a:gd name="T75" fmla="*/ 14 h 92"/>
                <a:gd name="T76" fmla="*/ 557 w 660"/>
                <a:gd name="T77" fmla="*/ 15 h 92"/>
                <a:gd name="T78" fmla="*/ 599 w 660"/>
                <a:gd name="T79" fmla="*/ 19 h 92"/>
                <a:gd name="T80" fmla="*/ 632 w 660"/>
                <a:gd name="T81" fmla="*/ 23 h 92"/>
                <a:gd name="T82" fmla="*/ 660 w 660"/>
                <a:gd name="T83" fmla="*/ 27 h 92"/>
                <a:gd name="T84" fmla="*/ 632 w 660"/>
                <a:gd name="T85" fmla="*/ 2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0" h="92">
                  <a:moveTo>
                    <a:pt x="632" y="22"/>
                  </a:moveTo>
                  <a:cubicBezTo>
                    <a:pt x="623" y="20"/>
                    <a:pt x="612" y="18"/>
                    <a:pt x="600" y="16"/>
                  </a:cubicBezTo>
                  <a:cubicBezTo>
                    <a:pt x="587" y="14"/>
                    <a:pt x="573" y="12"/>
                    <a:pt x="557" y="10"/>
                  </a:cubicBezTo>
                  <a:cubicBezTo>
                    <a:pt x="550" y="9"/>
                    <a:pt x="542" y="8"/>
                    <a:pt x="533" y="7"/>
                  </a:cubicBezTo>
                  <a:cubicBezTo>
                    <a:pt x="529" y="6"/>
                    <a:pt x="525" y="6"/>
                    <a:pt x="520" y="5"/>
                  </a:cubicBezTo>
                  <a:cubicBezTo>
                    <a:pt x="516" y="5"/>
                    <a:pt x="512" y="5"/>
                    <a:pt x="507" y="4"/>
                  </a:cubicBezTo>
                  <a:cubicBezTo>
                    <a:pt x="489" y="3"/>
                    <a:pt x="470" y="2"/>
                    <a:pt x="451" y="1"/>
                  </a:cubicBezTo>
                  <a:cubicBezTo>
                    <a:pt x="441" y="1"/>
                    <a:pt x="431" y="0"/>
                    <a:pt x="421" y="0"/>
                  </a:cubicBezTo>
                  <a:cubicBezTo>
                    <a:pt x="411" y="0"/>
                    <a:pt x="400" y="0"/>
                    <a:pt x="390" y="0"/>
                  </a:cubicBezTo>
                  <a:cubicBezTo>
                    <a:pt x="380" y="1"/>
                    <a:pt x="369" y="1"/>
                    <a:pt x="359" y="1"/>
                  </a:cubicBezTo>
                  <a:cubicBezTo>
                    <a:pt x="349" y="2"/>
                    <a:pt x="338" y="2"/>
                    <a:pt x="328" y="3"/>
                  </a:cubicBezTo>
                  <a:cubicBezTo>
                    <a:pt x="317" y="4"/>
                    <a:pt x="307" y="5"/>
                    <a:pt x="296" y="6"/>
                  </a:cubicBezTo>
                  <a:cubicBezTo>
                    <a:pt x="291" y="7"/>
                    <a:pt x="286" y="7"/>
                    <a:pt x="281" y="8"/>
                  </a:cubicBezTo>
                  <a:cubicBezTo>
                    <a:pt x="275" y="9"/>
                    <a:pt x="270" y="9"/>
                    <a:pt x="265" y="10"/>
                  </a:cubicBezTo>
                  <a:cubicBezTo>
                    <a:pt x="245" y="13"/>
                    <a:pt x="224" y="16"/>
                    <a:pt x="205" y="20"/>
                  </a:cubicBezTo>
                  <a:cubicBezTo>
                    <a:pt x="186" y="24"/>
                    <a:pt x="167" y="28"/>
                    <a:pt x="149" y="33"/>
                  </a:cubicBezTo>
                  <a:cubicBezTo>
                    <a:pt x="132" y="37"/>
                    <a:pt x="115" y="42"/>
                    <a:pt x="100" y="47"/>
                  </a:cubicBezTo>
                  <a:cubicBezTo>
                    <a:pt x="70" y="56"/>
                    <a:pt x="45" y="66"/>
                    <a:pt x="28" y="74"/>
                  </a:cubicBezTo>
                  <a:cubicBezTo>
                    <a:pt x="19" y="77"/>
                    <a:pt x="12" y="81"/>
                    <a:pt x="8" y="83"/>
                  </a:cubicBezTo>
                  <a:cubicBezTo>
                    <a:pt x="3" y="85"/>
                    <a:pt x="0" y="87"/>
                    <a:pt x="1" y="87"/>
                  </a:cubicBezTo>
                  <a:cubicBezTo>
                    <a:pt x="4" y="92"/>
                    <a:pt x="4" y="92"/>
                    <a:pt x="4" y="92"/>
                  </a:cubicBezTo>
                  <a:cubicBezTo>
                    <a:pt x="6" y="91"/>
                    <a:pt x="8" y="91"/>
                    <a:pt x="10" y="91"/>
                  </a:cubicBezTo>
                  <a:cubicBezTo>
                    <a:pt x="24" y="90"/>
                    <a:pt x="38" y="89"/>
                    <a:pt x="52" y="88"/>
                  </a:cubicBezTo>
                  <a:cubicBezTo>
                    <a:pt x="59" y="87"/>
                    <a:pt x="65" y="89"/>
                    <a:pt x="71" y="91"/>
                  </a:cubicBezTo>
                  <a:cubicBezTo>
                    <a:pt x="83" y="86"/>
                    <a:pt x="96" y="81"/>
                    <a:pt x="110" y="75"/>
                  </a:cubicBezTo>
                  <a:cubicBezTo>
                    <a:pt x="124" y="70"/>
                    <a:pt x="140" y="65"/>
                    <a:pt x="157" y="59"/>
                  </a:cubicBezTo>
                  <a:cubicBezTo>
                    <a:pt x="174" y="54"/>
                    <a:pt x="192" y="49"/>
                    <a:pt x="210" y="44"/>
                  </a:cubicBezTo>
                  <a:cubicBezTo>
                    <a:pt x="229" y="39"/>
                    <a:pt x="249" y="35"/>
                    <a:pt x="269" y="31"/>
                  </a:cubicBezTo>
                  <a:cubicBezTo>
                    <a:pt x="274" y="30"/>
                    <a:pt x="279" y="29"/>
                    <a:pt x="284" y="28"/>
                  </a:cubicBezTo>
                  <a:cubicBezTo>
                    <a:pt x="289" y="27"/>
                    <a:pt x="294" y="27"/>
                    <a:pt x="299" y="26"/>
                  </a:cubicBezTo>
                  <a:cubicBezTo>
                    <a:pt x="309" y="24"/>
                    <a:pt x="319" y="23"/>
                    <a:pt x="329" y="21"/>
                  </a:cubicBezTo>
                  <a:cubicBezTo>
                    <a:pt x="340" y="20"/>
                    <a:pt x="350" y="19"/>
                    <a:pt x="360" y="18"/>
                  </a:cubicBezTo>
                  <a:cubicBezTo>
                    <a:pt x="370" y="17"/>
                    <a:pt x="381" y="16"/>
                    <a:pt x="391" y="15"/>
                  </a:cubicBezTo>
                  <a:cubicBezTo>
                    <a:pt x="401" y="14"/>
                    <a:pt x="411" y="14"/>
                    <a:pt x="421" y="13"/>
                  </a:cubicBezTo>
                  <a:cubicBezTo>
                    <a:pt x="431" y="13"/>
                    <a:pt x="441" y="13"/>
                    <a:pt x="451" y="12"/>
                  </a:cubicBezTo>
                  <a:cubicBezTo>
                    <a:pt x="470" y="12"/>
                    <a:pt x="489" y="12"/>
                    <a:pt x="507" y="13"/>
                  </a:cubicBezTo>
                  <a:cubicBezTo>
                    <a:pt x="511" y="13"/>
                    <a:pt x="515" y="13"/>
                    <a:pt x="520" y="13"/>
                  </a:cubicBezTo>
                  <a:cubicBezTo>
                    <a:pt x="524" y="13"/>
                    <a:pt x="528" y="14"/>
                    <a:pt x="533" y="14"/>
                  </a:cubicBezTo>
                  <a:cubicBezTo>
                    <a:pt x="541" y="14"/>
                    <a:pt x="549" y="15"/>
                    <a:pt x="557" y="15"/>
                  </a:cubicBezTo>
                  <a:cubicBezTo>
                    <a:pt x="572" y="17"/>
                    <a:pt x="587" y="18"/>
                    <a:pt x="599" y="19"/>
                  </a:cubicBezTo>
                  <a:cubicBezTo>
                    <a:pt x="612" y="21"/>
                    <a:pt x="623" y="22"/>
                    <a:pt x="632" y="23"/>
                  </a:cubicBezTo>
                  <a:cubicBezTo>
                    <a:pt x="650" y="26"/>
                    <a:pt x="660" y="27"/>
                    <a:pt x="660" y="27"/>
                  </a:cubicBezTo>
                  <a:cubicBezTo>
                    <a:pt x="660" y="27"/>
                    <a:pt x="650" y="25"/>
                    <a:pt x="632" y="22"/>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dirty="0">
                <a:latin typeface="Arial" panose="020B0604020202020204" pitchFamily="34" charset="0"/>
              </a:endParaRPr>
            </a:p>
          </p:txBody>
        </p:sp>
        <p:sp>
          <p:nvSpPr>
            <p:cNvPr id="14" name="Freeform 20"/>
            <p:cNvSpPr>
              <a:spLocks/>
            </p:cNvSpPr>
            <p:nvPr/>
          </p:nvSpPr>
          <p:spPr bwMode="auto">
            <a:xfrm>
              <a:off x="6521188" y="2476462"/>
              <a:ext cx="2895600" cy="1088231"/>
            </a:xfrm>
            <a:custGeom>
              <a:avLst/>
              <a:gdLst>
                <a:gd name="T0" fmla="*/ 3 w 1027"/>
                <a:gd name="T1" fmla="*/ 342 h 385"/>
                <a:gd name="T2" fmla="*/ 23 w 1027"/>
                <a:gd name="T3" fmla="*/ 330 h 385"/>
                <a:gd name="T4" fmla="*/ 61 w 1027"/>
                <a:gd name="T5" fmla="*/ 306 h 385"/>
                <a:gd name="T6" fmla="*/ 86 w 1027"/>
                <a:gd name="T7" fmla="*/ 289 h 385"/>
                <a:gd name="T8" fmla="*/ 143 w 1027"/>
                <a:gd name="T9" fmla="*/ 245 h 385"/>
                <a:gd name="T10" fmla="*/ 154 w 1027"/>
                <a:gd name="T11" fmla="*/ 236 h 385"/>
                <a:gd name="T12" fmla="*/ 174 w 1027"/>
                <a:gd name="T13" fmla="*/ 218 h 385"/>
                <a:gd name="T14" fmla="*/ 206 w 1027"/>
                <a:gd name="T15" fmla="*/ 189 h 385"/>
                <a:gd name="T16" fmla="*/ 248 w 1027"/>
                <a:gd name="T17" fmla="*/ 147 h 385"/>
                <a:gd name="T18" fmla="*/ 274 w 1027"/>
                <a:gd name="T19" fmla="*/ 120 h 385"/>
                <a:gd name="T20" fmla="*/ 364 w 1027"/>
                <a:gd name="T21" fmla="*/ 59 h 385"/>
                <a:gd name="T22" fmla="*/ 500 w 1027"/>
                <a:gd name="T23" fmla="*/ 42 h 385"/>
                <a:gd name="T24" fmla="*/ 554 w 1027"/>
                <a:gd name="T25" fmla="*/ 45 h 385"/>
                <a:gd name="T26" fmla="*/ 633 w 1027"/>
                <a:gd name="T27" fmla="*/ 55 h 385"/>
                <a:gd name="T28" fmla="*/ 778 w 1027"/>
                <a:gd name="T29" fmla="*/ 73 h 385"/>
                <a:gd name="T30" fmla="*/ 933 w 1027"/>
                <a:gd name="T31" fmla="*/ 48 h 385"/>
                <a:gd name="T32" fmla="*/ 974 w 1027"/>
                <a:gd name="T33" fmla="*/ 30 h 385"/>
                <a:gd name="T34" fmla="*/ 995 w 1027"/>
                <a:gd name="T35" fmla="*/ 20 h 385"/>
                <a:gd name="T36" fmla="*/ 1016 w 1027"/>
                <a:gd name="T37" fmla="*/ 7 h 385"/>
                <a:gd name="T38" fmla="*/ 1016 w 1027"/>
                <a:gd name="T39" fmla="*/ 7 h 385"/>
                <a:gd name="T40" fmla="*/ 995 w 1027"/>
                <a:gd name="T41" fmla="*/ 21 h 385"/>
                <a:gd name="T42" fmla="*/ 975 w 1027"/>
                <a:gd name="T43" fmla="*/ 33 h 385"/>
                <a:gd name="T44" fmla="*/ 935 w 1027"/>
                <a:gd name="T45" fmla="*/ 52 h 385"/>
                <a:gd name="T46" fmla="*/ 778 w 1027"/>
                <a:gd name="T47" fmla="*/ 84 h 385"/>
                <a:gd name="T48" fmla="*/ 631 w 1027"/>
                <a:gd name="T49" fmla="*/ 72 h 385"/>
                <a:gd name="T50" fmla="*/ 553 w 1027"/>
                <a:gd name="T51" fmla="*/ 66 h 385"/>
                <a:gd name="T52" fmla="*/ 500 w 1027"/>
                <a:gd name="T53" fmla="*/ 65 h 385"/>
                <a:gd name="T54" fmla="*/ 374 w 1027"/>
                <a:gd name="T55" fmla="*/ 86 h 385"/>
                <a:gd name="T56" fmla="*/ 298 w 1027"/>
                <a:gd name="T57" fmla="*/ 143 h 385"/>
                <a:gd name="T58" fmla="*/ 273 w 1027"/>
                <a:gd name="T59" fmla="*/ 171 h 385"/>
                <a:gd name="T60" fmla="*/ 232 w 1027"/>
                <a:gd name="T61" fmla="*/ 215 h 385"/>
                <a:gd name="T62" fmla="*/ 200 w 1027"/>
                <a:gd name="T63" fmla="*/ 247 h 385"/>
                <a:gd name="T64" fmla="*/ 181 w 1027"/>
                <a:gd name="T65" fmla="*/ 266 h 385"/>
                <a:gd name="T66" fmla="*/ 169 w 1027"/>
                <a:gd name="T67" fmla="*/ 276 h 385"/>
                <a:gd name="T68" fmla="*/ 112 w 1027"/>
                <a:gd name="T69" fmla="*/ 324 h 385"/>
                <a:gd name="T70" fmla="*/ 87 w 1027"/>
                <a:gd name="T71" fmla="*/ 343 h 385"/>
                <a:gd name="T72" fmla="*/ 48 w 1027"/>
                <a:gd name="T73" fmla="*/ 370 h 385"/>
                <a:gd name="T74" fmla="*/ 26 w 1027"/>
                <a:gd name="T75" fmla="*/ 384 h 385"/>
                <a:gd name="T76" fmla="*/ 0 w 1027"/>
                <a:gd name="T77" fmla="*/ 3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7" h="385">
                  <a:moveTo>
                    <a:pt x="0" y="343"/>
                  </a:moveTo>
                  <a:cubicBezTo>
                    <a:pt x="0" y="343"/>
                    <a:pt x="1" y="343"/>
                    <a:pt x="3" y="342"/>
                  </a:cubicBezTo>
                  <a:cubicBezTo>
                    <a:pt x="5" y="341"/>
                    <a:pt x="7" y="339"/>
                    <a:pt x="11" y="337"/>
                  </a:cubicBezTo>
                  <a:cubicBezTo>
                    <a:pt x="14" y="335"/>
                    <a:pt x="18" y="333"/>
                    <a:pt x="23" y="330"/>
                  </a:cubicBezTo>
                  <a:cubicBezTo>
                    <a:pt x="28" y="327"/>
                    <a:pt x="34" y="324"/>
                    <a:pt x="40" y="320"/>
                  </a:cubicBezTo>
                  <a:cubicBezTo>
                    <a:pt x="47" y="316"/>
                    <a:pt x="54" y="311"/>
                    <a:pt x="61" y="306"/>
                  </a:cubicBezTo>
                  <a:cubicBezTo>
                    <a:pt x="65" y="303"/>
                    <a:pt x="69" y="301"/>
                    <a:pt x="73" y="298"/>
                  </a:cubicBezTo>
                  <a:cubicBezTo>
                    <a:pt x="78" y="295"/>
                    <a:pt x="82" y="292"/>
                    <a:pt x="86" y="289"/>
                  </a:cubicBezTo>
                  <a:cubicBezTo>
                    <a:pt x="95" y="282"/>
                    <a:pt x="104" y="276"/>
                    <a:pt x="113" y="269"/>
                  </a:cubicBezTo>
                  <a:cubicBezTo>
                    <a:pt x="123" y="261"/>
                    <a:pt x="133" y="253"/>
                    <a:pt x="143" y="245"/>
                  </a:cubicBezTo>
                  <a:cubicBezTo>
                    <a:pt x="145" y="243"/>
                    <a:pt x="148" y="241"/>
                    <a:pt x="151" y="239"/>
                  </a:cubicBezTo>
                  <a:cubicBezTo>
                    <a:pt x="154" y="236"/>
                    <a:pt x="154" y="236"/>
                    <a:pt x="154" y="236"/>
                  </a:cubicBezTo>
                  <a:cubicBezTo>
                    <a:pt x="158" y="232"/>
                    <a:pt x="158" y="232"/>
                    <a:pt x="158" y="232"/>
                  </a:cubicBezTo>
                  <a:cubicBezTo>
                    <a:pt x="163" y="228"/>
                    <a:pt x="169" y="223"/>
                    <a:pt x="174" y="218"/>
                  </a:cubicBezTo>
                  <a:cubicBezTo>
                    <a:pt x="179" y="214"/>
                    <a:pt x="185" y="209"/>
                    <a:pt x="190" y="204"/>
                  </a:cubicBezTo>
                  <a:cubicBezTo>
                    <a:pt x="196" y="199"/>
                    <a:pt x="201" y="194"/>
                    <a:pt x="206" y="189"/>
                  </a:cubicBezTo>
                  <a:cubicBezTo>
                    <a:pt x="217" y="178"/>
                    <a:pt x="228" y="167"/>
                    <a:pt x="239" y="156"/>
                  </a:cubicBezTo>
                  <a:cubicBezTo>
                    <a:pt x="242" y="153"/>
                    <a:pt x="245" y="150"/>
                    <a:pt x="248" y="147"/>
                  </a:cubicBezTo>
                  <a:cubicBezTo>
                    <a:pt x="251" y="145"/>
                    <a:pt x="253" y="142"/>
                    <a:pt x="256" y="139"/>
                  </a:cubicBezTo>
                  <a:cubicBezTo>
                    <a:pt x="262" y="133"/>
                    <a:pt x="268" y="126"/>
                    <a:pt x="274" y="120"/>
                  </a:cubicBezTo>
                  <a:cubicBezTo>
                    <a:pt x="286" y="108"/>
                    <a:pt x="299" y="96"/>
                    <a:pt x="314" y="85"/>
                  </a:cubicBezTo>
                  <a:cubicBezTo>
                    <a:pt x="329" y="74"/>
                    <a:pt x="346" y="66"/>
                    <a:pt x="364" y="59"/>
                  </a:cubicBezTo>
                  <a:cubicBezTo>
                    <a:pt x="399" y="47"/>
                    <a:pt x="437" y="43"/>
                    <a:pt x="473" y="42"/>
                  </a:cubicBezTo>
                  <a:cubicBezTo>
                    <a:pt x="500" y="42"/>
                    <a:pt x="500" y="42"/>
                    <a:pt x="500" y="42"/>
                  </a:cubicBezTo>
                  <a:cubicBezTo>
                    <a:pt x="509" y="42"/>
                    <a:pt x="518" y="43"/>
                    <a:pt x="527" y="43"/>
                  </a:cubicBezTo>
                  <a:cubicBezTo>
                    <a:pt x="536" y="43"/>
                    <a:pt x="545" y="44"/>
                    <a:pt x="554" y="45"/>
                  </a:cubicBezTo>
                  <a:cubicBezTo>
                    <a:pt x="563" y="46"/>
                    <a:pt x="572" y="47"/>
                    <a:pt x="581" y="48"/>
                  </a:cubicBezTo>
                  <a:cubicBezTo>
                    <a:pt x="598" y="50"/>
                    <a:pt x="616" y="52"/>
                    <a:pt x="633" y="55"/>
                  </a:cubicBezTo>
                  <a:cubicBezTo>
                    <a:pt x="650" y="58"/>
                    <a:pt x="667" y="61"/>
                    <a:pt x="683" y="63"/>
                  </a:cubicBezTo>
                  <a:cubicBezTo>
                    <a:pt x="716" y="69"/>
                    <a:pt x="748" y="72"/>
                    <a:pt x="778" y="73"/>
                  </a:cubicBezTo>
                  <a:cubicBezTo>
                    <a:pt x="809" y="74"/>
                    <a:pt x="837" y="71"/>
                    <a:pt x="863" y="67"/>
                  </a:cubicBezTo>
                  <a:cubicBezTo>
                    <a:pt x="890" y="62"/>
                    <a:pt x="913" y="55"/>
                    <a:pt x="933" y="48"/>
                  </a:cubicBezTo>
                  <a:cubicBezTo>
                    <a:pt x="944" y="44"/>
                    <a:pt x="953" y="40"/>
                    <a:pt x="961" y="36"/>
                  </a:cubicBezTo>
                  <a:cubicBezTo>
                    <a:pt x="966" y="35"/>
                    <a:pt x="970" y="32"/>
                    <a:pt x="974" y="30"/>
                  </a:cubicBezTo>
                  <a:cubicBezTo>
                    <a:pt x="978" y="28"/>
                    <a:pt x="981" y="27"/>
                    <a:pt x="985" y="25"/>
                  </a:cubicBezTo>
                  <a:cubicBezTo>
                    <a:pt x="988" y="23"/>
                    <a:pt x="991" y="21"/>
                    <a:pt x="995" y="20"/>
                  </a:cubicBezTo>
                  <a:cubicBezTo>
                    <a:pt x="998" y="18"/>
                    <a:pt x="1000" y="16"/>
                    <a:pt x="1003" y="15"/>
                  </a:cubicBezTo>
                  <a:cubicBezTo>
                    <a:pt x="1008" y="12"/>
                    <a:pt x="1013" y="9"/>
                    <a:pt x="1016" y="7"/>
                  </a:cubicBezTo>
                  <a:cubicBezTo>
                    <a:pt x="1023" y="3"/>
                    <a:pt x="1027" y="0"/>
                    <a:pt x="1027" y="0"/>
                  </a:cubicBezTo>
                  <a:cubicBezTo>
                    <a:pt x="1027" y="0"/>
                    <a:pt x="1023" y="3"/>
                    <a:pt x="1016" y="7"/>
                  </a:cubicBezTo>
                  <a:cubicBezTo>
                    <a:pt x="1013" y="10"/>
                    <a:pt x="1009" y="13"/>
                    <a:pt x="1004" y="16"/>
                  </a:cubicBezTo>
                  <a:cubicBezTo>
                    <a:pt x="1001" y="18"/>
                    <a:pt x="998" y="19"/>
                    <a:pt x="995" y="21"/>
                  </a:cubicBezTo>
                  <a:cubicBezTo>
                    <a:pt x="992" y="23"/>
                    <a:pt x="989" y="25"/>
                    <a:pt x="986" y="27"/>
                  </a:cubicBezTo>
                  <a:cubicBezTo>
                    <a:pt x="982" y="29"/>
                    <a:pt x="979" y="31"/>
                    <a:pt x="975" y="33"/>
                  </a:cubicBezTo>
                  <a:cubicBezTo>
                    <a:pt x="971" y="35"/>
                    <a:pt x="967" y="37"/>
                    <a:pt x="963" y="39"/>
                  </a:cubicBezTo>
                  <a:cubicBezTo>
                    <a:pt x="954" y="43"/>
                    <a:pt x="945" y="48"/>
                    <a:pt x="935" y="52"/>
                  </a:cubicBezTo>
                  <a:cubicBezTo>
                    <a:pt x="915" y="60"/>
                    <a:pt x="891" y="69"/>
                    <a:pt x="865" y="74"/>
                  </a:cubicBezTo>
                  <a:cubicBezTo>
                    <a:pt x="839" y="80"/>
                    <a:pt x="809" y="84"/>
                    <a:pt x="778" y="84"/>
                  </a:cubicBezTo>
                  <a:cubicBezTo>
                    <a:pt x="747" y="85"/>
                    <a:pt x="715" y="82"/>
                    <a:pt x="681" y="78"/>
                  </a:cubicBezTo>
                  <a:cubicBezTo>
                    <a:pt x="664" y="76"/>
                    <a:pt x="648" y="74"/>
                    <a:pt x="631" y="72"/>
                  </a:cubicBezTo>
                  <a:cubicBezTo>
                    <a:pt x="614" y="70"/>
                    <a:pt x="596" y="69"/>
                    <a:pt x="579" y="67"/>
                  </a:cubicBezTo>
                  <a:cubicBezTo>
                    <a:pt x="570" y="67"/>
                    <a:pt x="562" y="66"/>
                    <a:pt x="553" y="66"/>
                  </a:cubicBezTo>
                  <a:cubicBezTo>
                    <a:pt x="544" y="65"/>
                    <a:pt x="535" y="65"/>
                    <a:pt x="527" y="65"/>
                  </a:cubicBezTo>
                  <a:cubicBezTo>
                    <a:pt x="518" y="65"/>
                    <a:pt x="509" y="65"/>
                    <a:pt x="500" y="65"/>
                  </a:cubicBezTo>
                  <a:cubicBezTo>
                    <a:pt x="474" y="66"/>
                    <a:pt x="474" y="66"/>
                    <a:pt x="474" y="66"/>
                  </a:cubicBezTo>
                  <a:cubicBezTo>
                    <a:pt x="439" y="68"/>
                    <a:pt x="405" y="73"/>
                    <a:pt x="374" y="86"/>
                  </a:cubicBezTo>
                  <a:cubicBezTo>
                    <a:pt x="359" y="92"/>
                    <a:pt x="345" y="100"/>
                    <a:pt x="332" y="110"/>
                  </a:cubicBezTo>
                  <a:cubicBezTo>
                    <a:pt x="320" y="120"/>
                    <a:pt x="308" y="131"/>
                    <a:pt x="298" y="143"/>
                  </a:cubicBezTo>
                  <a:cubicBezTo>
                    <a:pt x="292" y="149"/>
                    <a:pt x="287" y="155"/>
                    <a:pt x="281" y="161"/>
                  </a:cubicBezTo>
                  <a:cubicBezTo>
                    <a:pt x="279" y="164"/>
                    <a:pt x="276" y="168"/>
                    <a:pt x="273" y="171"/>
                  </a:cubicBezTo>
                  <a:cubicBezTo>
                    <a:pt x="271" y="174"/>
                    <a:pt x="268" y="177"/>
                    <a:pt x="265" y="180"/>
                  </a:cubicBezTo>
                  <a:cubicBezTo>
                    <a:pt x="254" y="192"/>
                    <a:pt x="243" y="203"/>
                    <a:pt x="232" y="215"/>
                  </a:cubicBezTo>
                  <a:cubicBezTo>
                    <a:pt x="227" y="221"/>
                    <a:pt x="222" y="226"/>
                    <a:pt x="216" y="231"/>
                  </a:cubicBezTo>
                  <a:cubicBezTo>
                    <a:pt x="211" y="237"/>
                    <a:pt x="205" y="242"/>
                    <a:pt x="200" y="247"/>
                  </a:cubicBezTo>
                  <a:cubicBezTo>
                    <a:pt x="195" y="252"/>
                    <a:pt x="190" y="257"/>
                    <a:pt x="185" y="262"/>
                  </a:cubicBezTo>
                  <a:cubicBezTo>
                    <a:pt x="181" y="266"/>
                    <a:pt x="181" y="266"/>
                    <a:pt x="181" y="266"/>
                  </a:cubicBezTo>
                  <a:cubicBezTo>
                    <a:pt x="177" y="269"/>
                    <a:pt x="177" y="269"/>
                    <a:pt x="177" y="269"/>
                  </a:cubicBezTo>
                  <a:cubicBezTo>
                    <a:pt x="174" y="271"/>
                    <a:pt x="172" y="274"/>
                    <a:pt x="169" y="276"/>
                  </a:cubicBezTo>
                  <a:cubicBezTo>
                    <a:pt x="159" y="285"/>
                    <a:pt x="149" y="293"/>
                    <a:pt x="140" y="302"/>
                  </a:cubicBezTo>
                  <a:cubicBezTo>
                    <a:pt x="130" y="309"/>
                    <a:pt x="121" y="317"/>
                    <a:pt x="112" y="324"/>
                  </a:cubicBezTo>
                  <a:cubicBezTo>
                    <a:pt x="108" y="327"/>
                    <a:pt x="104" y="331"/>
                    <a:pt x="99" y="334"/>
                  </a:cubicBezTo>
                  <a:cubicBezTo>
                    <a:pt x="95" y="337"/>
                    <a:pt x="91" y="340"/>
                    <a:pt x="87" y="343"/>
                  </a:cubicBezTo>
                  <a:cubicBezTo>
                    <a:pt x="79" y="348"/>
                    <a:pt x="72" y="354"/>
                    <a:pt x="66" y="358"/>
                  </a:cubicBezTo>
                  <a:cubicBezTo>
                    <a:pt x="59" y="362"/>
                    <a:pt x="53" y="366"/>
                    <a:pt x="48" y="370"/>
                  </a:cubicBezTo>
                  <a:cubicBezTo>
                    <a:pt x="43" y="373"/>
                    <a:pt x="38" y="376"/>
                    <a:pt x="34" y="379"/>
                  </a:cubicBezTo>
                  <a:cubicBezTo>
                    <a:pt x="30" y="381"/>
                    <a:pt x="27" y="383"/>
                    <a:pt x="26" y="384"/>
                  </a:cubicBezTo>
                  <a:cubicBezTo>
                    <a:pt x="24" y="385"/>
                    <a:pt x="23" y="385"/>
                    <a:pt x="23" y="385"/>
                  </a:cubicBezTo>
                  <a:lnTo>
                    <a:pt x="0" y="343"/>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dirty="0">
                <a:latin typeface="Arial" panose="020B0604020202020204" pitchFamily="34" charset="0"/>
              </a:endParaRPr>
            </a:p>
          </p:txBody>
        </p:sp>
        <p:sp>
          <p:nvSpPr>
            <p:cNvPr id="15" name="Freeform 21"/>
            <p:cNvSpPr>
              <a:spLocks/>
            </p:cNvSpPr>
            <p:nvPr/>
          </p:nvSpPr>
          <p:spPr bwMode="auto">
            <a:xfrm>
              <a:off x="7360580" y="2614572"/>
              <a:ext cx="2394347" cy="452438"/>
            </a:xfrm>
            <a:custGeom>
              <a:avLst/>
              <a:gdLst>
                <a:gd name="T0" fmla="*/ 820 w 849"/>
                <a:gd name="T1" fmla="*/ 85 h 160"/>
                <a:gd name="T2" fmla="*/ 762 w 849"/>
                <a:gd name="T3" fmla="*/ 116 h 160"/>
                <a:gd name="T4" fmla="*/ 737 w 849"/>
                <a:gd name="T5" fmla="*/ 127 h 160"/>
                <a:gd name="T6" fmla="*/ 609 w 849"/>
                <a:gd name="T7" fmla="*/ 149 h 160"/>
                <a:gd name="T8" fmla="*/ 502 w 849"/>
                <a:gd name="T9" fmla="*/ 124 h 160"/>
                <a:gd name="T10" fmla="*/ 477 w 849"/>
                <a:gd name="T11" fmla="*/ 111 h 160"/>
                <a:gd name="T12" fmla="*/ 469 w 849"/>
                <a:gd name="T13" fmla="*/ 106 h 160"/>
                <a:gd name="T14" fmla="*/ 419 w 849"/>
                <a:gd name="T15" fmla="*/ 76 h 160"/>
                <a:gd name="T16" fmla="*/ 367 w 849"/>
                <a:gd name="T17" fmla="*/ 51 h 160"/>
                <a:gd name="T18" fmla="*/ 332 w 849"/>
                <a:gd name="T19" fmla="*/ 37 h 160"/>
                <a:gd name="T20" fmla="*/ 298 w 849"/>
                <a:gd name="T21" fmla="*/ 25 h 160"/>
                <a:gd name="T22" fmla="*/ 264 w 849"/>
                <a:gd name="T23" fmla="*/ 16 h 160"/>
                <a:gd name="T24" fmla="*/ 232 w 849"/>
                <a:gd name="T25" fmla="*/ 9 h 160"/>
                <a:gd name="T26" fmla="*/ 201 w 849"/>
                <a:gd name="T27" fmla="*/ 4 h 160"/>
                <a:gd name="T28" fmla="*/ 173 w 849"/>
                <a:gd name="T29" fmla="*/ 1 h 160"/>
                <a:gd name="T30" fmla="*/ 147 w 849"/>
                <a:gd name="T31" fmla="*/ 0 h 160"/>
                <a:gd name="T32" fmla="*/ 120 w 849"/>
                <a:gd name="T33" fmla="*/ 0 h 160"/>
                <a:gd name="T34" fmla="*/ 0 w 849"/>
                <a:gd name="T35" fmla="*/ 94 h 160"/>
                <a:gd name="T36" fmla="*/ 152 w 849"/>
                <a:gd name="T37" fmla="*/ 32 h 160"/>
                <a:gd name="T38" fmla="*/ 171 w 849"/>
                <a:gd name="T39" fmla="*/ 33 h 160"/>
                <a:gd name="T40" fmla="*/ 198 w 849"/>
                <a:gd name="T41" fmla="*/ 34 h 160"/>
                <a:gd name="T42" fmla="*/ 227 w 849"/>
                <a:gd name="T43" fmla="*/ 37 h 160"/>
                <a:gd name="T44" fmla="*/ 258 w 849"/>
                <a:gd name="T45" fmla="*/ 43 h 160"/>
                <a:gd name="T46" fmla="*/ 291 w 849"/>
                <a:gd name="T47" fmla="*/ 50 h 160"/>
                <a:gd name="T48" fmla="*/ 324 w 849"/>
                <a:gd name="T49" fmla="*/ 60 h 160"/>
                <a:gd name="T50" fmla="*/ 358 w 849"/>
                <a:gd name="T51" fmla="*/ 72 h 160"/>
                <a:gd name="T52" fmla="*/ 409 w 849"/>
                <a:gd name="T53" fmla="*/ 94 h 160"/>
                <a:gd name="T54" fmla="*/ 460 w 849"/>
                <a:gd name="T55" fmla="*/ 121 h 160"/>
                <a:gd name="T56" fmla="*/ 468 w 849"/>
                <a:gd name="T57" fmla="*/ 126 h 160"/>
                <a:gd name="T58" fmla="*/ 496 w 849"/>
                <a:gd name="T59" fmla="*/ 139 h 160"/>
                <a:gd name="T60" fmla="*/ 609 w 849"/>
                <a:gd name="T61" fmla="*/ 160 h 160"/>
                <a:gd name="T62" fmla="*/ 739 w 849"/>
                <a:gd name="T63" fmla="*/ 132 h 160"/>
                <a:gd name="T64" fmla="*/ 764 w 849"/>
                <a:gd name="T65" fmla="*/ 120 h 160"/>
                <a:gd name="T66" fmla="*/ 821 w 849"/>
                <a:gd name="T67" fmla="*/ 86 h 160"/>
                <a:gd name="T68" fmla="*/ 849 w 849"/>
                <a:gd name="T69" fmla="*/ 6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9" h="160">
                  <a:moveTo>
                    <a:pt x="841" y="70"/>
                  </a:moveTo>
                  <a:cubicBezTo>
                    <a:pt x="836" y="74"/>
                    <a:pt x="829" y="79"/>
                    <a:pt x="820" y="85"/>
                  </a:cubicBezTo>
                  <a:cubicBezTo>
                    <a:pt x="810" y="91"/>
                    <a:pt x="798" y="98"/>
                    <a:pt x="785" y="105"/>
                  </a:cubicBezTo>
                  <a:cubicBezTo>
                    <a:pt x="778" y="109"/>
                    <a:pt x="770" y="113"/>
                    <a:pt x="762" y="116"/>
                  </a:cubicBezTo>
                  <a:cubicBezTo>
                    <a:pt x="758" y="118"/>
                    <a:pt x="754" y="120"/>
                    <a:pt x="750" y="122"/>
                  </a:cubicBezTo>
                  <a:cubicBezTo>
                    <a:pt x="746" y="123"/>
                    <a:pt x="741" y="125"/>
                    <a:pt x="737" y="127"/>
                  </a:cubicBezTo>
                  <a:cubicBezTo>
                    <a:pt x="719" y="134"/>
                    <a:pt x="699" y="140"/>
                    <a:pt x="677" y="144"/>
                  </a:cubicBezTo>
                  <a:cubicBezTo>
                    <a:pt x="656" y="148"/>
                    <a:pt x="633" y="150"/>
                    <a:pt x="609" y="149"/>
                  </a:cubicBezTo>
                  <a:cubicBezTo>
                    <a:pt x="585" y="148"/>
                    <a:pt x="561" y="144"/>
                    <a:pt x="537" y="137"/>
                  </a:cubicBezTo>
                  <a:cubicBezTo>
                    <a:pt x="525" y="134"/>
                    <a:pt x="513" y="129"/>
                    <a:pt x="502" y="124"/>
                  </a:cubicBezTo>
                  <a:cubicBezTo>
                    <a:pt x="496" y="122"/>
                    <a:pt x="491" y="119"/>
                    <a:pt x="485" y="116"/>
                  </a:cubicBezTo>
                  <a:cubicBezTo>
                    <a:pt x="483" y="114"/>
                    <a:pt x="480" y="113"/>
                    <a:pt x="477" y="111"/>
                  </a:cubicBezTo>
                  <a:cubicBezTo>
                    <a:pt x="473" y="109"/>
                    <a:pt x="473" y="109"/>
                    <a:pt x="473" y="109"/>
                  </a:cubicBezTo>
                  <a:cubicBezTo>
                    <a:pt x="469" y="106"/>
                    <a:pt x="469" y="106"/>
                    <a:pt x="469" y="106"/>
                  </a:cubicBezTo>
                  <a:cubicBezTo>
                    <a:pt x="458" y="99"/>
                    <a:pt x="447" y="93"/>
                    <a:pt x="436" y="86"/>
                  </a:cubicBezTo>
                  <a:cubicBezTo>
                    <a:pt x="430" y="82"/>
                    <a:pt x="425" y="79"/>
                    <a:pt x="419" y="76"/>
                  </a:cubicBezTo>
                  <a:cubicBezTo>
                    <a:pt x="413" y="73"/>
                    <a:pt x="407" y="70"/>
                    <a:pt x="402" y="67"/>
                  </a:cubicBezTo>
                  <a:cubicBezTo>
                    <a:pt x="390" y="61"/>
                    <a:pt x="379" y="56"/>
                    <a:pt x="367" y="51"/>
                  </a:cubicBezTo>
                  <a:cubicBezTo>
                    <a:pt x="361" y="48"/>
                    <a:pt x="356" y="46"/>
                    <a:pt x="350" y="43"/>
                  </a:cubicBezTo>
                  <a:cubicBezTo>
                    <a:pt x="344" y="41"/>
                    <a:pt x="338" y="39"/>
                    <a:pt x="332" y="37"/>
                  </a:cubicBezTo>
                  <a:cubicBezTo>
                    <a:pt x="326" y="35"/>
                    <a:pt x="321" y="32"/>
                    <a:pt x="315" y="30"/>
                  </a:cubicBezTo>
                  <a:cubicBezTo>
                    <a:pt x="309" y="29"/>
                    <a:pt x="304" y="27"/>
                    <a:pt x="298" y="25"/>
                  </a:cubicBezTo>
                  <a:cubicBezTo>
                    <a:pt x="292" y="23"/>
                    <a:pt x="287" y="22"/>
                    <a:pt x="281" y="20"/>
                  </a:cubicBezTo>
                  <a:cubicBezTo>
                    <a:pt x="275" y="18"/>
                    <a:pt x="270" y="17"/>
                    <a:pt x="264" y="16"/>
                  </a:cubicBezTo>
                  <a:cubicBezTo>
                    <a:pt x="259" y="14"/>
                    <a:pt x="253" y="13"/>
                    <a:pt x="248" y="12"/>
                  </a:cubicBezTo>
                  <a:cubicBezTo>
                    <a:pt x="242" y="11"/>
                    <a:pt x="237" y="10"/>
                    <a:pt x="232" y="9"/>
                  </a:cubicBezTo>
                  <a:cubicBezTo>
                    <a:pt x="227" y="8"/>
                    <a:pt x="221" y="7"/>
                    <a:pt x="216" y="6"/>
                  </a:cubicBezTo>
                  <a:cubicBezTo>
                    <a:pt x="211" y="5"/>
                    <a:pt x="206" y="5"/>
                    <a:pt x="201" y="4"/>
                  </a:cubicBezTo>
                  <a:cubicBezTo>
                    <a:pt x="196" y="3"/>
                    <a:pt x="191" y="3"/>
                    <a:pt x="187" y="2"/>
                  </a:cubicBezTo>
                  <a:cubicBezTo>
                    <a:pt x="182" y="2"/>
                    <a:pt x="177" y="1"/>
                    <a:pt x="173" y="1"/>
                  </a:cubicBezTo>
                  <a:cubicBezTo>
                    <a:pt x="168" y="1"/>
                    <a:pt x="164" y="0"/>
                    <a:pt x="159" y="0"/>
                  </a:cubicBezTo>
                  <a:cubicBezTo>
                    <a:pt x="155" y="0"/>
                    <a:pt x="151" y="0"/>
                    <a:pt x="147" y="0"/>
                  </a:cubicBezTo>
                  <a:cubicBezTo>
                    <a:pt x="139" y="0"/>
                    <a:pt x="131" y="0"/>
                    <a:pt x="124" y="0"/>
                  </a:cubicBezTo>
                  <a:cubicBezTo>
                    <a:pt x="123" y="0"/>
                    <a:pt x="121" y="0"/>
                    <a:pt x="120" y="0"/>
                  </a:cubicBezTo>
                  <a:cubicBezTo>
                    <a:pt x="117" y="4"/>
                    <a:pt x="114" y="7"/>
                    <a:pt x="111" y="10"/>
                  </a:cubicBezTo>
                  <a:cubicBezTo>
                    <a:pt x="9" y="27"/>
                    <a:pt x="0" y="94"/>
                    <a:pt x="0" y="94"/>
                  </a:cubicBezTo>
                  <a:cubicBezTo>
                    <a:pt x="71" y="36"/>
                    <a:pt x="152" y="32"/>
                    <a:pt x="152" y="32"/>
                  </a:cubicBezTo>
                  <a:cubicBezTo>
                    <a:pt x="152" y="32"/>
                    <a:pt x="152" y="32"/>
                    <a:pt x="152" y="32"/>
                  </a:cubicBezTo>
                  <a:cubicBezTo>
                    <a:pt x="154" y="32"/>
                    <a:pt x="156" y="32"/>
                    <a:pt x="159" y="32"/>
                  </a:cubicBezTo>
                  <a:cubicBezTo>
                    <a:pt x="163" y="32"/>
                    <a:pt x="167" y="33"/>
                    <a:pt x="171" y="33"/>
                  </a:cubicBezTo>
                  <a:cubicBezTo>
                    <a:pt x="175" y="33"/>
                    <a:pt x="180" y="33"/>
                    <a:pt x="184" y="33"/>
                  </a:cubicBezTo>
                  <a:cubicBezTo>
                    <a:pt x="189" y="33"/>
                    <a:pt x="193" y="34"/>
                    <a:pt x="198" y="34"/>
                  </a:cubicBezTo>
                  <a:cubicBezTo>
                    <a:pt x="203" y="35"/>
                    <a:pt x="207" y="35"/>
                    <a:pt x="212" y="35"/>
                  </a:cubicBezTo>
                  <a:cubicBezTo>
                    <a:pt x="217" y="36"/>
                    <a:pt x="222" y="37"/>
                    <a:pt x="227" y="37"/>
                  </a:cubicBezTo>
                  <a:cubicBezTo>
                    <a:pt x="232" y="38"/>
                    <a:pt x="237" y="39"/>
                    <a:pt x="243" y="40"/>
                  </a:cubicBezTo>
                  <a:cubicBezTo>
                    <a:pt x="248" y="41"/>
                    <a:pt x="253" y="42"/>
                    <a:pt x="258" y="43"/>
                  </a:cubicBezTo>
                  <a:cubicBezTo>
                    <a:pt x="264" y="44"/>
                    <a:pt x="269" y="45"/>
                    <a:pt x="274" y="46"/>
                  </a:cubicBezTo>
                  <a:cubicBezTo>
                    <a:pt x="280" y="47"/>
                    <a:pt x="285" y="49"/>
                    <a:pt x="291" y="50"/>
                  </a:cubicBezTo>
                  <a:cubicBezTo>
                    <a:pt x="296" y="52"/>
                    <a:pt x="302" y="53"/>
                    <a:pt x="307" y="55"/>
                  </a:cubicBezTo>
                  <a:cubicBezTo>
                    <a:pt x="313" y="56"/>
                    <a:pt x="319" y="58"/>
                    <a:pt x="324" y="60"/>
                  </a:cubicBezTo>
                  <a:cubicBezTo>
                    <a:pt x="330" y="62"/>
                    <a:pt x="336" y="64"/>
                    <a:pt x="341" y="65"/>
                  </a:cubicBezTo>
                  <a:cubicBezTo>
                    <a:pt x="347" y="67"/>
                    <a:pt x="353" y="70"/>
                    <a:pt x="358" y="72"/>
                  </a:cubicBezTo>
                  <a:cubicBezTo>
                    <a:pt x="370" y="77"/>
                    <a:pt x="381" y="81"/>
                    <a:pt x="392" y="86"/>
                  </a:cubicBezTo>
                  <a:cubicBezTo>
                    <a:pt x="398" y="89"/>
                    <a:pt x="404" y="92"/>
                    <a:pt x="409" y="94"/>
                  </a:cubicBezTo>
                  <a:cubicBezTo>
                    <a:pt x="415" y="97"/>
                    <a:pt x="421" y="100"/>
                    <a:pt x="426" y="103"/>
                  </a:cubicBezTo>
                  <a:cubicBezTo>
                    <a:pt x="438" y="109"/>
                    <a:pt x="449" y="115"/>
                    <a:pt x="460" y="121"/>
                  </a:cubicBezTo>
                  <a:cubicBezTo>
                    <a:pt x="464" y="124"/>
                    <a:pt x="464" y="124"/>
                    <a:pt x="464" y="124"/>
                  </a:cubicBezTo>
                  <a:cubicBezTo>
                    <a:pt x="468" y="126"/>
                    <a:pt x="468" y="126"/>
                    <a:pt x="468" y="126"/>
                  </a:cubicBezTo>
                  <a:cubicBezTo>
                    <a:pt x="471" y="128"/>
                    <a:pt x="474" y="130"/>
                    <a:pt x="477" y="131"/>
                  </a:cubicBezTo>
                  <a:cubicBezTo>
                    <a:pt x="483" y="134"/>
                    <a:pt x="489" y="137"/>
                    <a:pt x="496" y="139"/>
                  </a:cubicBezTo>
                  <a:cubicBezTo>
                    <a:pt x="508" y="144"/>
                    <a:pt x="520" y="148"/>
                    <a:pt x="533" y="151"/>
                  </a:cubicBezTo>
                  <a:cubicBezTo>
                    <a:pt x="558" y="158"/>
                    <a:pt x="584" y="160"/>
                    <a:pt x="609" y="160"/>
                  </a:cubicBezTo>
                  <a:cubicBezTo>
                    <a:pt x="633" y="160"/>
                    <a:pt x="657" y="157"/>
                    <a:pt x="679" y="152"/>
                  </a:cubicBezTo>
                  <a:cubicBezTo>
                    <a:pt x="701" y="147"/>
                    <a:pt x="721" y="140"/>
                    <a:pt x="739" y="132"/>
                  </a:cubicBezTo>
                  <a:cubicBezTo>
                    <a:pt x="743" y="130"/>
                    <a:pt x="748" y="128"/>
                    <a:pt x="752" y="126"/>
                  </a:cubicBezTo>
                  <a:cubicBezTo>
                    <a:pt x="756" y="124"/>
                    <a:pt x="760" y="122"/>
                    <a:pt x="764" y="120"/>
                  </a:cubicBezTo>
                  <a:cubicBezTo>
                    <a:pt x="772" y="117"/>
                    <a:pt x="779" y="112"/>
                    <a:pt x="786" y="108"/>
                  </a:cubicBezTo>
                  <a:cubicBezTo>
                    <a:pt x="800" y="100"/>
                    <a:pt x="811" y="93"/>
                    <a:pt x="821" y="86"/>
                  </a:cubicBezTo>
                  <a:cubicBezTo>
                    <a:pt x="830" y="80"/>
                    <a:pt x="837" y="74"/>
                    <a:pt x="842" y="71"/>
                  </a:cubicBezTo>
                  <a:cubicBezTo>
                    <a:pt x="846" y="67"/>
                    <a:pt x="849" y="65"/>
                    <a:pt x="849" y="65"/>
                  </a:cubicBezTo>
                  <a:cubicBezTo>
                    <a:pt x="849" y="65"/>
                    <a:pt x="846" y="67"/>
                    <a:pt x="841" y="7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dirty="0">
                <a:latin typeface="Arial" panose="020B0604020202020204" pitchFamily="34" charset="0"/>
              </a:endParaRPr>
            </a:p>
          </p:txBody>
        </p:sp>
        <p:sp>
          <p:nvSpPr>
            <p:cNvPr id="16" name="Freeform 22"/>
            <p:cNvSpPr>
              <a:spLocks/>
            </p:cNvSpPr>
            <p:nvPr/>
          </p:nvSpPr>
          <p:spPr bwMode="auto">
            <a:xfrm>
              <a:off x="7766582" y="1822808"/>
              <a:ext cx="1226344" cy="853678"/>
            </a:xfrm>
            <a:custGeom>
              <a:avLst/>
              <a:gdLst>
                <a:gd name="T0" fmla="*/ 427 w 435"/>
                <a:gd name="T1" fmla="*/ 20 h 302"/>
                <a:gd name="T2" fmla="*/ 422 w 435"/>
                <a:gd name="T3" fmla="*/ 30 h 302"/>
                <a:gd name="T4" fmla="*/ 417 w 435"/>
                <a:gd name="T5" fmla="*/ 41 h 302"/>
                <a:gd name="T6" fmla="*/ 410 w 435"/>
                <a:gd name="T7" fmla="*/ 55 h 302"/>
                <a:gd name="T8" fmla="*/ 401 w 435"/>
                <a:gd name="T9" fmla="*/ 69 h 302"/>
                <a:gd name="T10" fmla="*/ 392 w 435"/>
                <a:gd name="T11" fmla="*/ 84 h 302"/>
                <a:gd name="T12" fmla="*/ 380 w 435"/>
                <a:gd name="T13" fmla="*/ 99 h 302"/>
                <a:gd name="T14" fmla="*/ 354 w 435"/>
                <a:gd name="T15" fmla="*/ 131 h 302"/>
                <a:gd name="T16" fmla="*/ 322 w 435"/>
                <a:gd name="T17" fmla="*/ 161 h 302"/>
                <a:gd name="T18" fmla="*/ 305 w 435"/>
                <a:gd name="T19" fmla="*/ 175 h 302"/>
                <a:gd name="T20" fmla="*/ 286 w 435"/>
                <a:gd name="T21" fmla="*/ 188 h 302"/>
                <a:gd name="T22" fmla="*/ 267 w 435"/>
                <a:gd name="T23" fmla="*/ 200 h 302"/>
                <a:gd name="T24" fmla="*/ 258 w 435"/>
                <a:gd name="T25" fmla="*/ 206 h 302"/>
                <a:gd name="T26" fmla="*/ 248 w 435"/>
                <a:gd name="T27" fmla="*/ 211 h 302"/>
                <a:gd name="T28" fmla="*/ 228 w 435"/>
                <a:gd name="T29" fmla="*/ 221 h 302"/>
                <a:gd name="T30" fmla="*/ 209 w 435"/>
                <a:gd name="T31" fmla="*/ 230 h 302"/>
                <a:gd name="T32" fmla="*/ 171 w 435"/>
                <a:gd name="T33" fmla="*/ 244 h 302"/>
                <a:gd name="T34" fmla="*/ 136 w 435"/>
                <a:gd name="T35" fmla="*/ 254 h 302"/>
                <a:gd name="T36" fmla="*/ 130 w 435"/>
                <a:gd name="T37" fmla="*/ 255 h 302"/>
                <a:gd name="T38" fmla="*/ 130 w 435"/>
                <a:gd name="T39" fmla="*/ 255 h 302"/>
                <a:gd name="T40" fmla="*/ 130 w 435"/>
                <a:gd name="T41" fmla="*/ 255 h 302"/>
                <a:gd name="T42" fmla="*/ 108 w 435"/>
                <a:gd name="T43" fmla="*/ 260 h 302"/>
                <a:gd name="T44" fmla="*/ 108 w 435"/>
                <a:gd name="T45" fmla="*/ 261 h 302"/>
                <a:gd name="T46" fmla="*/ 0 w 435"/>
                <a:gd name="T47" fmla="*/ 274 h 302"/>
                <a:gd name="T48" fmla="*/ 50 w 435"/>
                <a:gd name="T49" fmla="*/ 295 h 302"/>
                <a:gd name="T50" fmla="*/ 86 w 435"/>
                <a:gd name="T51" fmla="*/ 286 h 302"/>
                <a:gd name="T52" fmla="*/ 66 w 435"/>
                <a:gd name="T53" fmla="*/ 292 h 302"/>
                <a:gd name="T54" fmla="*/ 67 w 435"/>
                <a:gd name="T55" fmla="*/ 302 h 302"/>
                <a:gd name="T56" fmla="*/ 68 w 435"/>
                <a:gd name="T57" fmla="*/ 302 h 302"/>
                <a:gd name="T58" fmla="*/ 73 w 435"/>
                <a:gd name="T59" fmla="*/ 301 h 302"/>
                <a:gd name="T60" fmla="*/ 89 w 435"/>
                <a:gd name="T61" fmla="*/ 298 h 302"/>
                <a:gd name="T62" fmla="*/ 144 w 435"/>
                <a:gd name="T63" fmla="*/ 283 h 302"/>
                <a:gd name="T64" fmla="*/ 180 w 435"/>
                <a:gd name="T65" fmla="*/ 270 h 302"/>
                <a:gd name="T66" fmla="*/ 219 w 435"/>
                <a:gd name="T67" fmla="*/ 252 h 302"/>
                <a:gd name="T68" fmla="*/ 239 w 435"/>
                <a:gd name="T69" fmla="*/ 242 h 302"/>
                <a:gd name="T70" fmla="*/ 259 w 435"/>
                <a:gd name="T71" fmla="*/ 230 h 302"/>
                <a:gd name="T72" fmla="*/ 269 w 435"/>
                <a:gd name="T73" fmla="*/ 223 h 302"/>
                <a:gd name="T74" fmla="*/ 278 w 435"/>
                <a:gd name="T75" fmla="*/ 217 h 302"/>
                <a:gd name="T76" fmla="*/ 297 w 435"/>
                <a:gd name="T77" fmla="*/ 203 h 302"/>
                <a:gd name="T78" fmla="*/ 315 w 435"/>
                <a:gd name="T79" fmla="*/ 188 h 302"/>
                <a:gd name="T80" fmla="*/ 332 w 435"/>
                <a:gd name="T81" fmla="*/ 172 h 302"/>
                <a:gd name="T82" fmla="*/ 363 w 435"/>
                <a:gd name="T83" fmla="*/ 138 h 302"/>
                <a:gd name="T84" fmla="*/ 387 w 435"/>
                <a:gd name="T85" fmla="*/ 104 h 302"/>
                <a:gd name="T86" fmla="*/ 397 w 435"/>
                <a:gd name="T87" fmla="*/ 87 h 302"/>
                <a:gd name="T88" fmla="*/ 406 w 435"/>
                <a:gd name="T89" fmla="*/ 72 h 302"/>
                <a:gd name="T90" fmla="*/ 413 w 435"/>
                <a:gd name="T91" fmla="*/ 57 h 302"/>
                <a:gd name="T92" fmla="*/ 420 w 435"/>
                <a:gd name="T93" fmla="*/ 43 h 302"/>
                <a:gd name="T94" fmla="*/ 424 w 435"/>
                <a:gd name="T95" fmla="*/ 31 h 302"/>
                <a:gd name="T96" fmla="*/ 428 w 435"/>
                <a:gd name="T97" fmla="*/ 20 h 302"/>
                <a:gd name="T98" fmla="*/ 435 w 435"/>
                <a:gd name="T99" fmla="*/ 0 h 302"/>
                <a:gd name="T100" fmla="*/ 427 w 435"/>
                <a:gd name="T101" fmla="*/ 2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5" h="302">
                  <a:moveTo>
                    <a:pt x="427" y="20"/>
                  </a:moveTo>
                  <a:cubicBezTo>
                    <a:pt x="426" y="23"/>
                    <a:pt x="424" y="26"/>
                    <a:pt x="422" y="30"/>
                  </a:cubicBezTo>
                  <a:cubicBezTo>
                    <a:pt x="421" y="33"/>
                    <a:pt x="419" y="37"/>
                    <a:pt x="417" y="41"/>
                  </a:cubicBezTo>
                  <a:cubicBezTo>
                    <a:pt x="415" y="46"/>
                    <a:pt x="412" y="50"/>
                    <a:pt x="410" y="55"/>
                  </a:cubicBezTo>
                  <a:cubicBezTo>
                    <a:pt x="407" y="59"/>
                    <a:pt x="404" y="64"/>
                    <a:pt x="401" y="69"/>
                  </a:cubicBezTo>
                  <a:cubicBezTo>
                    <a:pt x="398" y="74"/>
                    <a:pt x="395" y="79"/>
                    <a:pt x="392" y="84"/>
                  </a:cubicBezTo>
                  <a:cubicBezTo>
                    <a:pt x="388" y="89"/>
                    <a:pt x="384" y="94"/>
                    <a:pt x="380" y="99"/>
                  </a:cubicBezTo>
                  <a:cubicBezTo>
                    <a:pt x="373" y="110"/>
                    <a:pt x="364" y="120"/>
                    <a:pt x="354" y="131"/>
                  </a:cubicBezTo>
                  <a:cubicBezTo>
                    <a:pt x="344" y="141"/>
                    <a:pt x="334" y="151"/>
                    <a:pt x="322" y="161"/>
                  </a:cubicBezTo>
                  <a:cubicBezTo>
                    <a:pt x="317" y="166"/>
                    <a:pt x="311" y="170"/>
                    <a:pt x="305" y="175"/>
                  </a:cubicBezTo>
                  <a:cubicBezTo>
                    <a:pt x="299" y="179"/>
                    <a:pt x="293" y="184"/>
                    <a:pt x="286" y="188"/>
                  </a:cubicBezTo>
                  <a:cubicBezTo>
                    <a:pt x="280" y="192"/>
                    <a:pt x="274" y="196"/>
                    <a:pt x="267" y="200"/>
                  </a:cubicBezTo>
                  <a:cubicBezTo>
                    <a:pt x="264" y="202"/>
                    <a:pt x="261" y="204"/>
                    <a:pt x="258" y="206"/>
                  </a:cubicBezTo>
                  <a:cubicBezTo>
                    <a:pt x="255" y="208"/>
                    <a:pt x="251" y="209"/>
                    <a:pt x="248" y="211"/>
                  </a:cubicBezTo>
                  <a:cubicBezTo>
                    <a:pt x="242" y="215"/>
                    <a:pt x="235" y="218"/>
                    <a:pt x="228" y="221"/>
                  </a:cubicBezTo>
                  <a:cubicBezTo>
                    <a:pt x="222" y="224"/>
                    <a:pt x="215" y="227"/>
                    <a:pt x="209" y="230"/>
                  </a:cubicBezTo>
                  <a:cubicBezTo>
                    <a:pt x="196" y="235"/>
                    <a:pt x="183" y="240"/>
                    <a:pt x="171" y="244"/>
                  </a:cubicBezTo>
                  <a:cubicBezTo>
                    <a:pt x="159" y="248"/>
                    <a:pt x="147" y="251"/>
                    <a:pt x="136" y="254"/>
                  </a:cubicBezTo>
                  <a:cubicBezTo>
                    <a:pt x="134" y="255"/>
                    <a:pt x="132" y="255"/>
                    <a:pt x="130" y="255"/>
                  </a:cubicBezTo>
                  <a:cubicBezTo>
                    <a:pt x="130" y="255"/>
                    <a:pt x="130" y="255"/>
                    <a:pt x="130" y="255"/>
                  </a:cubicBezTo>
                  <a:cubicBezTo>
                    <a:pt x="130" y="255"/>
                    <a:pt x="130" y="255"/>
                    <a:pt x="130" y="255"/>
                  </a:cubicBezTo>
                  <a:cubicBezTo>
                    <a:pt x="122" y="257"/>
                    <a:pt x="115" y="259"/>
                    <a:pt x="108" y="260"/>
                  </a:cubicBezTo>
                  <a:cubicBezTo>
                    <a:pt x="108" y="260"/>
                    <a:pt x="108" y="260"/>
                    <a:pt x="108" y="261"/>
                  </a:cubicBezTo>
                  <a:cubicBezTo>
                    <a:pt x="82" y="266"/>
                    <a:pt x="38" y="274"/>
                    <a:pt x="0" y="274"/>
                  </a:cubicBezTo>
                  <a:cubicBezTo>
                    <a:pt x="50" y="295"/>
                    <a:pt x="50" y="295"/>
                    <a:pt x="50" y="295"/>
                  </a:cubicBezTo>
                  <a:cubicBezTo>
                    <a:pt x="86" y="286"/>
                    <a:pt x="86" y="286"/>
                    <a:pt x="86" y="286"/>
                  </a:cubicBezTo>
                  <a:cubicBezTo>
                    <a:pt x="80" y="289"/>
                    <a:pt x="73" y="291"/>
                    <a:pt x="66" y="292"/>
                  </a:cubicBezTo>
                  <a:cubicBezTo>
                    <a:pt x="67" y="302"/>
                    <a:pt x="67" y="302"/>
                    <a:pt x="67" y="302"/>
                  </a:cubicBezTo>
                  <a:cubicBezTo>
                    <a:pt x="67" y="302"/>
                    <a:pt x="67" y="302"/>
                    <a:pt x="68" y="302"/>
                  </a:cubicBezTo>
                  <a:cubicBezTo>
                    <a:pt x="69" y="302"/>
                    <a:pt x="71" y="302"/>
                    <a:pt x="73" y="301"/>
                  </a:cubicBezTo>
                  <a:cubicBezTo>
                    <a:pt x="77" y="301"/>
                    <a:pt x="82" y="300"/>
                    <a:pt x="89" y="298"/>
                  </a:cubicBezTo>
                  <a:cubicBezTo>
                    <a:pt x="103" y="295"/>
                    <a:pt x="122" y="291"/>
                    <a:pt x="144" y="283"/>
                  </a:cubicBezTo>
                  <a:cubicBezTo>
                    <a:pt x="156" y="280"/>
                    <a:pt x="168" y="275"/>
                    <a:pt x="180" y="270"/>
                  </a:cubicBezTo>
                  <a:cubicBezTo>
                    <a:pt x="193" y="265"/>
                    <a:pt x="206" y="259"/>
                    <a:pt x="219" y="252"/>
                  </a:cubicBezTo>
                  <a:cubicBezTo>
                    <a:pt x="226" y="249"/>
                    <a:pt x="232" y="245"/>
                    <a:pt x="239" y="242"/>
                  </a:cubicBezTo>
                  <a:cubicBezTo>
                    <a:pt x="246" y="238"/>
                    <a:pt x="252" y="234"/>
                    <a:pt x="259" y="230"/>
                  </a:cubicBezTo>
                  <a:cubicBezTo>
                    <a:pt x="262" y="228"/>
                    <a:pt x="265" y="225"/>
                    <a:pt x="269" y="223"/>
                  </a:cubicBezTo>
                  <a:cubicBezTo>
                    <a:pt x="272" y="221"/>
                    <a:pt x="275" y="219"/>
                    <a:pt x="278" y="217"/>
                  </a:cubicBezTo>
                  <a:cubicBezTo>
                    <a:pt x="285" y="212"/>
                    <a:pt x="291" y="207"/>
                    <a:pt x="297" y="203"/>
                  </a:cubicBezTo>
                  <a:cubicBezTo>
                    <a:pt x="303" y="198"/>
                    <a:pt x="309" y="193"/>
                    <a:pt x="315" y="188"/>
                  </a:cubicBezTo>
                  <a:cubicBezTo>
                    <a:pt x="321" y="182"/>
                    <a:pt x="327" y="177"/>
                    <a:pt x="332" y="172"/>
                  </a:cubicBezTo>
                  <a:cubicBezTo>
                    <a:pt x="343" y="161"/>
                    <a:pt x="353" y="150"/>
                    <a:pt x="363" y="138"/>
                  </a:cubicBezTo>
                  <a:cubicBezTo>
                    <a:pt x="372" y="127"/>
                    <a:pt x="380" y="115"/>
                    <a:pt x="387" y="104"/>
                  </a:cubicBezTo>
                  <a:cubicBezTo>
                    <a:pt x="391" y="98"/>
                    <a:pt x="394" y="93"/>
                    <a:pt x="397" y="87"/>
                  </a:cubicBezTo>
                  <a:cubicBezTo>
                    <a:pt x="400" y="82"/>
                    <a:pt x="403" y="77"/>
                    <a:pt x="406" y="72"/>
                  </a:cubicBezTo>
                  <a:cubicBezTo>
                    <a:pt x="409" y="66"/>
                    <a:pt x="411" y="61"/>
                    <a:pt x="413" y="57"/>
                  </a:cubicBezTo>
                  <a:cubicBezTo>
                    <a:pt x="416" y="52"/>
                    <a:pt x="418" y="47"/>
                    <a:pt x="420" y="43"/>
                  </a:cubicBezTo>
                  <a:cubicBezTo>
                    <a:pt x="421" y="38"/>
                    <a:pt x="423" y="34"/>
                    <a:pt x="424" y="31"/>
                  </a:cubicBezTo>
                  <a:cubicBezTo>
                    <a:pt x="426" y="27"/>
                    <a:pt x="427" y="23"/>
                    <a:pt x="428" y="20"/>
                  </a:cubicBezTo>
                  <a:cubicBezTo>
                    <a:pt x="433" y="7"/>
                    <a:pt x="435" y="0"/>
                    <a:pt x="435" y="0"/>
                  </a:cubicBezTo>
                  <a:cubicBezTo>
                    <a:pt x="435" y="0"/>
                    <a:pt x="432" y="7"/>
                    <a:pt x="427" y="2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dirty="0">
                <a:latin typeface="Arial" panose="020B0604020202020204" pitchFamily="34" charset="0"/>
              </a:endParaRPr>
            </a:p>
          </p:txBody>
        </p:sp>
        <p:sp>
          <p:nvSpPr>
            <p:cNvPr id="17" name="Freeform 26"/>
            <p:cNvSpPr>
              <a:spLocks/>
            </p:cNvSpPr>
            <p:nvPr/>
          </p:nvSpPr>
          <p:spPr bwMode="auto">
            <a:xfrm>
              <a:off x="6311329" y="3451414"/>
              <a:ext cx="3022997" cy="413147"/>
            </a:xfrm>
            <a:custGeom>
              <a:avLst/>
              <a:gdLst>
                <a:gd name="T0" fmla="*/ 24 w 1073"/>
                <a:gd name="T1" fmla="*/ 70 h 146"/>
                <a:gd name="T2" fmla="*/ 28 w 1073"/>
                <a:gd name="T3" fmla="*/ 72 h 146"/>
                <a:gd name="T4" fmla="*/ 50 w 1073"/>
                <a:gd name="T5" fmla="*/ 81 h 146"/>
                <a:gd name="T6" fmla="*/ 80 w 1073"/>
                <a:gd name="T7" fmla="*/ 90 h 146"/>
                <a:gd name="T8" fmla="*/ 96 w 1073"/>
                <a:gd name="T9" fmla="*/ 94 h 146"/>
                <a:gd name="T10" fmla="*/ 143 w 1073"/>
                <a:gd name="T11" fmla="*/ 102 h 146"/>
                <a:gd name="T12" fmla="*/ 209 w 1073"/>
                <a:gd name="T13" fmla="*/ 107 h 146"/>
                <a:gd name="T14" fmla="*/ 275 w 1073"/>
                <a:gd name="T15" fmla="*/ 107 h 146"/>
                <a:gd name="T16" fmla="*/ 308 w 1073"/>
                <a:gd name="T17" fmla="*/ 105 h 146"/>
                <a:gd name="T18" fmla="*/ 374 w 1073"/>
                <a:gd name="T19" fmla="*/ 97 h 146"/>
                <a:gd name="T20" fmla="*/ 440 w 1073"/>
                <a:gd name="T21" fmla="*/ 86 h 146"/>
                <a:gd name="T22" fmla="*/ 538 w 1073"/>
                <a:gd name="T23" fmla="*/ 64 h 146"/>
                <a:gd name="T24" fmla="*/ 570 w 1073"/>
                <a:gd name="T25" fmla="*/ 54 h 146"/>
                <a:gd name="T26" fmla="*/ 636 w 1073"/>
                <a:gd name="T27" fmla="*/ 34 h 146"/>
                <a:gd name="T28" fmla="*/ 703 w 1073"/>
                <a:gd name="T29" fmla="*/ 19 h 146"/>
                <a:gd name="T30" fmla="*/ 771 w 1073"/>
                <a:gd name="T31" fmla="*/ 7 h 146"/>
                <a:gd name="T32" fmla="*/ 840 w 1073"/>
                <a:gd name="T33" fmla="*/ 1 h 146"/>
                <a:gd name="T34" fmla="*/ 875 w 1073"/>
                <a:gd name="T35" fmla="*/ 0 h 146"/>
                <a:gd name="T36" fmla="*/ 909 w 1073"/>
                <a:gd name="T37" fmla="*/ 1 h 146"/>
                <a:gd name="T38" fmla="*/ 943 w 1073"/>
                <a:gd name="T39" fmla="*/ 4 h 146"/>
                <a:gd name="T40" fmla="*/ 978 w 1073"/>
                <a:gd name="T41" fmla="*/ 9 h 146"/>
                <a:gd name="T42" fmla="*/ 1019 w 1073"/>
                <a:gd name="T43" fmla="*/ 21 h 146"/>
                <a:gd name="T44" fmla="*/ 1043 w 1073"/>
                <a:gd name="T45" fmla="*/ 30 h 146"/>
                <a:gd name="T46" fmla="*/ 1073 w 1073"/>
                <a:gd name="T47" fmla="*/ 47 h 146"/>
                <a:gd name="T48" fmla="*/ 1042 w 1073"/>
                <a:gd name="T49" fmla="*/ 32 h 146"/>
                <a:gd name="T50" fmla="*/ 1018 w 1073"/>
                <a:gd name="T51" fmla="*/ 23 h 146"/>
                <a:gd name="T52" fmla="*/ 977 w 1073"/>
                <a:gd name="T53" fmla="*/ 14 h 146"/>
                <a:gd name="T54" fmla="*/ 943 w 1073"/>
                <a:gd name="T55" fmla="*/ 10 h 146"/>
                <a:gd name="T56" fmla="*/ 909 w 1073"/>
                <a:gd name="T57" fmla="*/ 8 h 146"/>
                <a:gd name="T58" fmla="*/ 875 w 1073"/>
                <a:gd name="T59" fmla="*/ 9 h 146"/>
                <a:gd name="T60" fmla="*/ 841 w 1073"/>
                <a:gd name="T61" fmla="*/ 11 h 146"/>
                <a:gd name="T62" fmla="*/ 773 w 1073"/>
                <a:gd name="T63" fmla="*/ 21 h 146"/>
                <a:gd name="T64" fmla="*/ 707 w 1073"/>
                <a:gd name="T65" fmla="*/ 35 h 146"/>
                <a:gd name="T66" fmla="*/ 641 w 1073"/>
                <a:gd name="T67" fmla="*/ 53 h 146"/>
                <a:gd name="T68" fmla="*/ 577 w 1073"/>
                <a:gd name="T69" fmla="*/ 75 h 146"/>
                <a:gd name="T70" fmla="*/ 545 w 1073"/>
                <a:gd name="T71" fmla="*/ 87 h 146"/>
                <a:gd name="T72" fmla="*/ 479 w 1073"/>
                <a:gd name="T73" fmla="*/ 106 h 146"/>
                <a:gd name="T74" fmla="*/ 413 w 1073"/>
                <a:gd name="T75" fmla="*/ 122 h 146"/>
                <a:gd name="T76" fmla="*/ 345 w 1073"/>
                <a:gd name="T77" fmla="*/ 135 h 146"/>
                <a:gd name="T78" fmla="*/ 294 w 1073"/>
                <a:gd name="T79" fmla="*/ 141 h 146"/>
                <a:gd name="T80" fmla="*/ 243 w 1073"/>
                <a:gd name="T81" fmla="*/ 145 h 146"/>
                <a:gd name="T82" fmla="*/ 174 w 1073"/>
                <a:gd name="T83" fmla="*/ 146 h 146"/>
                <a:gd name="T84" fmla="*/ 104 w 1073"/>
                <a:gd name="T85" fmla="*/ 140 h 146"/>
                <a:gd name="T86" fmla="*/ 78 w 1073"/>
                <a:gd name="T87" fmla="*/ 136 h 146"/>
                <a:gd name="T88" fmla="*/ 52 w 1073"/>
                <a:gd name="T89" fmla="*/ 130 h 146"/>
                <a:gd name="T90" fmla="*/ 18 w 1073"/>
                <a:gd name="T91" fmla="*/ 119 h 146"/>
                <a:gd name="T92" fmla="*/ 4 w 1073"/>
                <a:gd name="T93" fmla="*/ 113 h 146"/>
                <a:gd name="T94" fmla="*/ 0 w 1073"/>
                <a:gd name="T95" fmla="*/ 11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73" h="146">
                  <a:moveTo>
                    <a:pt x="22" y="69"/>
                  </a:moveTo>
                  <a:cubicBezTo>
                    <a:pt x="24" y="70"/>
                    <a:pt x="24" y="70"/>
                    <a:pt x="24" y="70"/>
                  </a:cubicBezTo>
                  <a:cubicBezTo>
                    <a:pt x="26" y="71"/>
                    <a:pt x="26" y="71"/>
                    <a:pt x="26" y="71"/>
                  </a:cubicBezTo>
                  <a:cubicBezTo>
                    <a:pt x="28" y="72"/>
                    <a:pt x="28" y="72"/>
                    <a:pt x="28" y="72"/>
                  </a:cubicBezTo>
                  <a:cubicBezTo>
                    <a:pt x="35" y="75"/>
                    <a:pt x="35" y="75"/>
                    <a:pt x="35" y="75"/>
                  </a:cubicBezTo>
                  <a:cubicBezTo>
                    <a:pt x="40" y="77"/>
                    <a:pt x="45" y="79"/>
                    <a:pt x="50" y="81"/>
                  </a:cubicBezTo>
                  <a:cubicBezTo>
                    <a:pt x="65" y="86"/>
                    <a:pt x="65" y="86"/>
                    <a:pt x="65" y="86"/>
                  </a:cubicBezTo>
                  <a:cubicBezTo>
                    <a:pt x="70" y="87"/>
                    <a:pt x="75" y="88"/>
                    <a:pt x="80" y="90"/>
                  </a:cubicBezTo>
                  <a:cubicBezTo>
                    <a:pt x="83" y="91"/>
                    <a:pt x="85" y="91"/>
                    <a:pt x="88" y="92"/>
                  </a:cubicBezTo>
                  <a:cubicBezTo>
                    <a:pt x="96" y="94"/>
                    <a:pt x="96" y="94"/>
                    <a:pt x="96" y="94"/>
                  </a:cubicBezTo>
                  <a:cubicBezTo>
                    <a:pt x="111" y="97"/>
                    <a:pt x="111" y="97"/>
                    <a:pt x="111" y="97"/>
                  </a:cubicBezTo>
                  <a:cubicBezTo>
                    <a:pt x="122" y="99"/>
                    <a:pt x="133" y="101"/>
                    <a:pt x="143" y="102"/>
                  </a:cubicBezTo>
                  <a:cubicBezTo>
                    <a:pt x="154" y="103"/>
                    <a:pt x="165" y="105"/>
                    <a:pt x="176" y="106"/>
                  </a:cubicBezTo>
                  <a:cubicBezTo>
                    <a:pt x="209" y="107"/>
                    <a:pt x="209" y="107"/>
                    <a:pt x="209" y="107"/>
                  </a:cubicBezTo>
                  <a:cubicBezTo>
                    <a:pt x="220" y="108"/>
                    <a:pt x="231" y="108"/>
                    <a:pt x="242" y="108"/>
                  </a:cubicBezTo>
                  <a:cubicBezTo>
                    <a:pt x="253" y="108"/>
                    <a:pt x="264" y="107"/>
                    <a:pt x="275" y="107"/>
                  </a:cubicBezTo>
                  <a:cubicBezTo>
                    <a:pt x="291" y="106"/>
                    <a:pt x="291" y="106"/>
                    <a:pt x="291" y="106"/>
                  </a:cubicBezTo>
                  <a:cubicBezTo>
                    <a:pt x="297" y="106"/>
                    <a:pt x="302" y="106"/>
                    <a:pt x="308" y="105"/>
                  </a:cubicBezTo>
                  <a:cubicBezTo>
                    <a:pt x="341" y="102"/>
                    <a:pt x="341" y="102"/>
                    <a:pt x="341" y="102"/>
                  </a:cubicBezTo>
                  <a:cubicBezTo>
                    <a:pt x="352" y="101"/>
                    <a:pt x="363" y="99"/>
                    <a:pt x="374" y="97"/>
                  </a:cubicBezTo>
                  <a:cubicBezTo>
                    <a:pt x="407" y="93"/>
                    <a:pt x="407" y="93"/>
                    <a:pt x="407" y="93"/>
                  </a:cubicBezTo>
                  <a:cubicBezTo>
                    <a:pt x="418" y="91"/>
                    <a:pt x="429" y="89"/>
                    <a:pt x="440" y="86"/>
                  </a:cubicBezTo>
                  <a:cubicBezTo>
                    <a:pt x="473" y="80"/>
                    <a:pt x="473" y="80"/>
                    <a:pt x="473" y="80"/>
                  </a:cubicBezTo>
                  <a:cubicBezTo>
                    <a:pt x="538" y="64"/>
                    <a:pt x="538" y="64"/>
                    <a:pt x="538" y="64"/>
                  </a:cubicBezTo>
                  <a:cubicBezTo>
                    <a:pt x="537" y="65"/>
                    <a:pt x="537" y="65"/>
                    <a:pt x="537" y="65"/>
                  </a:cubicBezTo>
                  <a:cubicBezTo>
                    <a:pt x="548" y="61"/>
                    <a:pt x="559" y="57"/>
                    <a:pt x="570" y="54"/>
                  </a:cubicBezTo>
                  <a:cubicBezTo>
                    <a:pt x="581" y="50"/>
                    <a:pt x="592" y="47"/>
                    <a:pt x="603" y="44"/>
                  </a:cubicBezTo>
                  <a:cubicBezTo>
                    <a:pt x="614" y="40"/>
                    <a:pt x="625" y="37"/>
                    <a:pt x="636" y="34"/>
                  </a:cubicBezTo>
                  <a:cubicBezTo>
                    <a:pt x="647" y="32"/>
                    <a:pt x="658" y="29"/>
                    <a:pt x="670" y="26"/>
                  </a:cubicBezTo>
                  <a:cubicBezTo>
                    <a:pt x="681" y="24"/>
                    <a:pt x="692" y="21"/>
                    <a:pt x="703" y="19"/>
                  </a:cubicBezTo>
                  <a:cubicBezTo>
                    <a:pt x="715" y="17"/>
                    <a:pt x="726" y="15"/>
                    <a:pt x="737" y="13"/>
                  </a:cubicBezTo>
                  <a:cubicBezTo>
                    <a:pt x="749" y="11"/>
                    <a:pt x="760" y="9"/>
                    <a:pt x="771" y="7"/>
                  </a:cubicBezTo>
                  <a:cubicBezTo>
                    <a:pt x="783" y="6"/>
                    <a:pt x="794" y="5"/>
                    <a:pt x="806" y="3"/>
                  </a:cubicBezTo>
                  <a:cubicBezTo>
                    <a:pt x="817" y="2"/>
                    <a:pt x="829" y="1"/>
                    <a:pt x="840" y="1"/>
                  </a:cubicBezTo>
                  <a:cubicBezTo>
                    <a:pt x="846" y="0"/>
                    <a:pt x="852" y="0"/>
                    <a:pt x="857" y="0"/>
                  </a:cubicBezTo>
                  <a:cubicBezTo>
                    <a:pt x="863" y="0"/>
                    <a:pt x="869" y="0"/>
                    <a:pt x="875" y="0"/>
                  </a:cubicBezTo>
                  <a:cubicBezTo>
                    <a:pt x="892" y="0"/>
                    <a:pt x="892" y="0"/>
                    <a:pt x="892" y="0"/>
                  </a:cubicBezTo>
                  <a:cubicBezTo>
                    <a:pt x="909" y="1"/>
                    <a:pt x="909" y="1"/>
                    <a:pt x="909" y="1"/>
                  </a:cubicBezTo>
                  <a:cubicBezTo>
                    <a:pt x="915" y="1"/>
                    <a:pt x="921" y="1"/>
                    <a:pt x="926" y="2"/>
                  </a:cubicBezTo>
                  <a:cubicBezTo>
                    <a:pt x="932" y="2"/>
                    <a:pt x="938" y="3"/>
                    <a:pt x="943" y="4"/>
                  </a:cubicBezTo>
                  <a:cubicBezTo>
                    <a:pt x="949" y="4"/>
                    <a:pt x="955" y="5"/>
                    <a:pt x="961" y="6"/>
                  </a:cubicBezTo>
                  <a:cubicBezTo>
                    <a:pt x="978" y="9"/>
                    <a:pt x="978" y="9"/>
                    <a:pt x="978" y="9"/>
                  </a:cubicBezTo>
                  <a:cubicBezTo>
                    <a:pt x="989" y="12"/>
                    <a:pt x="1000" y="14"/>
                    <a:pt x="1011" y="18"/>
                  </a:cubicBezTo>
                  <a:cubicBezTo>
                    <a:pt x="1019" y="21"/>
                    <a:pt x="1019" y="21"/>
                    <a:pt x="1019" y="21"/>
                  </a:cubicBezTo>
                  <a:cubicBezTo>
                    <a:pt x="1027" y="24"/>
                    <a:pt x="1027" y="24"/>
                    <a:pt x="1027" y="24"/>
                  </a:cubicBezTo>
                  <a:cubicBezTo>
                    <a:pt x="1032" y="26"/>
                    <a:pt x="1038" y="28"/>
                    <a:pt x="1043" y="30"/>
                  </a:cubicBezTo>
                  <a:cubicBezTo>
                    <a:pt x="1048" y="33"/>
                    <a:pt x="1053" y="35"/>
                    <a:pt x="1058" y="38"/>
                  </a:cubicBezTo>
                  <a:cubicBezTo>
                    <a:pt x="1073" y="47"/>
                    <a:pt x="1073" y="47"/>
                    <a:pt x="1073" y="47"/>
                  </a:cubicBezTo>
                  <a:cubicBezTo>
                    <a:pt x="1058" y="39"/>
                    <a:pt x="1058" y="39"/>
                    <a:pt x="1058" y="39"/>
                  </a:cubicBezTo>
                  <a:cubicBezTo>
                    <a:pt x="1053" y="36"/>
                    <a:pt x="1047" y="34"/>
                    <a:pt x="1042" y="32"/>
                  </a:cubicBezTo>
                  <a:cubicBezTo>
                    <a:pt x="1037" y="29"/>
                    <a:pt x="1032" y="28"/>
                    <a:pt x="1026" y="26"/>
                  </a:cubicBezTo>
                  <a:cubicBezTo>
                    <a:pt x="1018" y="23"/>
                    <a:pt x="1018" y="23"/>
                    <a:pt x="1018" y="23"/>
                  </a:cubicBezTo>
                  <a:cubicBezTo>
                    <a:pt x="1010" y="21"/>
                    <a:pt x="1010" y="21"/>
                    <a:pt x="1010" y="21"/>
                  </a:cubicBezTo>
                  <a:cubicBezTo>
                    <a:pt x="999" y="18"/>
                    <a:pt x="988" y="16"/>
                    <a:pt x="977" y="14"/>
                  </a:cubicBezTo>
                  <a:cubicBezTo>
                    <a:pt x="960" y="11"/>
                    <a:pt x="960" y="11"/>
                    <a:pt x="960" y="11"/>
                  </a:cubicBezTo>
                  <a:cubicBezTo>
                    <a:pt x="954" y="10"/>
                    <a:pt x="948" y="10"/>
                    <a:pt x="943" y="10"/>
                  </a:cubicBezTo>
                  <a:cubicBezTo>
                    <a:pt x="937" y="9"/>
                    <a:pt x="932" y="9"/>
                    <a:pt x="926" y="9"/>
                  </a:cubicBezTo>
                  <a:cubicBezTo>
                    <a:pt x="920" y="8"/>
                    <a:pt x="915" y="8"/>
                    <a:pt x="909" y="8"/>
                  </a:cubicBezTo>
                  <a:cubicBezTo>
                    <a:pt x="892" y="8"/>
                    <a:pt x="892" y="8"/>
                    <a:pt x="892" y="8"/>
                  </a:cubicBezTo>
                  <a:cubicBezTo>
                    <a:pt x="875" y="9"/>
                    <a:pt x="875" y="9"/>
                    <a:pt x="875" y="9"/>
                  </a:cubicBezTo>
                  <a:cubicBezTo>
                    <a:pt x="869" y="9"/>
                    <a:pt x="863" y="10"/>
                    <a:pt x="858" y="10"/>
                  </a:cubicBezTo>
                  <a:cubicBezTo>
                    <a:pt x="852" y="10"/>
                    <a:pt x="847" y="11"/>
                    <a:pt x="841" y="11"/>
                  </a:cubicBezTo>
                  <a:cubicBezTo>
                    <a:pt x="830" y="12"/>
                    <a:pt x="818" y="14"/>
                    <a:pt x="807" y="15"/>
                  </a:cubicBezTo>
                  <a:cubicBezTo>
                    <a:pt x="796" y="17"/>
                    <a:pt x="785" y="19"/>
                    <a:pt x="773" y="21"/>
                  </a:cubicBezTo>
                  <a:cubicBezTo>
                    <a:pt x="762" y="23"/>
                    <a:pt x="751" y="25"/>
                    <a:pt x="740" y="27"/>
                  </a:cubicBezTo>
                  <a:cubicBezTo>
                    <a:pt x="729" y="30"/>
                    <a:pt x="718" y="32"/>
                    <a:pt x="707" y="35"/>
                  </a:cubicBezTo>
                  <a:cubicBezTo>
                    <a:pt x="696" y="38"/>
                    <a:pt x="685" y="41"/>
                    <a:pt x="674" y="44"/>
                  </a:cubicBezTo>
                  <a:cubicBezTo>
                    <a:pt x="663" y="47"/>
                    <a:pt x="652" y="50"/>
                    <a:pt x="641" y="53"/>
                  </a:cubicBezTo>
                  <a:cubicBezTo>
                    <a:pt x="631" y="57"/>
                    <a:pt x="620" y="60"/>
                    <a:pt x="609" y="64"/>
                  </a:cubicBezTo>
                  <a:cubicBezTo>
                    <a:pt x="598" y="67"/>
                    <a:pt x="588" y="71"/>
                    <a:pt x="577" y="75"/>
                  </a:cubicBezTo>
                  <a:cubicBezTo>
                    <a:pt x="566" y="79"/>
                    <a:pt x="556" y="83"/>
                    <a:pt x="545" y="87"/>
                  </a:cubicBezTo>
                  <a:cubicBezTo>
                    <a:pt x="545" y="87"/>
                    <a:pt x="545" y="87"/>
                    <a:pt x="545" y="87"/>
                  </a:cubicBezTo>
                  <a:cubicBezTo>
                    <a:pt x="544" y="88"/>
                    <a:pt x="544" y="88"/>
                    <a:pt x="544" y="88"/>
                  </a:cubicBezTo>
                  <a:cubicBezTo>
                    <a:pt x="479" y="106"/>
                    <a:pt x="479" y="106"/>
                    <a:pt x="479" y="106"/>
                  </a:cubicBezTo>
                  <a:cubicBezTo>
                    <a:pt x="446" y="114"/>
                    <a:pt x="446" y="114"/>
                    <a:pt x="446" y="114"/>
                  </a:cubicBezTo>
                  <a:cubicBezTo>
                    <a:pt x="435" y="117"/>
                    <a:pt x="424" y="120"/>
                    <a:pt x="413" y="122"/>
                  </a:cubicBezTo>
                  <a:cubicBezTo>
                    <a:pt x="379" y="129"/>
                    <a:pt x="379" y="129"/>
                    <a:pt x="379" y="129"/>
                  </a:cubicBezTo>
                  <a:cubicBezTo>
                    <a:pt x="368" y="131"/>
                    <a:pt x="357" y="133"/>
                    <a:pt x="345" y="135"/>
                  </a:cubicBezTo>
                  <a:cubicBezTo>
                    <a:pt x="311" y="139"/>
                    <a:pt x="311" y="139"/>
                    <a:pt x="311" y="139"/>
                  </a:cubicBezTo>
                  <a:cubicBezTo>
                    <a:pt x="306" y="140"/>
                    <a:pt x="300" y="141"/>
                    <a:pt x="294" y="141"/>
                  </a:cubicBezTo>
                  <a:cubicBezTo>
                    <a:pt x="277" y="143"/>
                    <a:pt x="277" y="143"/>
                    <a:pt x="277" y="143"/>
                  </a:cubicBezTo>
                  <a:cubicBezTo>
                    <a:pt x="266" y="144"/>
                    <a:pt x="254" y="145"/>
                    <a:pt x="243" y="145"/>
                  </a:cubicBezTo>
                  <a:cubicBezTo>
                    <a:pt x="231" y="146"/>
                    <a:pt x="220" y="146"/>
                    <a:pt x="208" y="146"/>
                  </a:cubicBezTo>
                  <a:cubicBezTo>
                    <a:pt x="174" y="146"/>
                    <a:pt x="174" y="146"/>
                    <a:pt x="174" y="146"/>
                  </a:cubicBezTo>
                  <a:cubicBezTo>
                    <a:pt x="162" y="146"/>
                    <a:pt x="151" y="145"/>
                    <a:pt x="139" y="144"/>
                  </a:cubicBezTo>
                  <a:cubicBezTo>
                    <a:pt x="127" y="143"/>
                    <a:pt x="116" y="141"/>
                    <a:pt x="104" y="140"/>
                  </a:cubicBezTo>
                  <a:cubicBezTo>
                    <a:pt x="87" y="137"/>
                    <a:pt x="87" y="137"/>
                    <a:pt x="87" y="137"/>
                  </a:cubicBezTo>
                  <a:cubicBezTo>
                    <a:pt x="78" y="136"/>
                    <a:pt x="78" y="136"/>
                    <a:pt x="78" y="136"/>
                  </a:cubicBezTo>
                  <a:cubicBezTo>
                    <a:pt x="75" y="135"/>
                    <a:pt x="72" y="134"/>
                    <a:pt x="69" y="134"/>
                  </a:cubicBezTo>
                  <a:cubicBezTo>
                    <a:pt x="64" y="132"/>
                    <a:pt x="58" y="131"/>
                    <a:pt x="52" y="130"/>
                  </a:cubicBezTo>
                  <a:cubicBezTo>
                    <a:pt x="35" y="125"/>
                    <a:pt x="35" y="125"/>
                    <a:pt x="35" y="125"/>
                  </a:cubicBezTo>
                  <a:cubicBezTo>
                    <a:pt x="29" y="123"/>
                    <a:pt x="23" y="121"/>
                    <a:pt x="18" y="119"/>
                  </a:cubicBezTo>
                  <a:cubicBezTo>
                    <a:pt x="9" y="115"/>
                    <a:pt x="9" y="115"/>
                    <a:pt x="9" y="115"/>
                  </a:cubicBezTo>
                  <a:cubicBezTo>
                    <a:pt x="4" y="113"/>
                    <a:pt x="4" y="113"/>
                    <a:pt x="4" y="113"/>
                  </a:cubicBezTo>
                  <a:cubicBezTo>
                    <a:pt x="2" y="112"/>
                    <a:pt x="2" y="112"/>
                    <a:pt x="2" y="112"/>
                  </a:cubicBezTo>
                  <a:cubicBezTo>
                    <a:pt x="0" y="111"/>
                    <a:pt x="0" y="111"/>
                    <a:pt x="0" y="111"/>
                  </a:cubicBezTo>
                  <a:lnTo>
                    <a:pt x="22" y="69"/>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dirty="0">
                <a:latin typeface="Arial" panose="020B0604020202020204" pitchFamily="34" charset="0"/>
              </a:endParaRPr>
            </a:p>
          </p:txBody>
        </p:sp>
        <p:sp>
          <p:nvSpPr>
            <p:cNvPr id="18" name="Freeform 27"/>
            <p:cNvSpPr>
              <a:spLocks/>
            </p:cNvSpPr>
            <p:nvPr/>
          </p:nvSpPr>
          <p:spPr bwMode="auto">
            <a:xfrm>
              <a:off x="7616253" y="3691919"/>
              <a:ext cx="1425179" cy="567929"/>
            </a:xfrm>
            <a:custGeom>
              <a:avLst/>
              <a:gdLst>
                <a:gd name="T0" fmla="*/ 30 w 506"/>
                <a:gd name="T1" fmla="*/ 0 h 201"/>
                <a:gd name="T2" fmla="*/ 33 w 506"/>
                <a:gd name="T3" fmla="*/ 4 h 201"/>
                <a:gd name="T4" fmla="*/ 43 w 506"/>
                <a:gd name="T5" fmla="*/ 17 h 201"/>
                <a:gd name="T6" fmla="*/ 60 w 506"/>
                <a:gd name="T7" fmla="*/ 36 h 201"/>
                <a:gd name="T8" fmla="*/ 84 w 506"/>
                <a:gd name="T9" fmla="*/ 58 h 201"/>
                <a:gd name="T10" fmla="*/ 116 w 506"/>
                <a:gd name="T11" fmla="*/ 82 h 201"/>
                <a:gd name="T12" fmla="*/ 154 w 506"/>
                <a:gd name="T13" fmla="*/ 107 h 201"/>
                <a:gd name="T14" fmla="*/ 174 w 506"/>
                <a:gd name="T15" fmla="*/ 118 h 201"/>
                <a:gd name="T16" fmla="*/ 196 w 506"/>
                <a:gd name="T17" fmla="*/ 129 h 201"/>
                <a:gd name="T18" fmla="*/ 219 w 506"/>
                <a:gd name="T19" fmla="*/ 139 h 201"/>
                <a:gd name="T20" fmla="*/ 231 w 506"/>
                <a:gd name="T21" fmla="*/ 144 h 201"/>
                <a:gd name="T22" fmla="*/ 242 w 506"/>
                <a:gd name="T23" fmla="*/ 148 h 201"/>
                <a:gd name="T24" fmla="*/ 254 w 506"/>
                <a:gd name="T25" fmla="*/ 153 h 201"/>
                <a:gd name="T26" fmla="*/ 266 w 506"/>
                <a:gd name="T27" fmla="*/ 157 h 201"/>
                <a:gd name="T28" fmla="*/ 290 w 506"/>
                <a:gd name="T29" fmla="*/ 165 h 201"/>
                <a:gd name="T30" fmla="*/ 313 w 506"/>
                <a:gd name="T31" fmla="*/ 171 h 201"/>
                <a:gd name="T32" fmla="*/ 325 w 506"/>
                <a:gd name="T33" fmla="*/ 175 h 201"/>
                <a:gd name="T34" fmla="*/ 337 w 506"/>
                <a:gd name="T35" fmla="*/ 177 h 201"/>
                <a:gd name="T36" fmla="*/ 381 w 506"/>
                <a:gd name="T37" fmla="*/ 187 h 201"/>
                <a:gd name="T38" fmla="*/ 422 w 506"/>
                <a:gd name="T39" fmla="*/ 193 h 201"/>
                <a:gd name="T40" fmla="*/ 440 w 506"/>
                <a:gd name="T41" fmla="*/ 195 h 201"/>
                <a:gd name="T42" fmla="*/ 456 w 506"/>
                <a:gd name="T43" fmla="*/ 197 h 201"/>
                <a:gd name="T44" fmla="*/ 471 w 506"/>
                <a:gd name="T45" fmla="*/ 198 h 201"/>
                <a:gd name="T46" fmla="*/ 483 w 506"/>
                <a:gd name="T47" fmla="*/ 199 h 201"/>
                <a:gd name="T48" fmla="*/ 506 w 506"/>
                <a:gd name="T49" fmla="*/ 201 h 201"/>
                <a:gd name="T50" fmla="*/ 483 w 506"/>
                <a:gd name="T51" fmla="*/ 201 h 201"/>
                <a:gd name="T52" fmla="*/ 471 w 506"/>
                <a:gd name="T53" fmla="*/ 201 h 201"/>
                <a:gd name="T54" fmla="*/ 456 w 506"/>
                <a:gd name="T55" fmla="*/ 200 h 201"/>
                <a:gd name="T56" fmla="*/ 439 w 506"/>
                <a:gd name="T57" fmla="*/ 200 h 201"/>
                <a:gd name="T58" fmla="*/ 421 w 506"/>
                <a:gd name="T59" fmla="*/ 199 h 201"/>
                <a:gd name="T60" fmla="*/ 380 w 506"/>
                <a:gd name="T61" fmla="*/ 195 h 201"/>
                <a:gd name="T62" fmla="*/ 334 w 506"/>
                <a:gd name="T63" fmla="*/ 188 h 201"/>
                <a:gd name="T64" fmla="*/ 322 w 506"/>
                <a:gd name="T65" fmla="*/ 186 h 201"/>
                <a:gd name="T66" fmla="*/ 310 w 506"/>
                <a:gd name="T67" fmla="*/ 184 h 201"/>
                <a:gd name="T68" fmla="*/ 286 w 506"/>
                <a:gd name="T69" fmla="*/ 179 h 201"/>
                <a:gd name="T70" fmla="*/ 261 w 506"/>
                <a:gd name="T71" fmla="*/ 173 h 201"/>
                <a:gd name="T72" fmla="*/ 249 w 506"/>
                <a:gd name="T73" fmla="*/ 169 h 201"/>
                <a:gd name="T74" fmla="*/ 236 w 506"/>
                <a:gd name="T75" fmla="*/ 165 h 201"/>
                <a:gd name="T76" fmla="*/ 224 w 506"/>
                <a:gd name="T77" fmla="*/ 162 h 201"/>
                <a:gd name="T78" fmla="*/ 212 w 506"/>
                <a:gd name="T79" fmla="*/ 157 h 201"/>
                <a:gd name="T80" fmla="*/ 188 w 506"/>
                <a:gd name="T81" fmla="*/ 149 h 201"/>
                <a:gd name="T82" fmla="*/ 164 w 506"/>
                <a:gd name="T83" fmla="*/ 139 h 201"/>
                <a:gd name="T84" fmla="*/ 142 w 506"/>
                <a:gd name="T85" fmla="*/ 128 h 201"/>
                <a:gd name="T86" fmla="*/ 101 w 506"/>
                <a:gd name="T87" fmla="*/ 106 h 201"/>
                <a:gd name="T88" fmla="*/ 66 w 506"/>
                <a:gd name="T89" fmla="*/ 82 h 201"/>
                <a:gd name="T90" fmla="*/ 38 w 506"/>
                <a:gd name="T91" fmla="*/ 59 h 201"/>
                <a:gd name="T92" fmla="*/ 17 w 506"/>
                <a:gd name="T93" fmla="*/ 40 h 201"/>
                <a:gd name="T94" fmla="*/ 5 w 506"/>
                <a:gd name="T95" fmla="*/ 26 h 201"/>
                <a:gd name="T96" fmla="*/ 0 w 506"/>
                <a:gd name="T97" fmla="*/ 20 h 201"/>
                <a:gd name="T98" fmla="*/ 30 w 506"/>
                <a:gd name="T9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6" h="201">
                  <a:moveTo>
                    <a:pt x="30" y="0"/>
                  </a:moveTo>
                  <a:cubicBezTo>
                    <a:pt x="30" y="0"/>
                    <a:pt x="31" y="1"/>
                    <a:pt x="33" y="4"/>
                  </a:cubicBezTo>
                  <a:cubicBezTo>
                    <a:pt x="35" y="7"/>
                    <a:pt x="38" y="12"/>
                    <a:pt x="43" y="17"/>
                  </a:cubicBezTo>
                  <a:cubicBezTo>
                    <a:pt x="47" y="22"/>
                    <a:pt x="53" y="29"/>
                    <a:pt x="60" y="36"/>
                  </a:cubicBezTo>
                  <a:cubicBezTo>
                    <a:pt x="67" y="43"/>
                    <a:pt x="75" y="50"/>
                    <a:pt x="84" y="58"/>
                  </a:cubicBezTo>
                  <a:cubicBezTo>
                    <a:pt x="94" y="66"/>
                    <a:pt x="104" y="74"/>
                    <a:pt x="116" y="82"/>
                  </a:cubicBezTo>
                  <a:cubicBezTo>
                    <a:pt x="128" y="91"/>
                    <a:pt x="140" y="99"/>
                    <a:pt x="154" y="107"/>
                  </a:cubicBezTo>
                  <a:cubicBezTo>
                    <a:pt x="160" y="111"/>
                    <a:pt x="167" y="114"/>
                    <a:pt x="174" y="118"/>
                  </a:cubicBezTo>
                  <a:cubicBezTo>
                    <a:pt x="182" y="122"/>
                    <a:pt x="189" y="125"/>
                    <a:pt x="196" y="129"/>
                  </a:cubicBezTo>
                  <a:cubicBezTo>
                    <a:pt x="204" y="132"/>
                    <a:pt x="211" y="136"/>
                    <a:pt x="219" y="139"/>
                  </a:cubicBezTo>
                  <a:cubicBezTo>
                    <a:pt x="231" y="144"/>
                    <a:pt x="231" y="144"/>
                    <a:pt x="231" y="144"/>
                  </a:cubicBezTo>
                  <a:cubicBezTo>
                    <a:pt x="242" y="148"/>
                    <a:pt x="242" y="148"/>
                    <a:pt x="242" y="148"/>
                  </a:cubicBezTo>
                  <a:cubicBezTo>
                    <a:pt x="254" y="153"/>
                    <a:pt x="254" y="153"/>
                    <a:pt x="254" y="153"/>
                  </a:cubicBezTo>
                  <a:cubicBezTo>
                    <a:pt x="266" y="157"/>
                    <a:pt x="266" y="157"/>
                    <a:pt x="266" y="157"/>
                  </a:cubicBezTo>
                  <a:cubicBezTo>
                    <a:pt x="274" y="160"/>
                    <a:pt x="282" y="162"/>
                    <a:pt x="290" y="165"/>
                  </a:cubicBezTo>
                  <a:cubicBezTo>
                    <a:pt x="298" y="167"/>
                    <a:pt x="305" y="169"/>
                    <a:pt x="313" y="171"/>
                  </a:cubicBezTo>
                  <a:cubicBezTo>
                    <a:pt x="317" y="172"/>
                    <a:pt x="321" y="173"/>
                    <a:pt x="325" y="175"/>
                  </a:cubicBezTo>
                  <a:cubicBezTo>
                    <a:pt x="329" y="175"/>
                    <a:pt x="333" y="176"/>
                    <a:pt x="337" y="177"/>
                  </a:cubicBezTo>
                  <a:cubicBezTo>
                    <a:pt x="352" y="181"/>
                    <a:pt x="367" y="184"/>
                    <a:pt x="381" y="187"/>
                  </a:cubicBezTo>
                  <a:cubicBezTo>
                    <a:pt x="396" y="189"/>
                    <a:pt x="409" y="191"/>
                    <a:pt x="422" y="193"/>
                  </a:cubicBezTo>
                  <a:cubicBezTo>
                    <a:pt x="428" y="194"/>
                    <a:pt x="434" y="195"/>
                    <a:pt x="440" y="195"/>
                  </a:cubicBezTo>
                  <a:cubicBezTo>
                    <a:pt x="446" y="196"/>
                    <a:pt x="451" y="196"/>
                    <a:pt x="456" y="197"/>
                  </a:cubicBezTo>
                  <a:cubicBezTo>
                    <a:pt x="461" y="198"/>
                    <a:pt x="466" y="198"/>
                    <a:pt x="471" y="198"/>
                  </a:cubicBezTo>
                  <a:cubicBezTo>
                    <a:pt x="475" y="199"/>
                    <a:pt x="479" y="199"/>
                    <a:pt x="483" y="199"/>
                  </a:cubicBezTo>
                  <a:cubicBezTo>
                    <a:pt x="498" y="200"/>
                    <a:pt x="506" y="201"/>
                    <a:pt x="506" y="201"/>
                  </a:cubicBezTo>
                  <a:cubicBezTo>
                    <a:pt x="506" y="201"/>
                    <a:pt x="498" y="201"/>
                    <a:pt x="483" y="201"/>
                  </a:cubicBezTo>
                  <a:cubicBezTo>
                    <a:pt x="479" y="201"/>
                    <a:pt x="475" y="201"/>
                    <a:pt x="471" y="201"/>
                  </a:cubicBezTo>
                  <a:cubicBezTo>
                    <a:pt x="466" y="201"/>
                    <a:pt x="461" y="200"/>
                    <a:pt x="456" y="200"/>
                  </a:cubicBezTo>
                  <a:cubicBezTo>
                    <a:pt x="451" y="200"/>
                    <a:pt x="445" y="200"/>
                    <a:pt x="439" y="200"/>
                  </a:cubicBezTo>
                  <a:cubicBezTo>
                    <a:pt x="434" y="199"/>
                    <a:pt x="428" y="199"/>
                    <a:pt x="421" y="199"/>
                  </a:cubicBezTo>
                  <a:cubicBezTo>
                    <a:pt x="408" y="198"/>
                    <a:pt x="395" y="196"/>
                    <a:pt x="380" y="195"/>
                  </a:cubicBezTo>
                  <a:cubicBezTo>
                    <a:pt x="366" y="193"/>
                    <a:pt x="350" y="191"/>
                    <a:pt x="334" y="188"/>
                  </a:cubicBezTo>
                  <a:cubicBezTo>
                    <a:pt x="330" y="188"/>
                    <a:pt x="326" y="187"/>
                    <a:pt x="322" y="186"/>
                  </a:cubicBezTo>
                  <a:cubicBezTo>
                    <a:pt x="318" y="186"/>
                    <a:pt x="314" y="185"/>
                    <a:pt x="310" y="184"/>
                  </a:cubicBezTo>
                  <a:cubicBezTo>
                    <a:pt x="302" y="182"/>
                    <a:pt x="294" y="181"/>
                    <a:pt x="286" y="179"/>
                  </a:cubicBezTo>
                  <a:cubicBezTo>
                    <a:pt x="278" y="177"/>
                    <a:pt x="269" y="175"/>
                    <a:pt x="261" y="173"/>
                  </a:cubicBezTo>
                  <a:cubicBezTo>
                    <a:pt x="257" y="171"/>
                    <a:pt x="253" y="170"/>
                    <a:pt x="249" y="169"/>
                  </a:cubicBezTo>
                  <a:cubicBezTo>
                    <a:pt x="236" y="165"/>
                    <a:pt x="236" y="165"/>
                    <a:pt x="236" y="165"/>
                  </a:cubicBezTo>
                  <a:cubicBezTo>
                    <a:pt x="232" y="164"/>
                    <a:pt x="228" y="163"/>
                    <a:pt x="224" y="162"/>
                  </a:cubicBezTo>
                  <a:cubicBezTo>
                    <a:pt x="212" y="157"/>
                    <a:pt x="212" y="157"/>
                    <a:pt x="212" y="157"/>
                  </a:cubicBezTo>
                  <a:cubicBezTo>
                    <a:pt x="204" y="155"/>
                    <a:pt x="196" y="152"/>
                    <a:pt x="188" y="149"/>
                  </a:cubicBezTo>
                  <a:cubicBezTo>
                    <a:pt x="180" y="145"/>
                    <a:pt x="172" y="142"/>
                    <a:pt x="164" y="139"/>
                  </a:cubicBezTo>
                  <a:cubicBezTo>
                    <a:pt x="157" y="135"/>
                    <a:pt x="149" y="132"/>
                    <a:pt x="142" y="128"/>
                  </a:cubicBezTo>
                  <a:cubicBezTo>
                    <a:pt x="127" y="121"/>
                    <a:pt x="114" y="113"/>
                    <a:pt x="101" y="106"/>
                  </a:cubicBezTo>
                  <a:cubicBezTo>
                    <a:pt x="88" y="98"/>
                    <a:pt x="76" y="90"/>
                    <a:pt x="66" y="82"/>
                  </a:cubicBezTo>
                  <a:cubicBezTo>
                    <a:pt x="55" y="74"/>
                    <a:pt x="46" y="67"/>
                    <a:pt x="38" y="59"/>
                  </a:cubicBezTo>
                  <a:cubicBezTo>
                    <a:pt x="29" y="52"/>
                    <a:pt x="23" y="46"/>
                    <a:pt x="17" y="40"/>
                  </a:cubicBezTo>
                  <a:cubicBezTo>
                    <a:pt x="12" y="34"/>
                    <a:pt x="8" y="29"/>
                    <a:pt x="5" y="26"/>
                  </a:cubicBezTo>
                  <a:cubicBezTo>
                    <a:pt x="2" y="23"/>
                    <a:pt x="0" y="20"/>
                    <a:pt x="0" y="20"/>
                  </a:cubicBezTo>
                  <a:lnTo>
                    <a:pt x="30"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dirty="0">
                <a:latin typeface="Arial" panose="020B0604020202020204" pitchFamily="34" charset="0"/>
              </a:endParaRPr>
            </a:p>
          </p:txBody>
        </p:sp>
        <p:sp>
          <p:nvSpPr>
            <p:cNvPr id="2" name="Oval 1"/>
            <p:cNvSpPr/>
            <p:nvPr/>
          </p:nvSpPr>
          <p:spPr>
            <a:xfrm>
              <a:off x="5261466" y="3110982"/>
              <a:ext cx="1266101" cy="13209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19" name="Freeform 31"/>
            <p:cNvSpPr>
              <a:spLocks/>
            </p:cNvSpPr>
            <p:nvPr/>
          </p:nvSpPr>
          <p:spPr bwMode="auto">
            <a:xfrm>
              <a:off x="6897116" y="3601432"/>
              <a:ext cx="3480197" cy="531019"/>
            </a:xfrm>
            <a:custGeom>
              <a:avLst/>
              <a:gdLst>
                <a:gd name="T0" fmla="*/ 1225 w 1235"/>
                <a:gd name="T1" fmla="*/ 91 h 188"/>
                <a:gd name="T2" fmla="*/ 1212 w 1235"/>
                <a:gd name="T3" fmla="*/ 99 h 188"/>
                <a:gd name="T4" fmla="*/ 1195 w 1235"/>
                <a:gd name="T5" fmla="*/ 109 h 188"/>
                <a:gd name="T6" fmla="*/ 1173 w 1235"/>
                <a:gd name="T7" fmla="*/ 121 h 188"/>
                <a:gd name="T8" fmla="*/ 1147 w 1235"/>
                <a:gd name="T9" fmla="*/ 134 h 188"/>
                <a:gd name="T10" fmla="*/ 1082 w 1235"/>
                <a:gd name="T11" fmla="*/ 160 h 188"/>
                <a:gd name="T12" fmla="*/ 1002 w 1235"/>
                <a:gd name="T13" fmla="*/ 177 h 188"/>
                <a:gd name="T14" fmla="*/ 913 w 1235"/>
                <a:gd name="T15" fmla="*/ 166 h 188"/>
                <a:gd name="T16" fmla="*/ 869 w 1235"/>
                <a:gd name="T17" fmla="*/ 147 h 188"/>
                <a:gd name="T18" fmla="*/ 828 w 1235"/>
                <a:gd name="T19" fmla="*/ 121 h 188"/>
                <a:gd name="T20" fmla="*/ 807 w 1235"/>
                <a:gd name="T21" fmla="*/ 107 h 188"/>
                <a:gd name="T22" fmla="*/ 786 w 1235"/>
                <a:gd name="T23" fmla="*/ 93 h 188"/>
                <a:gd name="T24" fmla="*/ 764 w 1235"/>
                <a:gd name="T25" fmla="*/ 79 h 188"/>
                <a:gd name="T26" fmla="*/ 753 w 1235"/>
                <a:gd name="T27" fmla="*/ 72 h 188"/>
                <a:gd name="T28" fmla="*/ 742 w 1235"/>
                <a:gd name="T29" fmla="*/ 65 h 188"/>
                <a:gd name="T30" fmla="*/ 649 w 1235"/>
                <a:gd name="T31" fmla="*/ 20 h 188"/>
                <a:gd name="T32" fmla="*/ 637 w 1235"/>
                <a:gd name="T33" fmla="*/ 15 h 188"/>
                <a:gd name="T34" fmla="*/ 632 w 1235"/>
                <a:gd name="T35" fmla="*/ 13 h 188"/>
                <a:gd name="T36" fmla="*/ 625 w 1235"/>
                <a:gd name="T37" fmla="*/ 11 h 188"/>
                <a:gd name="T38" fmla="*/ 622 w 1235"/>
                <a:gd name="T39" fmla="*/ 9 h 188"/>
                <a:gd name="T40" fmla="*/ 618 w 1235"/>
                <a:gd name="T41" fmla="*/ 9 h 188"/>
                <a:gd name="T42" fmla="*/ 612 w 1235"/>
                <a:gd name="T43" fmla="*/ 7 h 188"/>
                <a:gd name="T44" fmla="*/ 599 w 1235"/>
                <a:gd name="T45" fmla="*/ 4 h 188"/>
                <a:gd name="T46" fmla="*/ 549 w 1235"/>
                <a:gd name="T47" fmla="*/ 1 h 188"/>
                <a:gd name="T48" fmla="*/ 455 w 1235"/>
                <a:gd name="T49" fmla="*/ 4 h 188"/>
                <a:gd name="T50" fmla="*/ 372 w 1235"/>
                <a:gd name="T51" fmla="*/ 12 h 188"/>
                <a:gd name="T52" fmla="*/ 322 w 1235"/>
                <a:gd name="T53" fmla="*/ 18 h 188"/>
                <a:gd name="T54" fmla="*/ 306 w 1235"/>
                <a:gd name="T55" fmla="*/ 26 h 188"/>
                <a:gd name="T56" fmla="*/ 245 w 1235"/>
                <a:gd name="T57" fmla="*/ 41 h 188"/>
                <a:gd name="T58" fmla="*/ 252 w 1235"/>
                <a:gd name="T59" fmla="*/ 51 h 188"/>
                <a:gd name="T60" fmla="*/ 176 w 1235"/>
                <a:gd name="T61" fmla="*/ 54 h 188"/>
                <a:gd name="T62" fmla="*/ 0 w 1235"/>
                <a:gd name="T63" fmla="*/ 93 h 188"/>
                <a:gd name="T64" fmla="*/ 257 w 1235"/>
                <a:gd name="T65" fmla="*/ 62 h 188"/>
                <a:gd name="T66" fmla="*/ 376 w 1235"/>
                <a:gd name="T67" fmla="*/ 42 h 188"/>
                <a:gd name="T68" fmla="*/ 458 w 1235"/>
                <a:gd name="T69" fmla="*/ 31 h 188"/>
                <a:gd name="T70" fmla="*/ 549 w 1235"/>
                <a:gd name="T71" fmla="*/ 25 h 188"/>
                <a:gd name="T72" fmla="*/ 596 w 1235"/>
                <a:gd name="T73" fmla="*/ 27 h 188"/>
                <a:gd name="T74" fmla="*/ 607 w 1235"/>
                <a:gd name="T75" fmla="*/ 29 h 188"/>
                <a:gd name="T76" fmla="*/ 618 w 1235"/>
                <a:gd name="T77" fmla="*/ 32 h 188"/>
                <a:gd name="T78" fmla="*/ 623 w 1235"/>
                <a:gd name="T79" fmla="*/ 33 h 188"/>
                <a:gd name="T80" fmla="*/ 629 w 1235"/>
                <a:gd name="T81" fmla="*/ 36 h 188"/>
                <a:gd name="T82" fmla="*/ 641 w 1235"/>
                <a:gd name="T83" fmla="*/ 40 h 188"/>
                <a:gd name="T84" fmla="*/ 733 w 1235"/>
                <a:gd name="T85" fmla="*/ 81 h 188"/>
                <a:gd name="T86" fmla="*/ 744 w 1235"/>
                <a:gd name="T87" fmla="*/ 87 h 188"/>
                <a:gd name="T88" fmla="*/ 755 w 1235"/>
                <a:gd name="T89" fmla="*/ 93 h 188"/>
                <a:gd name="T90" fmla="*/ 777 w 1235"/>
                <a:gd name="T91" fmla="*/ 106 h 188"/>
                <a:gd name="T92" fmla="*/ 798 w 1235"/>
                <a:gd name="T93" fmla="*/ 120 h 188"/>
                <a:gd name="T94" fmla="*/ 819 w 1235"/>
                <a:gd name="T95" fmla="*/ 134 h 188"/>
                <a:gd name="T96" fmla="*/ 863 w 1235"/>
                <a:gd name="T97" fmla="*/ 159 h 188"/>
                <a:gd name="T98" fmla="*/ 910 w 1235"/>
                <a:gd name="T99" fmla="*/ 177 h 188"/>
                <a:gd name="T100" fmla="*/ 1003 w 1235"/>
                <a:gd name="T101" fmla="*/ 185 h 188"/>
                <a:gd name="T102" fmla="*/ 1084 w 1235"/>
                <a:gd name="T103" fmla="*/ 165 h 188"/>
                <a:gd name="T104" fmla="*/ 1148 w 1235"/>
                <a:gd name="T105" fmla="*/ 137 h 188"/>
                <a:gd name="T106" fmla="*/ 1174 w 1235"/>
                <a:gd name="T107" fmla="*/ 123 h 188"/>
                <a:gd name="T108" fmla="*/ 1195 w 1235"/>
                <a:gd name="T109" fmla="*/ 110 h 188"/>
                <a:gd name="T110" fmla="*/ 1212 w 1235"/>
                <a:gd name="T111" fmla="*/ 100 h 188"/>
                <a:gd name="T112" fmla="*/ 1225 w 1235"/>
                <a:gd name="T113" fmla="*/ 92 h 188"/>
                <a:gd name="T114" fmla="*/ 1235 w 1235"/>
                <a:gd name="T115" fmla="*/ 85 h 188"/>
                <a:gd name="T116" fmla="*/ 1225 w 1235"/>
                <a:gd name="T117" fmla="*/ 9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5" h="188">
                  <a:moveTo>
                    <a:pt x="1225" y="91"/>
                  </a:moveTo>
                  <a:cubicBezTo>
                    <a:pt x="1221" y="93"/>
                    <a:pt x="1217" y="96"/>
                    <a:pt x="1212" y="99"/>
                  </a:cubicBezTo>
                  <a:cubicBezTo>
                    <a:pt x="1207" y="102"/>
                    <a:pt x="1201" y="105"/>
                    <a:pt x="1195" y="109"/>
                  </a:cubicBezTo>
                  <a:cubicBezTo>
                    <a:pt x="1188" y="113"/>
                    <a:pt x="1181" y="117"/>
                    <a:pt x="1173" y="121"/>
                  </a:cubicBezTo>
                  <a:cubicBezTo>
                    <a:pt x="1165" y="125"/>
                    <a:pt x="1156" y="129"/>
                    <a:pt x="1147" y="134"/>
                  </a:cubicBezTo>
                  <a:cubicBezTo>
                    <a:pt x="1128" y="143"/>
                    <a:pt x="1107" y="152"/>
                    <a:pt x="1082" y="160"/>
                  </a:cubicBezTo>
                  <a:cubicBezTo>
                    <a:pt x="1058" y="168"/>
                    <a:pt x="1031" y="174"/>
                    <a:pt x="1002" y="177"/>
                  </a:cubicBezTo>
                  <a:cubicBezTo>
                    <a:pt x="974" y="179"/>
                    <a:pt x="943" y="176"/>
                    <a:pt x="913" y="166"/>
                  </a:cubicBezTo>
                  <a:cubicBezTo>
                    <a:pt x="898" y="161"/>
                    <a:pt x="884" y="155"/>
                    <a:pt x="869" y="147"/>
                  </a:cubicBezTo>
                  <a:cubicBezTo>
                    <a:pt x="855" y="140"/>
                    <a:pt x="841" y="131"/>
                    <a:pt x="828" y="121"/>
                  </a:cubicBezTo>
                  <a:cubicBezTo>
                    <a:pt x="821" y="117"/>
                    <a:pt x="814" y="112"/>
                    <a:pt x="807" y="107"/>
                  </a:cubicBezTo>
                  <a:cubicBezTo>
                    <a:pt x="800" y="102"/>
                    <a:pt x="793" y="97"/>
                    <a:pt x="786" y="93"/>
                  </a:cubicBezTo>
                  <a:cubicBezTo>
                    <a:pt x="779" y="88"/>
                    <a:pt x="771" y="83"/>
                    <a:pt x="764" y="79"/>
                  </a:cubicBezTo>
                  <a:cubicBezTo>
                    <a:pt x="760" y="76"/>
                    <a:pt x="757" y="74"/>
                    <a:pt x="753" y="72"/>
                  </a:cubicBezTo>
                  <a:cubicBezTo>
                    <a:pt x="742" y="65"/>
                    <a:pt x="742" y="65"/>
                    <a:pt x="742" y="65"/>
                  </a:cubicBezTo>
                  <a:cubicBezTo>
                    <a:pt x="712" y="48"/>
                    <a:pt x="680" y="33"/>
                    <a:pt x="649" y="20"/>
                  </a:cubicBezTo>
                  <a:cubicBezTo>
                    <a:pt x="645" y="19"/>
                    <a:pt x="641" y="17"/>
                    <a:pt x="637" y="15"/>
                  </a:cubicBezTo>
                  <a:cubicBezTo>
                    <a:pt x="632" y="13"/>
                    <a:pt x="632" y="13"/>
                    <a:pt x="632" y="13"/>
                  </a:cubicBezTo>
                  <a:cubicBezTo>
                    <a:pt x="625" y="11"/>
                    <a:pt x="625" y="11"/>
                    <a:pt x="625" y="11"/>
                  </a:cubicBezTo>
                  <a:cubicBezTo>
                    <a:pt x="622" y="9"/>
                    <a:pt x="622" y="9"/>
                    <a:pt x="622" y="9"/>
                  </a:cubicBezTo>
                  <a:cubicBezTo>
                    <a:pt x="621" y="9"/>
                    <a:pt x="619" y="9"/>
                    <a:pt x="618" y="9"/>
                  </a:cubicBezTo>
                  <a:cubicBezTo>
                    <a:pt x="612" y="7"/>
                    <a:pt x="612" y="7"/>
                    <a:pt x="612" y="7"/>
                  </a:cubicBezTo>
                  <a:cubicBezTo>
                    <a:pt x="607" y="6"/>
                    <a:pt x="603" y="5"/>
                    <a:pt x="599" y="4"/>
                  </a:cubicBezTo>
                  <a:cubicBezTo>
                    <a:pt x="582" y="2"/>
                    <a:pt x="565" y="1"/>
                    <a:pt x="549" y="1"/>
                  </a:cubicBezTo>
                  <a:cubicBezTo>
                    <a:pt x="516" y="0"/>
                    <a:pt x="485" y="2"/>
                    <a:pt x="455" y="4"/>
                  </a:cubicBezTo>
                  <a:cubicBezTo>
                    <a:pt x="426" y="6"/>
                    <a:pt x="398" y="9"/>
                    <a:pt x="372" y="12"/>
                  </a:cubicBezTo>
                  <a:cubicBezTo>
                    <a:pt x="354" y="14"/>
                    <a:pt x="338" y="16"/>
                    <a:pt x="322" y="18"/>
                  </a:cubicBezTo>
                  <a:cubicBezTo>
                    <a:pt x="318" y="21"/>
                    <a:pt x="312" y="24"/>
                    <a:pt x="306" y="26"/>
                  </a:cubicBezTo>
                  <a:cubicBezTo>
                    <a:pt x="286" y="33"/>
                    <a:pt x="266" y="38"/>
                    <a:pt x="245" y="41"/>
                  </a:cubicBezTo>
                  <a:cubicBezTo>
                    <a:pt x="248" y="44"/>
                    <a:pt x="250" y="47"/>
                    <a:pt x="252" y="51"/>
                  </a:cubicBezTo>
                  <a:cubicBezTo>
                    <a:pt x="176" y="54"/>
                    <a:pt x="176" y="54"/>
                    <a:pt x="176" y="54"/>
                  </a:cubicBezTo>
                  <a:cubicBezTo>
                    <a:pt x="0" y="93"/>
                    <a:pt x="0" y="93"/>
                    <a:pt x="0" y="93"/>
                  </a:cubicBezTo>
                  <a:cubicBezTo>
                    <a:pt x="0" y="93"/>
                    <a:pt x="120" y="97"/>
                    <a:pt x="257" y="62"/>
                  </a:cubicBezTo>
                  <a:cubicBezTo>
                    <a:pt x="286" y="56"/>
                    <a:pt x="327" y="49"/>
                    <a:pt x="376" y="42"/>
                  </a:cubicBezTo>
                  <a:cubicBezTo>
                    <a:pt x="401" y="38"/>
                    <a:pt x="429" y="34"/>
                    <a:pt x="458" y="31"/>
                  </a:cubicBezTo>
                  <a:cubicBezTo>
                    <a:pt x="487" y="28"/>
                    <a:pt x="517" y="25"/>
                    <a:pt x="549" y="25"/>
                  </a:cubicBezTo>
                  <a:cubicBezTo>
                    <a:pt x="564" y="25"/>
                    <a:pt x="580" y="25"/>
                    <a:pt x="596" y="27"/>
                  </a:cubicBezTo>
                  <a:cubicBezTo>
                    <a:pt x="599" y="28"/>
                    <a:pt x="603" y="28"/>
                    <a:pt x="607" y="29"/>
                  </a:cubicBezTo>
                  <a:cubicBezTo>
                    <a:pt x="611" y="30"/>
                    <a:pt x="615" y="30"/>
                    <a:pt x="618" y="32"/>
                  </a:cubicBezTo>
                  <a:cubicBezTo>
                    <a:pt x="623" y="33"/>
                    <a:pt x="623" y="33"/>
                    <a:pt x="623" y="33"/>
                  </a:cubicBezTo>
                  <a:cubicBezTo>
                    <a:pt x="629" y="36"/>
                    <a:pt x="629" y="36"/>
                    <a:pt x="629" y="36"/>
                  </a:cubicBezTo>
                  <a:cubicBezTo>
                    <a:pt x="633" y="37"/>
                    <a:pt x="637" y="39"/>
                    <a:pt x="641" y="40"/>
                  </a:cubicBezTo>
                  <a:cubicBezTo>
                    <a:pt x="672" y="52"/>
                    <a:pt x="703" y="65"/>
                    <a:pt x="733" y="81"/>
                  </a:cubicBezTo>
                  <a:cubicBezTo>
                    <a:pt x="744" y="87"/>
                    <a:pt x="744" y="87"/>
                    <a:pt x="744" y="87"/>
                  </a:cubicBezTo>
                  <a:cubicBezTo>
                    <a:pt x="748" y="89"/>
                    <a:pt x="751" y="91"/>
                    <a:pt x="755" y="93"/>
                  </a:cubicBezTo>
                  <a:cubicBezTo>
                    <a:pt x="762" y="98"/>
                    <a:pt x="770" y="102"/>
                    <a:pt x="777" y="106"/>
                  </a:cubicBezTo>
                  <a:cubicBezTo>
                    <a:pt x="784" y="111"/>
                    <a:pt x="791" y="115"/>
                    <a:pt x="798" y="120"/>
                  </a:cubicBezTo>
                  <a:cubicBezTo>
                    <a:pt x="805" y="124"/>
                    <a:pt x="812" y="129"/>
                    <a:pt x="819" y="134"/>
                  </a:cubicBezTo>
                  <a:cubicBezTo>
                    <a:pt x="834" y="143"/>
                    <a:pt x="848" y="151"/>
                    <a:pt x="863" y="159"/>
                  </a:cubicBezTo>
                  <a:cubicBezTo>
                    <a:pt x="878" y="166"/>
                    <a:pt x="894" y="173"/>
                    <a:pt x="910" y="177"/>
                  </a:cubicBezTo>
                  <a:cubicBezTo>
                    <a:pt x="941" y="186"/>
                    <a:pt x="974" y="188"/>
                    <a:pt x="1003" y="185"/>
                  </a:cubicBezTo>
                  <a:cubicBezTo>
                    <a:pt x="1033" y="181"/>
                    <a:pt x="1060" y="174"/>
                    <a:pt x="1084" y="165"/>
                  </a:cubicBezTo>
                  <a:cubicBezTo>
                    <a:pt x="1108" y="156"/>
                    <a:pt x="1130" y="146"/>
                    <a:pt x="1148" y="137"/>
                  </a:cubicBezTo>
                  <a:cubicBezTo>
                    <a:pt x="1158" y="132"/>
                    <a:pt x="1166" y="127"/>
                    <a:pt x="1174" y="123"/>
                  </a:cubicBezTo>
                  <a:cubicBezTo>
                    <a:pt x="1182" y="118"/>
                    <a:pt x="1189" y="114"/>
                    <a:pt x="1195" y="110"/>
                  </a:cubicBezTo>
                  <a:cubicBezTo>
                    <a:pt x="1202" y="106"/>
                    <a:pt x="1207" y="103"/>
                    <a:pt x="1212" y="100"/>
                  </a:cubicBezTo>
                  <a:cubicBezTo>
                    <a:pt x="1217" y="97"/>
                    <a:pt x="1221" y="94"/>
                    <a:pt x="1225" y="92"/>
                  </a:cubicBezTo>
                  <a:cubicBezTo>
                    <a:pt x="1231" y="87"/>
                    <a:pt x="1235" y="85"/>
                    <a:pt x="1235" y="85"/>
                  </a:cubicBezTo>
                  <a:cubicBezTo>
                    <a:pt x="1235" y="85"/>
                    <a:pt x="1231" y="87"/>
                    <a:pt x="1225" y="91"/>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dirty="0">
                <a:latin typeface="Arial" panose="020B0604020202020204" pitchFamily="34" charset="0"/>
              </a:endParaRPr>
            </a:p>
          </p:txBody>
        </p:sp>
        <p:sp>
          <p:nvSpPr>
            <p:cNvPr id="22" name="Freeform 6"/>
            <p:cNvSpPr>
              <a:spLocks/>
            </p:cNvSpPr>
            <p:nvPr/>
          </p:nvSpPr>
          <p:spPr bwMode="auto">
            <a:xfrm>
              <a:off x="2705037" y="2290874"/>
              <a:ext cx="2283619" cy="692944"/>
            </a:xfrm>
            <a:custGeom>
              <a:avLst/>
              <a:gdLst>
                <a:gd name="T0" fmla="*/ 787 w 810"/>
                <a:gd name="T1" fmla="*/ 129 h 245"/>
                <a:gd name="T2" fmla="*/ 765 w 810"/>
                <a:gd name="T3" fmla="*/ 133 h 245"/>
                <a:gd name="T4" fmla="*/ 742 w 810"/>
                <a:gd name="T5" fmla="*/ 135 h 245"/>
                <a:gd name="T6" fmla="*/ 719 w 810"/>
                <a:gd name="T7" fmla="*/ 137 h 245"/>
                <a:gd name="T8" fmla="*/ 689 w 810"/>
                <a:gd name="T9" fmla="*/ 138 h 245"/>
                <a:gd name="T10" fmla="*/ 658 w 810"/>
                <a:gd name="T11" fmla="*/ 138 h 245"/>
                <a:gd name="T12" fmla="*/ 598 w 810"/>
                <a:gd name="T13" fmla="*/ 134 h 245"/>
                <a:gd name="T14" fmla="*/ 537 w 810"/>
                <a:gd name="T15" fmla="*/ 128 h 245"/>
                <a:gd name="T16" fmla="*/ 522 w 810"/>
                <a:gd name="T17" fmla="*/ 126 h 245"/>
                <a:gd name="T18" fmla="*/ 505 w 810"/>
                <a:gd name="T19" fmla="*/ 124 h 245"/>
                <a:gd name="T20" fmla="*/ 472 w 810"/>
                <a:gd name="T21" fmla="*/ 126 h 245"/>
                <a:gd name="T22" fmla="*/ 408 w 810"/>
                <a:gd name="T23" fmla="*/ 153 h 245"/>
                <a:gd name="T24" fmla="*/ 389 w 810"/>
                <a:gd name="T25" fmla="*/ 165 h 245"/>
                <a:gd name="T26" fmla="*/ 374 w 810"/>
                <a:gd name="T27" fmla="*/ 144 h 245"/>
                <a:gd name="T28" fmla="*/ 357 w 810"/>
                <a:gd name="T29" fmla="*/ 125 h 245"/>
                <a:gd name="T30" fmla="*/ 332 w 810"/>
                <a:gd name="T31" fmla="*/ 104 h 245"/>
                <a:gd name="T32" fmla="*/ 297 w 810"/>
                <a:gd name="T33" fmla="*/ 82 h 245"/>
                <a:gd name="T34" fmla="*/ 276 w 810"/>
                <a:gd name="T35" fmla="*/ 70 h 245"/>
                <a:gd name="T36" fmla="*/ 232 w 810"/>
                <a:gd name="T37" fmla="*/ 51 h 245"/>
                <a:gd name="T38" fmla="*/ 186 w 810"/>
                <a:gd name="T39" fmla="*/ 36 h 245"/>
                <a:gd name="T40" fmla="*/ 171 w 810"/>
                <a:gd name="T41" fmla="*/ 31 h 245"/>
                <a:gd name="T42" fmla="*/ 140 w 810"/>
                <a:gd name="T43" fmla="*/ 23 h 245"/>
                <a:gd name="T44" fmla="*/ 94 w 810"/>
                <a:gd name="T45" fmla="*/ 13 h 245"/>
                <a:gd name="T46" fmla="*/ 63 w 810"/>
                <a:gd name="T47" fmla="*/ 8 h 245"/>
                <a:gd name="T48" fmla="*/ 0 w 810"/>
                <a:gd name="T49" fmla="*/ 0 h 245"/>
                <a:gd name="T50" fmla="*/ 61 w 810"/>
                <a:gd name="T51" fmla="*/ 17 h 245"/>
                <a:gd name="T52" fmla="*/ 91 w 810"/>
                <a:gd name="T53" fmla="*/ 25 h 245"/>
                <a:gd name="T54" fmla="*/ 150 w 810"/>
                <a:gd name="T55" fmla="*/ 45 h 245"/>
                <a:gd name="T56" fmla="*/ 172 w 810"/>
                <a:gd name="T57" fmla="*/ 53 h 245"/>
                <a:gd name="T58" fmla="*/ 208 w 810"/>
                <a:gd name="T59" fmla="*/ 67 h 245"/>
                <a:gd name="T60" fmla="*/ 236 w 810"/>
                <a:gd name="T61" fmla="*/ 80 h 245"/>
                <a:gd name="T62" fmla="*/ 276 w 810"/>
                <a:gd name="T63" fmla="*/ 102 h 245"/>
                <a:gd name="T64" fmla="*/ 289 w 810"/>
                <a:gd name="T65" fmla="*/ 110 h 245"/>
                <a:gd name="T66" fmla="*/ 325 w 810"/>
                <a:gd name="T67" fmla="*/ 137 h 245"/>
                <a:gd name="T68" fmla="*/ 345 w 810"/>
                <a:gd name="T69" fmla="*/ 158 h 245"/>
                <a:gd name="T70" fmla="*/ 354 w 810"/>
                <a:gd name="T71" fmla="*/ 169 h 245"/>
                <a:gd name="T72" fmla="*/ 368 w 810"/>
                <a:gd name="T73" fmla="*/ 193 h 245"/>
                <a:gd name="T74" fmla="*/ 372 w 810"/>
                <a:gd name="T75" fmla="*/ 232 h 245"/>
                <a:gd name="T76" fmla="*/ 372 w 810"/>
                <a:gd name="T77" fmla="*/ 242 h 245"/>
                <a:gd name="T78" fmla="*/ 405 w 810"/>
                <a:gd name="T79" fmla="*/ 245 h 245"/>
                <a:gd name="T80" fmla="*/ 407 w 810"/>
                <a:gd name="T81" fmla="*/ 234 h 245"/>
                <a:gd name="T82" fmla="*/ 414 w 810"/>
                <a:gd name="T83" fmla="*/ 196 h 245"/>
                <a:gd name="T84" fmla="*/ 476 w 810"/>
                <a:gd name="T85" fmla="*/ 155 h 245"/>
                <a:gd name="T86" fmla="*/ 490 w 810"/>
                <a:gd name="T87" fmla="*/ 153 h 245"/>
                <a:gd name="T88" fmla="*/ 512 w 810"/>
                <a:gd name="T89" fmla="*/ 152 h 245"/>
                <a:gd name="T90" fmla="*/ 523 w 810"/>
                <a:gd name="T91" fmla="*/ 153 h 245"/>
                <a:gd name="T92" fmla="*/ 526 w 810"/>
                <a:gd name="T93" fmla="*/ 153 h 245"/>
                <a:gd name="T94" fmla="*/ 527 w 810"/>
                <a:gd name="T95" fmla="*/ 153 h 245"/>
                <a:gd name="T96" fmla="*/ 526 w 810"/>
                <a:gd name="T97" fmla="*/ 153 h 245"/>
                <a:gd name="T98" fmla="*/ 565 w 810"/>
                <a:gd name="T99" fmla="*/ 156 h 245"/>
                <a:gd name="T100" fmla="*/ 628 w 810"/>
                <a:gd name="T101" fmla="*/ 157 h 245"/>
                <a:gd name="T102" fmla="*/ 690 w 810"/>
                <a:gd name="T103" fmla="*/ 153 h 245"/>
                <a:gd name="T104" fmla="*/ 721 w 810"/>
                <a:gd name="T105" fmla="*/ 149 h 245"/>
                <a:gd name="T106" fmla="*/ 744 w 810"/>
                <a:gd name="T107" fmla="*/ 145 h 245"/>
                <a:gd name="T108" fmla="*/ 766 w 810"/>
                <a:gd name="T109" fmla="*/ 140 h 245"/>
                <a:gd name="T110" fmla="*/ 789 w 810"/>
                <a:gd name="T111" fmla="*/ 133 h 245"/>
                <a:gd name="T112" fmla="*/ 810 w 810"/>
                <a:gd name="T113" fmla="*/ 12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0" h="245">
                  <a:moveTo>
                    <a:pt x="795" y="127"/>
                  </a:moveTo>
                  <a:cubicBezTo>
                    <a:pt x="787" y="129"/>
                    <a:pt x="787" y="129"/>
                    <a:pt x="787" y="129"/>
                  </a:cubicBezTo>
                  <a:cubicBezTo>
                    <a:pt x="780" y="130"/>
                    <a:pt x="780" y="130"/>
                    <a:pt x="780" y="130"/>
                  </a:cubicBezTo>
                  <a:cubicBezTo>
                    <a:pt x="765" y="133"/>
                    <a:pt x="765" y="133"/>
                    <a:pt x="765" y="133"/>
                  </a:cubicBezTo>
                  <a:cubicBezTo>
                    <a:pt x="750" y="135"/>
                    <a:pt x="750" y="135"/>
                    <a:pt x="750" y="135"/>
                  </a:cubicBezTo>
                  <a:cubicBezTo>
                    <a:pt x="742" y="135"/>
                    <a:pt x="742" y="135"/>
                    <a:pt x="742" y="135"/>
                  </a:cubicBezTo>
                  <a:cubicBezTo>
                    <a:pt x="734" y="136"/>
                    <a:pt x="734" y="136"/>
                    <a:pt x="734" y="136"/>
                  </a:cubicBezTo>
                  <a:cubicBezTo>
                    <a:pt x="719" y="137"/>
                    <a:pt x="719" y="137"/>
                    <a:pt x="719" y="137"/>
                  </a:cubicBezTo>
                  <a:cubicBezTo>
                    <a:pt x="714" y="137"/>
                    <a:pt x="709" y="138"/>
                    <a:pt x="704" y="138"/>
                  </a:cubicBezTo>
                  <a:cubicBezTo>
                    <a:pt x="699" y="138"/>
                    <a:pt x="694" y="138"/>
                    <a:pt x="689" y="138"/>
                  </a:cubicBezTo>
                  <a:cubicBezTo>
                    <a:pt x="674" y="138"/>
                    <a:pt x="674" y="138"/>
                    <a:pt x="674" y="138"/>
                  </a:cubicBezTo>
                  <a:cubicBezTo>
                    <a:pt x="668" y="138"/>
                    <a:pt x="663" y="138"/>
                    <a:pt x="658" y="138"/>
                  </a:cubicBezTo>
                  <a:cubicBezTo>
                    <a:pt x="648" y="138"/>
                    <a:pt x="638" y="137"/>
                    <a:pt x="628" y="137"/>
                  </a:cubicBezTo>
                  <a:cubicBezTo>
                    <a:pt x="618" y="136"/>
                    <a:pt x="608" y="135"/>
                    <a:pt x="598" y="134"/>
                  </a:cubicBezTo>
                  <a:cubicBezTo>
                    <a:pt x="587" y="134"/>
                    <a:pt x="577" y="133"/>
                    <a:pt x="567" y="132"/>
                  </a:cubicBezTo>
                  <a:cubicBezTo>
                    <a:pt x="557" y="130"/>
                    <a:pt x="547" y="129"/>
                    <a:pt x="537" y="128"/>
                  </a:cubicBezTo>
                  <a:cubicBezTo>
                    <a:pt x="530" y="127"/>
                    <a:pt x="530" y="127"/>
                    <a:pt x="530" y="127"/>
                  </a:cubicBezTo>
                  <a:cubicBezTo>
                    <a:pt x="522" y="126"/>
                    <a:pt x="522" y="126"/>
                    <a:pt x="522" y="126"/>
                  </a:cubicBezTo>
                  <a:cubicBezTo>
                    <a:pt x="519" y="125"/>
                    <a:pt x="517" y="125"/>
                    <a:pt x="514" y="125"/>
                  </a:cubicBezTo>
                  <a:cubicBezTo>
                    <a:pt x="505" y="124"/>
                    <a:pt x="505" y="124"/>
                    <a:pt x="505" y="124"/>
                  </a:cubicBezTo>
                  <a:cubicBezTo>
                    <a:pt x="500" y="124"/>
                    <a:pt x="494" y="124"/>
                    <a:pt x="489" y="124"/>
                  </a:cubicBezTo>
                  <a:cubicBezTo>
                    <a:pt x="483" y="125"/>
                    <a:pt x="478" y="125"/>
                    <a:pt x="472" y="126"/>
                  </a:cubicBezTo>
                  <a:cubicBezTo>
                    <a:pt x="461" y="127"/>
                    <a:pt x="450" y="130"/>
                    <a:pt x="439" y="134"/>
                  </a:cubicBezTo>
                  <a:cubicBezTo>
                    <a:pt x="428" y="139"/>
                    <a:pt x="417" y="145"/>
                    <a:pt x="408" y="153"/>
                  </a:cubicBezTo>
                  <a:cubicBezTo>
                    <a:pt x="402" y="159"/>
                    <a:pt x="397" y="165"/>
                    <a:pt x="392" y="172"/>
                  </a:cubicBezTo>
                  <a:cubicBezTo>
                    <a:pt x="391" y="170"/>
                    <a:pt x="390" y="167"/>
                    <a:pt x="389" y="165"/>
                  </a:cubicBezTo>
                  <a:cubicBezTo>
                    <a:pt x="386" y="160"/>
                    <a:pt x="383" y="155"/>
                    <a:pt x="379" y="151"/>
                  </a:cubicBezTo>
                  <a:cubicBezTo>
                    <a:pt x="378" y="149"/>
                    <a:pt x="376" y="146"/>
                    <a:pt x="374" y="144"/>
                  </a:cubicBezTo>
                  <a:cubicBezTo>
                    <a:pt x="369" y="137"/>
                    <a:pt x="369" y="137"/>
                    <a:pt x="369" y="137"/>
                  </a:cubicBezTo>
                  <a:cubicBezTo>
                    <a:pt x="365" y="133"/>
                    <a:pt x="361" y="129"/>
                    <a:pt x="357" y="125"/>
                  </a:cubicBezTo>
                  <a:cubicBezTo>
                    <a:pt x="353" y="121"/>
                    <a:pt x="349" y="118"/>
                    <a:pt x="345" y="114"/>
                  </a:cubicBezTo>
                  <a:cubicBezTo>
                    <a:pt x="340" y="110"/>
                    <a:pt x="336" y="107"/>
                    <a:pt x="332" y="104"/>
                  </a:cubicBezTo>
                  <a:cubicBezTo>
                    <a:pt x="323" y="97"/>
                    <a:pt x="314" y="91"/>
                    <a:pt x="304" y="86"/>
                  </a:cubicBezTo>
                  <a:cubicBezTo>
                    <a:pt x="297" y="82"/>
                    <a:pt x="297" y="82"/>
                    <a:pt x="297" y="82"/>
                  </a:cubicBezTo>
                  <a:cubicBezTo>
                    <a:pt x="295" y="80"/>
                    <a:pt x="293" y="79"/>
                    <a:pt x="290" y="78"/>
                  </a:cubicBezTo>
                  <a:cubicBezTo>
                    <a:pt x="285" y="75"/>
                    <a:pt x="281" y="73"/>
                    <a:pt x="276" y="70"/>
                  </a:cubicBezTo>
                  <a:cubicBezTo>
                    <a:pt x="266" y="66"/>
                    <a:pt x="256" y="61"/>
                    <a:pt x="246" y="57"/>
                  </a:cubicBezTo>
                  <a:cubicBezTo>
                    <a:pt x="241" y="55"/>
                    <a:pt x="237" y="53"/>
                    <a:pt x="232" y="51"/>
                  </a:cubicBezTo>
                  <a:cubicBezTo>
                    <a:pt x="217" y="45"/>
                    <a:pt x="217" y="45"/>
                    <a:pt x="217" y="45"/>
                  </a:cubicBezTo>
                  <a:cubicBezTo>
                    <a:pt x="207" y="42"/>
                    <a:pt x="196" y="39"/>
                    <a:pt x="186" y="36"/>
                  </a:cubicBezTo>
                  <a:cubicBezTo>
                    <a:pt x="179" y="33"/>
                    <a:pt x="179" y="33"/>
                    <a:pt x="179" y="33"/>
                  </a:cubicBezTo>
                  <a:cubicBezTo>
                    <a:pt x="171" y="31"/>
                    <a:pt x="171" y="31"/>
                    <a:pt x="171" y="31"/>
                  </a:cubicBezTo>
                  <a:cubicBezTo>
                    <a:pt x="156" y="27"/>
                    <a:pt x="156" y="27"/>
                    <a:pt x="156" y="27"/>
                  </a:cubicBezTo>
                  <a:cubicBezTo>
                    <a:pt x="150" y="26"/>
                    <a:pt x="145" y="24"/>
                    <a:pt x="140" y="23"/>
                  </a:cubicBezTo>
                  <a:cubicBezTo>
                    <a:pt x="125" y="20"/>
                    <a:pt x="125" y="20"/>
                    <a:pt x="125" y="20"/>
                  </a:cubicBezTo>
                  <a:cubicBezTo>
                    <a:pt x="114" y="17"/>
                    <a:pt x="104" y="15"/>
                    <a:pt x="94" y="13"/>
                  </a:cubicBezTo>
                  <a:cubicBezTo>
                    <a:pt x="78" y="10"/>
                    <a:pt x="78" y="10"/>
                    <a:pt x="78" y="10"/>
                  </a:cubicBezTo>
                  <a:cubicBezTo>
                    <a:pt x="63" y="8"/>
                    <a:pt x="63" y="8"/>
                    <a:pt x="63" y="8"/>
                  </a:cubicBezTo>
                  <a:cubicBezTo>
                    <a:pt x="52" y="6"/>
                    <a:pt x="42" y="5"/>
                    <a:pt x="31" y="3"/>
                  </a:cubicBezTo>
                  <a:cubicBezTo>
                    <a:pt x="21" y="2"/>
                    <a:pt x="10" y="1"/>
                    <a:pt x="0" y="0"/>
                  </a:cubicBezTo>
                  <a:cubicBezTo>
                    <a:pt x="10" y="3"/>
                    <a:pt x="20" y="6"/>
                    <a:pt x="30" y="8"/>
                  </a:cubicBezTo>
                  <a:cubicBezTo>
                    <a:pt x="41" y="11"/>
                    <a:pt x="51" y="14"/>
                    <a:pt x="61" y="17"/>
                  </a:cubicBezTo>
                  <a:cubicBezTo>
                    <a:pt x="76" y="21"/>
                    <a:pt x="76" y="21"/>
                    <a:pt x="76" y="21"/>
                  </a:cubicBezTo>
                  <a:cubicBezTo>
                    <a:pt x="91" y="25"/>
                    <a:pt x="91" y="25"/>
                    <a:pt x="91" y="25"/>
                  </a:cubicBezTo>
                  <a:cubicBezTo>
                    <a:pt x="101" y="29"/>
                    <a:pt x="111" y="31"/>
                    <a:pt x="121" y="35"/>
                  </a:cubicBezTo>
                  <a:cubicBezTo>
                    <a:pt x="130" y="38"/>
                    <a:pt x="140" y="41"/>
                    <a:pt x="150" y="45"/>
                  </a:cubicBezTo>
                  <a:cubicBezTo>
                    <a:pt x="165" y="50"/>
                    <a:pt x="165" y="50"/>
                    <a:pt x="165" y="50"/>
                  </a:cubicBezTo>
                  <a:cubicBezTo>
                    <a:pt x="172" y="53"/>
                    <a:pt x="172" y="53"/>
                    <a:pt x="172" y="53"/>
                  </a:cubicBezTo>
                  <a:cubicBezTo>
                    <a:pt x="179" y="56"/>
                    <a:pt x="179" y="56"/>
                    <a:pt x="179" y="56"/>
                  </a:cubicBezTo>
                  <a:cubicBezTo>
                    <a:pt x="189" y="59"/>
                    <a:pt x="199" y="63"/>
                    <a:pt x="208" y="67"/>
                  </a:cubicBezTo>
                  <a:cubicBezTo>
                    <a:pt x="222" y="73"/>
                    <a:pt x="222" y="73"/>
                    <a:pt x="222" y="73"/>
                  </a:cubicBezTo>
                  <a:cubicBezTo>
                    <a:pt x="236" y="80"/>
                    <a:pt x="236" y="80"/>
                    <a:pt x="236" y="80"/>
                  </a:cubicBezTo>
                  <a:cubicBezTo>
                    <a:pt x="245" y="84"/>
                    <a:pt x="254" y="89"/>
                    <a:pt x="263" y="94"/>
                  </a:cubicBezTo>
                  <a:cubicBezTo>
                    <a:pt x="268" y="96"/>
                    <a:pt x="272" y="99"/>
                    <a:pt x="276" y="102"/>
                  </a:cubicBezTo>
                  <a:cubicBezTo>
                    <a:pt x="279" y="103"/>
                    <a:pt x="281" y="104"/>
                    <a:pt x="283" y="106"/>
                  </a:cubicBezTo>
                  <a:cubicBezTo>
                    <a:pt x="289" y="110"/>
                    <a:pt x="289" y="110"/>
                    <a:pt x="289" y="110"/>
                  </a:cubicBezTo>
                  <a:cubicBezTo>
                    <a:pt x="298" y="115"/>
                    <a:pt x="306" y="121"/>
                    <a:pt x="314" y="127"/>
                  </a:cubicBezTo>
                  <a:cubicBezTo>
                    <a:pt x="317" y="130"/>
                    <a:pt x="321" y="133"/>
                    <a:pt x="325" y="137"/>
                  </a:cubicBezTo>
                  <a:cubicBezTo>
                    <a:pt x="329" y="140"/>
                    <a:pt x="332" y="143"/>
                    <a:pt x="336" y="147"/>
                  </a:cubicBezTo>
                  <a:cubicBezTo>
                    <a:pt x="339" y="151"/>
                    <a:pt x="343" y="154"/>
                    <a:pt x="345" y="158"/>
                  </a:cubicBezTo>
                  <a:cubicBezTo>
                    <a:pt x="350" y="163"/>
                    <a:pt x="350" y="163"/>
                    <a:pt x="350" y="163"/>
                  </a:cubicBezTo>
                  <a:cubicBezTo>
                    <a:pt x="351" y="165"/>
                    <a:pt x="353" y="167"/>
                    <a:pt x="354" y="169"/>
                  </a:cubicBezTo>
                  <a:cubicBezTo>
                    <a:pt x="357" y="173"/>
                    <a:pt x="359" y="177"/>
                    <a:pt x="362" y="181"/>
                  </a:cubicBezTo>
                  <a:cubicBezTo>
                    <a:pt x="364" y="185"/>
                    <a:pt x="366" y="189"/>
                    <a:pt x="368" y="193"/>
                  </a:cubicBezTo>
                  <a:cubicBezTo>
                    <a:pt x="371" y="201"/>
                    <a:pt x="373" y="209"/>
                    <a:pt x="374" y="217"/>
                  </a:cubicBezTo>
                  <a:cubicBezTo>
                    <a:pt x="373" y="222"/>
                    <a:pt x="373" y="227"/>
                    <a:pt x="372" y="232"/>
                  </a:cubicBezTo>
                  <a:cubicBezTo>
                    <a:pt x="372" y="235"/>
                    <a:pt x="372" y="238"/>
                    <a:pt x="372" y="241"/>
                  </a:cubicBezTo>
                  <a:cubicBezTo>
                    <a:pt x="372" y="241"/>
                    <a:pt x="372" y="241"/>
                    <a:pt x="372" y="242"/>
                  </a:cubicBezTo>
                  <a:cubicBezTo>
                    <a:pt x="376" y="241"/>
                    <a:pt x="380" y="240"/>
                    <a:pt x="385" y="240"/>
                  </a:cubicBezTo>
                  <a:cubicBezTo>
                    <a:pt x="392" y="240"/>
                    <a:pt x="399" y="242"/>
                    <a:pt x="405" y="245"/>
                  </a:cubicBezTo>
                  <a:cubicBezTo>
                    <a:pt x="405" y="244"/>
                    <a:pt x="406" y="244"/>
                    <a:pt x="406" y="244"/>
                  </a:cubicBezTo>
                  <a:cubicBezTo>
                    <a:pt x="406" y="240"/>
                    <a:pt x="406" y="237"/>
                    <a:pt x="407" y="234"/>
                  </a:cubicBezTo>
                  <a:cubicBezTo>
                    <a:pt x="407" y="229"/>
                    <a:pt x="407" y="224"/>
                    <a:pt x="406" y="218"/>
                  </a:cubicBezTo>
                  <a:cubicBezTo>
                    <a:pt x="408" y="211"/>
                    <a:pt x="411" y="203"/>
                    <a:pt x="414" y="196"/>
                  </a:cubicBezTo>
                  <a:cubicBezTo>
                    <a:pt x="422" y="181"/>
                    <a:pt x="435" y="169"/>
                    <a:pt x="451" y="162"/>
                  </a:cubicBezTo>
                  <a:cubicBezTo>
                    <a:pt x="459" y="159"/>
                    <a:pt x="467" y="156"/>
                    <a:pt x="476" y="155"/>
                  </a:cubicBezTo>
                  <a:cubicBezTo>
                    <a:pt x="479" y="154"/>
                    <a:pt x="481" y="154"/>
                    <a:pt x="483" y="154"/>
                  </a:cubicBezTo>
                  <a:cubicBezTo>
                    <a:pt x="490" y="153"/>
                    <a:pt x="490" y="153"/>
                    <a:pt x="490" y="153"/>
                  </a:cubicBezTo>
                  <a:cubicBezTo>
                    <a:pt x="495" y="153"/>
                    <a:pt x="500" y="152"/>
                    <a:pt x="505" y="152"/>
                  </a:cubicBezTo>
                  <a:cubicBezTo>
                    <a:pt x="512" y="152"/>
                    <a:pt x="512" y="152"/>
                    <a:pt x="512" y="152"/>
                  </a:cubicBezTo>
                  <a:cubicBezTo>
                    <a:pt x="514" y="152"/>
                    <a:pt x="517" y="153"/>
                    <a:pt x="519" y="153"/>
                  </a:cubicBezTo>
                  <a:cubicBezTo>
                    <a:pt x="523" y="153"/>
                    <a:pt x="523" y="153"/>
                    <a:pt x="523" y="153"/>
                  </a:cubicBezTo>
                  <a:cubicBezTo>
                    <a:pt x="525" y="153"/>
                    <a:pt x="525" y="153"/>
                    <a:pt x="525" y="153"/>
                  </a:cubicBezTo>
                  <a:cubicBezTo>
                    <a:pt x="526" y="153"/>
                    <a:pt x="526" y="153"/>
                    <a:pt x="526" y="153"/>
                  </a:cubicBezTo>
                  <a:cubicBezTo>
                    <a:pt x="526" y="153"/>
                    <a:pt x="526" y="153"/>
                    <a:pt x="526" y="153"/>
                  </a:cubicBezTo>
                  <a:cubicBezTo>
                    <a:pt x="527" y="153"/>
                    <a:pt x="527" y="153"/>
                    <a:pt x="527" y="153"/>
                  </a:cubicBezTo>
                  <a:cubicBezTo>
                    <a:pt x="527" y="153"/>
                    <a:pt x="527" y="153"/>
                    <a:pt x="527" y="153"/>
                  </a:cubicBezTo>
                  <a:cubicBezTo>
                    <a:pt x="526" y="153"/>
                    <a:pt x="527" y="154"/>
                    <a:pt x="526" y="153"/>
                  </a:cubicBezTo>
                  <a:cubicBezTo>
                    <a:pt x="534" y="154"/>
                    <a:pt x="534" y="154"/>
                    <a:pt x="534" y="154"/>
                  </a:cubicBezTo>
                  <a:cubicBezTo>
                    <a:pt x="544" y="155"/>
                    <a:pt x="555" y="156"/>
                    <a:pt x="565" y="156"/>
                  </a:cubicBezTo>
                  <a:cubicBezTo>
                    <a:pt x="576" y="157"/>
                    <a:pt x="586" y="157"/>
                    <a:pt x="596" y="157"/>
                  </a:cubicBezTo>
                  <a:cubicBezTo>
                    <a:pt x="607" y="158"/>
                    <a:pt x="617" y="158"/>
                    <a:pt x="628" y="157"/>
                  </a:cubicBezTo>
                  <a:cubicBezTo>
                    <a:pt x="638" y="157"/>
                    <a:pt x="648" y="157"/>
                    <a:pt x="659" y="156"/>
                  </a:cubicBezTo>
                  <a:cubicBezTo>
                    <a:pt x="669" y="155"/>
                    <a:pt x="679" y="155"/>
                    <a:pt x="690" y="153"/>
                  </a:cubicBezTo>
                  <a:cubicBezTo>
                    <a:pt x="695" y="153"/>
                    <a:pt x="700" y="152"/>
                    <a:pt x="705" y="152"/>
                  </a:cubicBezTo>
                  <a:cubicBezTo>
                    <a:pt x="710" y="151"/>
                    <a:pt x="715" y="150"/>
                    <a:pt x="721" y="149"/>
                  </a:cubicBezTo>
                  <a:cubicBezTo>
                    <a:pt x="736" y="147"/>
                    <a:pt x="736" y="147"/>
                    <a:pt x="736" y="147"/>
                  </a:cubicBezTo>
                  <a:cubicBezTo>
                    <a:pt x="738" y="146"/>
                    <a:pt x="741" y="146"/>
                    <a:pt x="744" y="145"/>
                  </a:cubicBezTo>
                  <a:cubicBezTo>
                    <a:pt x="751" y="143"/>
                    <a:pt x="751" y="143"/>
                    <a:pt x="751" y="143"/>
                  </a:cubicBezTo>
                  <a:cubicBezTo>
                    <a:pt x="766" y="140"/>
                    <a:pt x="766" y="140"/>
                    <a:pt x="766" y="140"/>
                  </a:cubicBezTo>
                  <a:cubicBezTo>
                    <a:pt x="781" y="135"/>
                    <a:pt x="781" y="135"/>
                    <a:pt x="781" y="135"/>
                  </a:cubicBezTo>
                  <a:cubicBezTo>
                    <a:pt x="789" y="133"/>
                    <a:pt x="789" y="133"/>
                    <a:pt x="789" y="133"/>
                  </a:cubicBezTo>
                  <a:cubicBezTo>
                    <a:pt x="796" y="130"/>
                    <a:pt x="796" y="130"/>
                    <a:pt x="796" y="130"/>
                  </a:cubicBezTo>
                  <a:cubicBezTo>
                    <a:pt x="810" y="124"/>
                    <a:pt x="810" y="124"/>
                    <a:pt x="810" y="124"/>
                  </a:cubicBezTo>
                  <a:lnTo>
                    <a:pt x="795" y="127"/>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dirty="0">
                <a:latin typeface="Arial" panose="020B0604020202020204" pitchFamily="34" charset="0"/>
              </a:endParaRPr>
            </a:p>
          </p:txBody>
        </p:sp>
        <p:sp>
          <p:nvSpPr>
            <p:cNvPr id="23" name="Freeform 7"/>
            <p:cNvSpPr>
              <a:spLocks/>
            </p:cNvSpPr>
            <p:nvPr/>
          </p:nvSpPr>
          <p:spPr bwMode="auto">
            <a:xfrm>
              <a:off x="2160920" y="2992154"/>
              <a:ext cx="1688306" cy="390525"/>
            </a:xfrm>
            <a:custGeom>
              <a:avLst/>
              <a:gdLst>
                <a:gd name="T0" fmla="*/ 599 w 599"/>
                <a:gd name="T1" fmla="*/ 1 h 138"/>
                <a:gd name="T2" fmla="*/ 599 w 599"/>
                <a:gd name="T3" fmla="*/ 4 h 138"/>
                <a:gd name="T4" fmla="*/ 598 w 599"/>
                <a:gd name="T5" fmla="*/ 10 h 138"/>
                <a:gd name="T6" fmla="*/ 591 w 599"/>
                <a:gd name="T7" fmla="*/ 34 h 138"/>
                <a:gd name="T8" fmla="*/ 574 w 599"/>
                <a:gd name="T9" fmla="*/ 65 h 138"/>
                <a:gd name="T10" fmla="*/ 540 w 599"/>
                <a:gd name="T11" fmla="*/ 97 h 138"/>
                <a:gd name="T12" fmla="*/ 493 w 599"/>
                <a:gd name="T13" fmla="*/ 121 h 138"/>
                <a:gd name="T14" fmla="*/ 437 w 599"/>
                <a:gd name="T15" fmla="*/ 134 h 138"/>
                <a:gd name="T16" fmla="*/ 407 w 599"/>
                <a:gd name="T17" fmla="*/ 137 h 138"/>
                <a:gd name="T18" fmla="*/ 377 w 599"/>
                <a:gd name="T19" fmla="*/ 138 h 138"/>
                <a:gd name="T20" fmla="*/ 346 w 599"/>
                <a:gd name="T21" fmla="*/ 137 h 138"/>
                <a:gd name="T22" fmla="*/ 316 w 599"/>
                <a:gd name="T23" fmla="*/ 135 h 138"/>
                <a:gd name="T24" fmla="*/ 285 w 599"/>
                <a:gd name="T25" fmla="*/ 131 h 138"/>
                <a:gd name="T26" fmla="*/ 255 w 599"/>
                <a:gd name="T27" fmla="*/ 125 h 138"/>
                <a:gd name="T28" fmla="*/ 225 w 599"/>
                <a:gd name="T29" fmla="*/ 119 h 138"/>
                <a:gd name="T30" fmla="*/ 197 w 599"/>
                <a:gd name="T31" fmla="*/ 112 h 138"/>
                <a:gd name="T32" fmla="*/ 144 w 599"/>
                <a:gd name="T33" fmla="*/ 98 h 138"/>
                <a:gd name="T34" fmla="*/ 96 w 599"/>
                <a:gd name="T35" fmla="*/ 84 h 138"/>
                <a:gd name="T36" fmla="*/ 57 w 599"/>
                <a:gd name="T37" fmla="*/ 72 h 138"/>
                <a:gd name="T38" fmla="*/ 26 w 599"/>
                <a:gd name="T39" fmla="*/ 62 h 138"/>
                <a:gd name="T40" fmla="*/ 0 w 599"/>
                <a:gd name="T41" fmla="*/ 54 h 138"/>
                <a:gd name="T42" fmla="*/ 27 w 599"/>
                <a:gd name="T43" fmla="*/ 61 h 138"/>
                <a:gd name="T44" fmla="*/ 58 w 599"/>
                <a:gd name="T45" fmla="*/ 69 h 138"/>
                <a:gd name="T46" fmla="*/ 98 w 599"/>
                <a:gd name="T47" fmla="*/ 79 h 138"/>
                <a:gd name="T48" fmla="*/ 146 w 599"/>
                <a:gd name="T49" fmla="*/ 90 h 138"/>
                <a:gd name="T50" fmla="*/ 199 w 599"/>
                <a:gd name="T51" fmla="*/ 101 h 138"/>
                <a:gd name="T52" fmla="*/ 228 w 599"/>
                <a:gd name="T53" fmla="*/ 106 h 138"/>
                <a:gd name="T54" fmla="*/ 257 w 599"/>
                <a:gd name="T55" fmla="*/ 111 h 138"/>
                <a:gd name="T56" fmla="*/ 287 w 599"/>
                <a:gd name="T57" fmla="*/ 115 h 138"/>
                <a:gd name="T58" fmla="*/ 316 w 599"/>
                <a:gd name="T59" fmla="*/ 117 h 138"/>
                <a:gd name="T60" fmla="*/ 347 w 599"/>
                <a:gd name="T61" fmla="*/ 117 h 138"/>
                <a:gd name="T62" fmla="*/ 376 w 599"/>
                <a:gd name="T63" fmla="*/ 117 h 138"/>
                <a:gd name="T64" fmla="*/ 405 w 599"/>
                <a:gd name="T65" fmla="*/ 114 h 138"/>
                <a:gd name="T66" fmla="*/ 433 w 599"/>
                <a:gd name="T67" fmla="*/ 110 h 138"/>
                <a:gd name="T68" fmla="*/ 483 w 599"/>
                <a:gd name="T69" fmla="*/ 95 h 138"/>
                <a:gd name="T70" fmla="*/ 522 w 599"/>
                <a:gd name="T71" fmla="*/ 73 h 138"/>
                <a:gd name="T72" fmla="*/ 547 w 599"/>
                <a:gd name="T73" fmla="*/ 46 h 138"/>
                <a:gd name="T74" fmla="*/ 559 w 599"/>
                <a:gd name="T75" fmla="*/ 22 h 138"/>
                <a:gd name="T76" fmla="*/ 563 w 599"/>
                <a:gd name="T77" fmla="*/ 5 h 138"/>
                <a:gd name="T78" fmla="*/ 563 w 599"/>
                <a:gd name="T79" fmla="*/ 1 h 138"/>
                <a:gd name="T80" fmla="*/ 563 w 599"/>
                <a:gd name="T81" fmla="*/ 0 h 138"/>
                <a:gd name="T82" fmla="*/ 599 w 599"/>
                <a:gd name="T83" fmla="*/ 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9" h="138">
                  <a:moveTo>
                    <a:pt x="599" y="1"/>
                  </a:moveTo>
                  <a:cubicBezTo>
                    <a:pt x="599" y="1"/>
                    <a:pt x="599" y="2"/>
                    <a:pt x="599" y="4"/>
                  </a:cubicBezTo>
                  <a:cubicBezTo>
                    <a:pt x="599" y="5"/>
                    <a:pt x="598" y="7"/>
                    <a:pt x="598" y="10"/>
                  </a:cubicBezTo>
                  <a:cubicBezTo>
                    <a:pt x="597" y="16"/>
                    <a:pt x="595" y="24"/>
                    <a:pt x="591" y="34"/>
                  </a:cubicBezTo>
                  <a:cubicBezTo>
                    <a:pt x="588" y="43"/>
                    <a:pt x="582" y="54"/>
                    <a:pt x="574" y="65"/>
                  </a:cubicBezTo>
                  <a:cubicBezTo>
                    <a:pt x="565" y="77"/>
                    <a:pt x="554" y="88"/>
                    <a:pt x="540" y="97"/>
                  </a:cubicBezTo>
                  <a:cubicBezTo>
                    <a:pt x="526" y="107"/>
                    <a:pt x="510" y="115"/>
                    <a:pt x="493" y="121"/>
                  </a:cubicBezTo>
                  <a:cubicBezTo>
                    <a:pt x="475" y="127"/>
                    <a:pt x="456" y="132"/>
                    <a:pt x="437" y="134"/>
                  </a:cubicBezTo>
                  <a:cubicBezTo>
                    <a:pt x="427" y="136"/>
                    <a:pt x="417" y="136"/>
                    <a:pt x="407" y="137"/>
                  </a:cubicBezTo>
                  <a:cubicBezTo>
                    <a:pt x="397" y="138"/>
                    <a:pt x="387" y="138"/>
                    <a:pt x="377" y="138"/>
                  </a:cubicBezTo>
                  <a:cubicBezTo>
                    <a:pt x="366" y="138"/>
                    <a:pt x="356" y="137"/>
                    <a:pt x="346" y="137"/>
                  </a:cubicBezTo>
                  <a:cubicBezTo>
                    <a:pt x="336" y="136"/>
                    <a:pt x="326" y="136"/>
                    <a:pt x="316" y="135"/>
                  </a:cubicBezTo>
                  <a:cubicBezTo>
                    <a:pt x="305" y="134"/>
                    <a:pt x="295" y="132"/>
                    <a:pt x="285" y="131"/>
                  </a:cubicBezTo>
                  <a:cubicBezTo>
                    <a:pt x="274" y="129"/>
                    <a:pt x="264" y="127"/>
                    <a:pt x="255" y="125"/>
                  </a:cubicBezTo>
                  <a:cubicBezTo>
                    <a:pt x="245" y="123"/>
                    <a:pt x="235" y="121"/>
                    <a:pt x="225" y="119"/>
                  </a:cubicBezTo>
                  <a:cubicBezTo>
                    <a:pt x="216" y="117"/>
                    <a:pt x="206" y="115"/>
                    <a:pt x="197" y="112"/>
                  </a:cubicBezTo>
                  <a:cubicBezTo>
                    <a:pt x="179" y="107"/>
                    <a:pt x="161" y="103"/>
                    <a:pt x="144" y="98"/>
                  </a:cubicBezTo>
                  <a:cubicBezTo>
                    <a:pt x="127" y="93"/>
                    <a:pt x="111" y="89"/>
                    <a:pt x="96" y="84"/>
                  </a:cubicBezTo>
                  <a:cubicBezTo>
                    <a:pt x="82" y="80"/>
                    <a:pt x="69" y="76"/>
                    <a:pt x="57" y="72"/>
                  </a:cubicBezTo>
                  <a:cubicBezTo>
                    <a:pt x="45" y="68"/>
                    <a:pt x="35" y="65"/>
                    <a:pt x="26" y="62"/>
                  </a:cubicBezTo>
                  <a:cubicBezTo>
                    <a:pt x="9" y="57"/>
                    <a:pt x="0" y="54"/>
                    <a:pt x="0" y="54"/>
                  </a:cubicBezTo>
                  <a:cubicBezTo>
                    <a:pt x="0" y="54"/>
                    <a:pt x="9" y="57"/>
                    <a:pt x="27" y="61"/>
                  </a:cubicBezTo>
                  <a:cubicBezTo>
                    <a:pt x="35" y="63"/>
                    <a:pt x="46" y="66"/>
                    <a:pt x="58" y="69"/>
                  </a:cubicBezTo>
                  <a:cubicBezTo>
                    <a:pt x="70" y="72"/>
                    <a:pt x="83" y="76"/>
                    <a:pt x="98" y="79"/>
                  </a:cubicBezTo>
                  <a:cubicBezTo>
                    <a:pt x="113" y="82"/>
                    <a:pt x="129" y="86"/>
                    <a:pt x="146" y="90"/>
                  </a:cubicBezTo>
                  <a:cubicBezTo>
                    <a:pt x="163" y="94"/>
                    <a:pt x="181" y="97"/>
                    <a:pt x="199" y="101"/>
                  </a:cubicBezTo>
                  <a:cubicBezTo>
                    <a:pt x="209" y="103"/>
                    <a:pt x="218" y="104"/>
                    <a:pt x="228" y="106"/>
                  </a:cubicBezTo>
                  <a:cubicBezTo>
                    <a:pt x="237" y="108"/>
                    <a:pt x="247" y="110"/>
                    <a:pt x="257" y="111"/>
                  </a:cubicBezTo>
                  <a:cubicBezTo>
                    <a:pt x="267" y="112"/>
                    <a:pt x="277" y="113"/>
                    <a:pt x="287" y="115"/>
                  </a:cubicBezTo>
                  <a:cubicBezTo>
                    <a:pt x="297" y="115"/>
                    <a:pt x="307" y="116"/>
                    <a:pt x="316" y="117"/>
                  </a:cubicBezTo>
                  <a:cubicBezTo>
                    <a:pt x="326" y="117"/>
                    <a:pt x="336" y="117"/>
                    <a:pt x="347" y="117"/>
                  </a:cubicBezTo>
                  <a:cubicBezTo>
                    <a:pt x="356" y="117"/>
                    <a:pt x="366" y="117"/>
                    <a:pt x="376" y="117"/>
                  </a:cubicBezTo>
                  <a:cubicBezTo>
                    <a:pt x="386" y="116"/>
                    <a:pt x="396" y="115"/>
                    <a:pt x="405" y="114"/>
                  </a:cubicBezTo>
                  <a:cubicBezTo>
                    <a:pt x="414" y="113"/>
                    <a:pt x="424" y="112"/>
                    <a:pt x="433" y="110"/>
                  </a:cubicBezTo>
                  <a:cubicBezTo>
                    <a:pt x="451" y="107"/>
                    <a:pt x="468" y="102"/>
                    <a:pt x="483" y="95"/>
                  </a:cubicBezTo>
                  <a:cubicBezTo>
                    <a:pt x="498" y="89"/>
                    <a:pt x="511" y="81"/>
                    <a:pt x="522" y="73"/>
                  </a:cubicBezTo>
                  <a:cubicBezTo>
                    <a:pt x="533" y="64"/>
                    <a:pt x="541" y="55"/>
                    <a:pt x="547" y="46"/>
                  </a:cubicBezTo>
                  <a:cubicBezTo>
                    <a:pt x="553" y="37"/>
                    <a:pt x="557" y="29"/>
                    <a:pt x="559" y="22"/>
                  </a:cubicBezTo>
                  <a:cubicBezTo>
                    <a:pt x="561" y="15"/>
                    <a:pt x="562" y="9"/>
                    <a:pt x="563" y="5"/>
                  </a:cubicBezTo>
                  <a:cubicBezTo>
                    <a:pt x="563" y="3"/>
                    <a:pt x="563" y="2"/>
                    <a:pt x="563" y="1"/>
                  </a:cubicBezTo>
                  <a:cubicBezTo>
                    <a:pt x="563" y="1"/>
                    <a:pt x="563" y="0"/>
                    <a:pt x="563" y="0"/>
                  </a:cubicBezTo>
                  <a:lnTo>
                    <a:pt x="599" y="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dirty="0">
                <a:latin typeface="Arial" panose="020B0604020202020204" pitchFamily="34" charset="0"/>
              </a:endParaRPr>
            </a:p>
          </p:txBody>
        </p:sp>
        <p:sp>
          <p:nvSpPr>
            <p:cNvPr id="24" name="TextBox 23"/>
            <p:cNvSpPr txBox="1"/>
            <p:nvPr/>
          </p:nvSpPr>
          <p:spPr>
            <a:xfrm rot="18859415">
              <a:off x="7016960" y="2488196"/>
              <a:ext cx="601447" cy="323165"/>
            </a:xfrm>
            <a:prstGeom prst="rect">
              <a:avLst/>
            </a:prstGeom>
            <a:noFill/>
          </p:spPr>
          <p:txBody>
            <a:bodyPr wrap="none" rtlCol="0">
              <a:spAutoFit/>
            </a:bodyPr>
            <a:lstStyle/>
            <a:p>
              <a:pPr algn="ctr"/>
              <a:r>
                <a:rPr lang="en-AU" sz="1500" b="1" dirty="0">
                  <a:solidFill>
                    <a:schemeClr val="accent2"/>
                  </a:solidFill>
                  <a:latin typeface="Arial" panose="020B0604020202020204" pitchFamily="34" charset="0"/>
                </a:rPr>
                <a:t>OHS</a:t>
              </a:r>
              <a:endParaRPr lang="id-ID" sz="1500" b="1" dirty="0">
                <a:solidFill>
                  <a:schemeClr val="accent2"/>
                </a:solidFill>
                <a:latin typeface="Arial" panose="020B0604020202020204" pitchFamily="34" charset="0"/>
              </a:endParaRPr>
            </a:p>
          </p:txBody>
        </p:sp>
        <p:sp>
          <p:nvSpPr>
            <p:cNvPr id="25" name="TextBox 24"/>
            <p:cNvSpPr txBox="1"/>
            <p:nvPr/>
          </p:nvSpPr>
          <p:spPr>
            <a:xfrm rot="19598450">
              <a:off x="8114717" y="1809119"/>
              <a:ext cx="864339" cy="253916"/>
            </a:xfrm>
            <a:prstGeom prst="rect">
              <a:avLst/>
            </a:prstGeom>
            <a:noFill/>
          </p:spPr>
          <p:txBody>
            <a:bodyPr wrap="none" rtlCol="0">
              <a:spAutoFit/>
            </a:bodyPr>
            <a:lstStyle/>
            <a:p>
              <a:pPr algn="ctr"/>
              <a:r>
                <a:rPr lang="en-AU" sz="1050" dirty="0">
                  <a:solidFill>
                    <a:schemeClr val="bg1">
                      <a:lumMod val="50000"/>
                    </a:schemeClr>
                  </a:solidFill>
                  <a:latin typeface="Arial" panose="020B0604020202020204" pitchFamily="34" charset="0"/>
                </a:rPr>
                <a:t>SYSTEMS </a:t>
              </a:r>
              <a:endParaRPr lang="id-ID" sz="1050" dirty="0">
                <a:solidFill>
                  <a:schemeClr val="bg1">
                    <a:lumMod val="50000"/>
                  </a:schemeClr>
                </a:solidFill>
                <a:latin typeface="Arial" panose="020B0604020202020204" pitchFamily="34" charset="0"/>
              </a:endParaRPr>
            </a:p>
          </p:txBody>
        </p:sp>
        <p:sp>
          <p:nvSpPr>
            <p:cNvPr id="26" name="TextBox 25"/>
            <p:cNvSpPr txBox="1"/>
            <p:nvPr/>
          </p:nvSpPr>
          <p:spPr>
            <a:xfrm>
              <a:off x="8717748" y="2248980"/>
              <a:ext cx="1023037" cy="253916"/>
            </a:xfrm>
            <a:prstGeom prst="rect">
              <a:avLst/>
            </a:prstGeom>
            <a:noFill/>
          </p:spPr>
          <p:txBody>
            <a:bodyPr wrap="none" rtlCol="0">
              <a:spAutoFit/>
            </a:bodyPr>
            <a:lstStyle/>
            <a:p>
              <a:pPr algn="ctr"/>
              <a:r>
                <a:rPr lang="en-AU" sz="1050" dirty="0">
                  <a:solidFill>
                    <a:schemeClr val="bg1">
                      <a:lumMod val="50000"/>
                    </a:schemeClr>
                  </a:solidFill>
                  <a:latin typeface="Arial" panose="020B0604020202020204" pitchFamily="34" charset="0"/>
                </a:rPr>
                <a:t>PROCESSES</a:t>
              </a:r>
              <a:endParaRPr lang="id-ID" sz="1050" dirty="0">
                <a:solidFill>
                  <a:schemeClr val="bg1">
                    <a:lumMod val="50000"/>
                  </a:schemeClr>
                </a:solidFill>
                <a:latin typeface="Arial" panose="020B0604020202020204" pitchFamily="34" charset="0"/>
              </a:endParaRPr>
            </a:p>
          </p:txBody>
        </p:sp>
        <p:sp>
          <p:nvSpPr>
            <p:cNvPr id="27" name="TextBox 26"/>
            <p:cNvSpPr txBox="1"/>
            <p:nvPr/>
          </p:nvSpPr>
          <p:spPr>
            <a:xfrm>
              <a:off x="8940740" y="2600823"/>
              <a:ext cx="1351652" cy="253916"/>
            </a:xfrm>
            <a:prstGeom prst="rect">
              <a:avLst/>
            </a:prstGeom>
            <a:noFill/>
          </p:spPr>
          <p:txBody>
            <a:bodyPr wrap="none" rtlCol="0">
              <a:spAutoFit/>
            </a:bodyPr>
            <a:lstStyle/>
            <a:p>
              <a:pPr algn="ctr"/>
              <a:r>
                <a:rPr lang="en-AU" sz="1050" dirty="0">
                  <a:solidFill>
                    <a:schemeClr val="bg1">
                      <a:lumMod val="50000"/>
                    </a:schemeClr>
                  </a:solidFill>
                  <a:latin typeface="Arial" panose="020B0604020202020204" pitchFamily="34" charset="0"/>
                </a:rPr>
                <a:t>COMMUNICATION</a:t>
              </a:r>
              <a:endParaRPr lang="id-ID" sz="1050" dirty="0">
                <a:solidFill>
                  <a:schemeClr val="bg1">
                    <a:lumMod val="50000"/>
                  </a:schemeClr>
                </a:solidFill>
                <a:latin typeface="Arial" panose="020B0604020202020204" pitchFamily="34" charset="0"/>
              </a:endParaRPr>
            </a:p>
          </p:txBody>
        </p:sp>
        <p:sp>
          <p:nvSpPr>
            <p:cNvPr id="28" name="TextBox 27"/>
            <p:cNvSpPr txBox="1"/>
            <p:nvPr/>
          </p:nvSpPr>
          <p:spPr>
            <a:xfrm>
              <a:off x="8546886" y="3242421"/>
              <a:ext cx="1598515" cy="253916"/>
            </a:xfrm>
            <a:prstGeom prst="rect">
              <a:avLst/>
            </a:prstGeom>
            <a:noFill/>
          </p:spPr>
          <p:txBody>
            <a:bodyPr wrap="none" rtlCol="0">
              <a:spAutoFit/>
            </a:bodyPr>
            <a:lstStyle/>
            <a:p>
              <a:pPr algn="ctr"/>
              <a:r>
                <a:rPr lang="en-AU" sz="1050" dirty="0">
                  <a:solidFill>
                    <a:schemeClr val="bg1">
                      <a:lumMod val="50000"/>
                    </a:schemeClr>
                  </a:solidFill>
                  <a:latin typeface="Arial" panose="020B0604020202020204" pitchFamily="34" charset="0"/>
                </a:rPr>
                <a:t>CONTRACT SIGNED? </a:t>
              </a:r>
              <a:endParaRPr lang="id-ID" sz="1050" dirty="0">
                <a:solidFill>
                  <a:schemeClr val="bg1">
                    <a:lumMod val="50000"/>
                  </a:schemeClr>
                </a:solidFill>
                <a:latin typeface="Arial" panose="020B0604020202020204" pitchFamily="34" charset="0"/>
              </a:endParaRPr>
            </a:p>
          </p:txBody>
        </p:sp>
        <p:sp>
          <p:nvSpPr>
            <p:cNvPr id="29" name="TextBox 28"/>
            <p:cNvSpPr txBox="1"/>
            <p:nvPr/>
          </p:nvSpPr>
          <p:spPr>
            <a:xfrm>
              <a:off x="9301153" y="3771769"/>
              <a:ext cx="745717" cy="253916"/>
            </a:xfrm>
            <a:prstGeom prst="rect">
              <a:avLst/>
            </a:prstGeom>
            <a:noFill/>
          </p:spPr>
          <p:txBody>
            <a:bodyPr wrap="none" rtlCol="0">
              <a:spAutoFit/>
            </a:bodyPr>
            <a:lstStyle/>
            <a:p>
              <a:pPr algn="ctr"/>
              <a:r>
                <a:rPr lang="en-AU" sz="1050" dirty="0">
                  <a:solidFill>
                    <a:schemeClr val="bg1">
                      <a:lumMod val="50000"/>
                    </a:schemeClr>
                  </a:solidFill>
                  <a:latin typeface="Arial" panose="020B0604020202020204" pitchFamily="34" charset="0"/>
                </a:rPr>
                <a:t>PRICING</a:t>
              </a:r>
              <a:endParaRPr lang="id-ID" sz="1050" dirty="0">
                <a:solidFill>
                  <a:schemeClr val="bg1">
                    <a:lumMod val="50000"/>
                  </a:schemeClr>
                </a:solidFill>
                <a:latin typeface="Arial" panose="020B0604020202020204" pitchFamily="34" charset="0"/>
              </a:endParaRPr>
            </a:p>
          </p:txBody>
        </p:sp>
        <p:sp>
          <p:nvSpPr>
            <p:cNvPr id="30" name="TextBox 29"/>
            <p:cNvSpPr txBox="1"/>
            <p:nvPr/>
          </p:nvSpPr>
          <p:spPr>
            <a:xfrm rot="1085530">
              <a:off x="8097627" y="3982958"/>
              <a:ext cx="1258678" cy="253916"/>
            </a:xfrm>
            <a:prstGeom prst="rect">
              <a:avLst/>
            </a:prstGeom>
            <a:noFill/>
          </p:spPr>
          <p:txBody>
            <a:bodyPr wrap="none" rtlCol="0">
              <a:spAutoFit/>
            </a:bodyPr>
            <a:lstStyle/>
            <a:p>
              <a:pPr algn="ctr"/>
              <a:r>
                <a:rPr lang="en-AU" sz="1050" dirty="0">
                  <a:solidFill>
                    <a:schemeClr val="bg1">
                      <a:lumMod val="50000"/>
                    </a:schemeClr>
                  </a:solidFill>
                  <a:latin typeface="Arial" panose="020B0604020202020204" pitchFamily="34" charset="0"/>
                </a:rPr>
                <a:t>MITIGATE RISKS</a:t>
              </a:r>
              <a:endParaRPr lang="id-ID" sz="1050" dirty="0">
                <a:solidFill>
                  <a:schemeClr val="bg1">
                    <a:lumMod val="50000"/>
                  </a:schemeClr>
                </a:solidFill>
                <a:latin typeface="Arial" panose="020B0604020202020204" pitchFamily="34" charset="0"/>
              </a:endParaRPr>
            </a:p>
          </p:txBody>
        </p:sp>
        <p:sp>
          <p:nvSpPr>
            <p:cNvPr id="31" name="TextBox 30"/>
            <p:cNvSpPr txBox="1"/>
            <p:nvPr/>
          </p:nvSpPr>
          <p:spPr>
            <a:xfrm rot="20938302">
              <a:off x="6989281" y="3265252"/>
              <a:ext cx="1510350" cy="323165"/>
            </a:xfrm>
            <a:prstGeom prst="rect">
              <a:avLst/>
            </a:prstGeom>
            <a:noFill/>
          </p:spPr>
          <p:txBody>
            <a:bodyPr wrap="none" rtlCol="0">
              <a:spAutoFit/>
            </a:bodyPr>
            <a:lstStyle/>
            <a:p>
              <a:pPr algn="ctr"/>
              <a:r>
                <a:rPr lang="en-AU" sz="1500" b="1" dirty="0">
                  <a:solidFill>
                    <a:schemeClr val="accent1"/>
                  </a:solidFill>
                  <a:latin typeface="Arial" panose="020B0604020202020204" pitchFamily="34" charset="0"/>
                </a:rPr>
                <a:t>COMMERCIAL</a:t>
              </a:r>
              <a:endParaRPr lang="id-ID" sz="1500" b="1" dirty="0">
                <a:solidFill>
                  <a:schemeClr val="accent1"/>
                </a:solidFill>
                <a:latin typeface="Arial" panose="020B0604020202020204" pitchFamily="34" charset="0"/>
              </a:endParaRPr>
            </a:p>
          </p:txBody>
        </p:sp>
        <p:sp>
          <p:nvSpPr>
            <p:cNvPr id="32" name="TextBox 31"/>
            <p:cNvSpPr txBox="1"/>
            <p:nvPr/>
          </p:nvSpPr>
          <p:spPr>
            <a:xfrm rot="611311">
              <a:off x="6568865" y="4531731"/>
              <a:ext cx="1454244" cy="300082"/>
            </a:xfrm>
            <a:prstGeom prst="rect">
              <a:avLst/>
            </a:prstGeom>
            <a:noFill/>
          </p:spPr>
          <p:txBody>
            <a:bodyPr wrap="none" rtlCol="0">
              <a:spAutoFit/>
            </a:bodyPr>
            <a:lstStyle/>
            <a:p>
              <a:r>
                <a:rPr lang="en-AU" sz="1350" b="1" dirty="0">
                  <a:solidFill>
                    <a:schemeClr val="accent4"/>
                  </a:solidFill>
                  <a:latin typeface="Arial" panose="020B0604020202020204" pitchFamily="34" charset="0"/>
                </a:rPr>
                <a:t>OPERATIONAL</a:t>
              </a:r>
              <a:endParaRPr lang="id-ID" sz="1350" b="1" dirty="0">
                <a:solidFill>
                  <a:schemeClr val="accent4"/>
                </a:solidFill>
                <a:latin typeface="Arial" panose="020B0604020202020204" pitchFamily="34" charset="0"/>
              </a:endParaRPr>
            </a:p>
          </p:txBody>
        </p:sp>
        <p:sp>
          <p:nvSpPr>
            <p:cNvPr id="33" name="TextBox 32"/>
            <p:cNvSpPr txBox="1"/>
            <p:nvPr/>
          </p:nvSpPr>
          <p:spPr>
            <a:xfrm>
              <a:off x="8758044" y="4528607"/>
              <a:ext cx="998992" cy="253916"/>
            </a:xfrm>
            <a:prstGeom prst="rect">
              <a:avLst/>
            </a:prstGeom>
            <a:noFill/>
          </p:spPr>
          <p:txBody>
            <a:bodyPr wrap="none" rtlCol="0">
              <a:spAutoFit/>
            </a:bodyPr>
            <a:lstStyle/>
            <a:p>
              <a:pPr algn="ctr"/>
              <a:r>
                <a:rPr lang="en-AU" sz="1050" dirty="0">
                  <a:solidFill>
                    <a:schemeClr val="bg1">
                      <a:lumMod val="50000"/>
                    </a:schemeClr>
                  </a:solidFill>
                  <a:latin typeface="Arial" panose="020B0604020202020204" pitchFamily="34" charset="0"/>
                </a:rPr>
                <a:t>TRANSITION</a:t>
              </a:r>
              <a:endParaRPr lang="id-ID" sz="1050" dirty="0">
                <a:solidFill>
                  <a:schemeClr val="bg1">
                    <a:lumMod val="50000"/>
                  </a:schemeClr>
                </a:solidFill>
                <a:latin typeface="Arial" panose="020B0604020202020204" pitchFamily="34" charset="0"/>
              </a:endParaRPr>
            </a:p>
          </p:txBody>
        </p:sp>
        <p:sp>
          <p:nvSpPr>
            <p:cNvPr id="34" name="TextBox 33"/>
            <p:cNvSpPr txBox="1"/>
            <p:nvPr/>
          </p:nvSpPr>
          <p:spPr>
            <a:xfrm rot="303915">
              <a:off x="8803332" y="4984981"/>
              <a:ext cx="1051891" cy="253916"/>
            </a:xfrm>
            <a:prstGeom prst="rect">
              <a:avLst/>
            </a:prstGeom>
            <a:noFill/>
          </p:spPr>
          <p:txBody>
            <a:bodyPr wrap="none" rtlCol="0">
              <a:spAutoFit/>
            </a:bodyPr>
            <a:lstStyle/>
            <a:p>
              <a:pPr algn="ctr"/>
              <a:r>
                <a:rPr lang="en-AU" sz="1050" dirty="0">
                  <a:solidFill>
                    <a:schemeClr val="bg1">
                      <a:lumMod val="50000"/>
                    </a:schemeClr>
                  </a:solidFill>
                  <a:latin typeface="Arial" panose="020B0604020202020204" pitchFamily="34" charset="0"/>
                </a:rPr>
                <a:t>MILESTONES</a:t>
              </a:r>
              <a:endParaRPr lang="id-ID" sz="1050" dirty="0">
                <a:solidFill>
                  <a:schemeClr val="bg1">
                    <a:lumMod val="50000"/>
                  </a:schemeClr>
                </a:solidFill>
                <a:latin typeface="Arial" panose="020B0604020202020204" pitchFamily="34" charset="0"/>
              </a:endParaRPr>
            </a:p>
          </p:txBody>
        </p:sp>
        <p:sp>
          <p:nvSpPr>
            <p:cNvPr id="35" name="TextBox 34"/>
            <p:cNvSpPr txBox="1"/>
            <p:nvPr/>
          </p:nvSpPr>
          <p:spPr>
            <a:xfrm rot="1352175">
              <a:off x="8265275" y="5249130"/>
              <a:ext cx="827471" cy="415498"/>
            </a:xfrm>
            <a:prstGeom prst="rect">
              <a:avLst/>
            </a:prstGeom>
            <a:noFill/>
          </p:spPr>
          <p:txBody>
            <a:bodyPr wrap="none" rtlCol="0">
              <a:spAutoFit/>
            </a:bodyPr>
            <a:lstStyle/>
            <a:p>
              <a:pPr algn="ctr"/>
              <a:r>
                <a:rPr lang="en-AU" sz="1050" dirty="0">
                  <a:solidFill>
                    <a:schemeClr val="bg1">
                      <a:lumMod val="50000"/>
                    </a:schemeClr>
                  </a:solidFill>
                  <a:latin typeface="Arial" panose="020B0604020202020204" pitchFamily="34" charset="0"/>
                </a:rPr>
                <a:t>SYSTEMS</a:t>
              </a:r>
            </a:p>
            <a:p>
              <a:pPr algn="ctr"/>
              <a:endParaRPr lang="id-ID" sz="1050" dirty="0">
                <a:solidFill>
                  <a:schemeClr val="bg1">
                    <a:lumMod val="50000"/>
                  </a:schemeClr>
                </a:solidFill>
                <a:latin typeface="Arial" panose="020B0604020202020204" pitchFamily="34" charset="0"/>
              </a:endParaRPr>
            </a:p>
          </p:txBody>
        </p:sp>
        <p:sp>
          <p:nvSpPr>
            <p:cNvPr id="36" name="TextBox 35"/>
            <p:cNvSpPr txBox="1"/>
            <p:nvPr/>
          </p:nvSpPr>
          <p:spPr>
            <a:xfrm rot="702344">
              <a:off x="3346508" y="3498195"/>
              <a:ext cx="1885966" cy="369332"/>
            </a:xfrm>
            <a:prstGeom prst="rect">
              <a:avLst/>
            </a:prstGeom>
            <a:noFill/>
          </p:spPr>
          <p:txBody>
            <a:bodyPr wrap="none" rtlCol="0">
              <a:spAutoFit/>
            </a:bodyPr>
            <a:lstStyle/>
            <a:p>
              <a:pPr algn="ctr"/>
              <a:r>
                <a:rPr lang="en-AU" sz="1800" b="1" dirty="0">
                  <a:solidFill>
                    <a:schemeClr val="accent3"/>
                  </a:solidFill>
                  <a:latin typeface="Arial" panose="020B0604020202020204" pitchFamily="34" charset="0"/>
                </a:rPr>
                <a:t>RELATIONSHIP</a:t>
              </a:r>
              <a:endParaRPr lang="id-ID" b="1" dirty="0">
                <a:solidFill>
                  <a:schemeClr val="accent3"/>
                </a:solidFill>
                <a:latin typeface="Arial" panose="020B0604020202020204" pitchFamily="34" charset="0"/>
              </a:endParaRPr>
            </a:p>
          </p:txBody>
        </p:sp>
        <p:sp>
          <p:nvSpPr>
            <p:cNvPr id="37" name="TextBox 36"/>
            <p:cNvSpPr txBox="1"/>
            <p:nvPr/>
          </p:nvSpPr>
          <p:spPr>
            <a:xfrm rot="476715">
              <a:off x="2226696" y="2584741"/>
              <a:ext cx="1417376" cy="253916"/>
            </a:xfrm>
            <a:prstGeom prst="rect">
              <a:avLst/>
            </a:prstGeom>
            <a:noFill/>
          </p:spPr>
          <p:txBody>
            <a:bodyPr wrap="none" rtlCol="0">
              <a:spAutoFit/>
            </a:bodyPr>
            <a:lstStyle/>
            <a:p>
              <a:pPr algn="ctr"/>
              <a:r>
                <a:rPr lang="en-AU" sz="1050" dirty="0">
                  <a:solidFill>
                    <a:schemeClr val="bg1">
                      <a:lumMod val="50000"/>
                    </a:schemeClr>
                  </a:solidFill>
                  <a:latin typeface="Arial" panose="020B0604020202020204" pitchFamily="34" charset="0"/>
                </a:rPr>
                <a:t>RESPONSIBILITIES</a:t>
              </a:r>
              <a:endParaRPr lang="id-ID" sz="1050" dirty="0">
                <a:solidFill>
                  <a:schemeClr val="bg1">
                    <a:lumMod val="50000"/>
                  </a:schemeClr>
                </a:solidFill>
                <a:latin typeface="Arial" panose="020B0604020202020204" pitchFamily="34" charset="0"/>
              </a:endParaRPr>
            </a:p>
          </p:txBody>
        </p:sp>
        <p:sp>
          <p:nvSpPr>
            <p:cNvPr id="38" name="TextBox 37"/>
            <p:cNvSpPr txBox="1"/>
            <p:nvPr/>
          </p:nvSpPr>
          <p:spPr>
            <a:xfrm rot="1359357">
              <a:off x="3111713" y="2174346"/>
              <a:ext cx="641522" cy="253916"/>
            </a:xfrm>
            <a:prstGeom prst="rect">
              <a:avLst/>
            </a:prstGeom>
            <a:noFill/>
          </p:spPr>
          <p:txBody>
            <a:bodyPr wrap="none" rtlCol="0">
              <a:spAutoFit/>
            </a:bodyPr>
            <a:lstStyle/>
            <a:p>
              <a:pPr algn="ctr"/>
              <a:r>
                <a:rPr lang="en-AU" sz="1050" dirty="0">
                  <a:solidFill>
                    <a:schemeClr val="bg1">
                      <a:lumMod val="50000"/>
                    </a:schemeClr>
                  </a:solidFill>
                  <a:latin typeface="Arial" panose="020B0604020202020204" pitchFamily="34" charset="0"/>
                </a:rPr>
                <a:t>ROLES</a:t>
              </a:r>
              <a:endParaRPr lang="id-ID" sz="1050" dirty="0">
                <a:solidFill>
                  <a:schemeClr val="bg1">
                    <a:lumMod val="50000"/>
                  </a:schemeClr>
                </a:solidFill>
                <a:latin typeface="Arial" panose="020B0604020202020204" pitchFamily="34" charset="0"/>
              </a:endParaRPr>
            </a:p>
          </p:txBody>
        </p:sp>
        <p:sp>
          <p:nvSpPr>
            <p:cNvPr id="39" name="TextBox 38"/>
            <p:cNvSpPr txBox="1"/>
            <p:nvPr/>
          </p:nvSpPr>
          <p:spPr>
            <a:xfrm>
              <a:off x="3886365" y="2393958"/>
              <a:ext cx="1074333" cy="253916"/>
            </a:xfrm>
            <a:prstGeom prst="rect">
              <a:avLst/>
            </a:prstGeom>
            <a:noFill/>
          </p:spPr>
          <p:txBody>
            <a:bodyPr wrap="none" rtlCol="0">
              <a:spAutoFit/>
            </a:bodyPr>
            <a:lstStyle/>
            <a:p>
              <a:pPr algn="ctr"/>
              <a:r>
                <a:rPr lang="en-AU" sz="1050" dirty="0">
                  <a:solidFill>
                    <a:schemeClr val="bg1">
                      <a:lumMod val="50000"/>
                    </a:schemeClr>
                  </a:solidFill>
                  <a:latin typeface="Arial" panose="020B0604020202020204" pitchFamily="34" charset="0"/>
                </a:rPr>
                <a:t>FRAMEWORK</a:t>
              </a:r>
              <a:endParaRPr lang="id-ID" sz="1050" dirty="0">
                <a:solidFill>
                  <a:schemeClr val="bg1">
                    <a:lumMod val="50000"/>
                  </a:schemeClr>
                </a:solidFill>
                <a:latin typeface="Arial" panose="020B0604020202020204" pitchFamily="34" charset="0"/>
              </a:endParaRPr>
            </a:p>
          </p:txBody>
        </p:sp>
        <p:sp>
          <p:nvSpPr>
            <p:cNvPr id="40" name="TextBox 39"/>
            <p:cNvSpPr txBox="1"/>
            <p:nvPr/>
          </p:nvSpPr>
          <p:spPr>
            <a:xfrm rot="476715">
              <a:off x="2200208" y="2982235"/>
              <a:ext cx="805029" cy="253916"/>
            </a:xfrm>
            <a:prstGeom prst="rect">
              <a:avLst/>
            </a:prstGeom>
            <a:noFill/>
          </p:spPr>
          <p:txBody>
            <a:bodyPr wrap="none" rtlCol="0">
              <a:spAutoFit/>
            </a:bodyPr>
            <a:lstStyle/>
            <a:p>
              <a:pPr algn="ctr"/>
              <a:r>
                <a:rPr lang="en-AU" sz="1050" dirty="0">
                  <a:solidFill>
                    <a:schemeClr val="bg1">
                      <a:lumMod val="50000"/>
                    </a:schemeClr>
                  </a:solidFill>
                  <a:latin typeface="Arial" panose="020B0604020202020204" pitchFamily="34" charset="0"/>
                </a:rPr>
                <a:t>MAPPING</a:t>
              </a:r>
              <a:endParaRPr lang="id-ID" sz="1050" dirty="0">
                <a:solidFill>
                  <a:schemeClr val="bg1">
                    <a:lumMod val="50000"/>
                  </a:schemeClr>
                </a:solidFill>
                <a:latin typeface="Arial" panose="020B0604020202020204" pitchFamily="34" charset="0"/>
              </a:endParaRPr>
            </a:p>
          </p:txBody>
        </p:sp>
        <p:sp>
          <p:nvSpPr>
            <p:cNvPr id="41" name="TextBox 40"/>
            <p:cNvSpPr txBox="1"/>
            <p:nvPr/>
          </p:nvSpPr>
          <p:spPr>
            <a:xfrm rot="21436140">
              <a:off x="4542770" y="4486470"/>
              <a:ext cx="848310" cy="323165"/>
            </a:xfrm>
            <a:prstGeom prst="rect">
              <a:avLst/>
            </a:prstGeom>
            <a:noFill/>
          </p:spPr>
          <p:txBody>
            <a:bodyPr wrap="none" rtlCol="0">
              <a:spAutoFit/>
            </a:bodyPr>
            <a:lstStyle/>
            <a:p>
              <a:pPr algn="ctr"/>
              <a:r>
                <a:rPr lang="en-AU" sz="1500" b="1" dirty="0">
                  <a:solidFill>
                    <a:schemeClr val="accent5"/>
                  </a:solidFill>
                  <a:latin typeface="Arial" panose="020B0604020202020204" pitchFamily="34" charset="0"/>
                </a:rPr>
                <a:t>USERS</a:t>
              </a:r>
              <a:endParaRPr lang="id-ID" sz="1500" b="1" dirty="0">
                <a:solidFill>
                  <a:schemeClr val="accent5"/>
                </a:solidFill>
                <a:latin typeface="Arial" panose="020B0604020202020204" pitchFamily="34" charset="0"/>
              </a:endParaRPr>
            </a:p>
          </p:txBody>
        </p:sp>
        <p:sp>
          <p:nvSpPr>
            <p:cNvPr id="42" name="TextBox 41"/>
            <p:cNvSpPr txBox="1"/>
            <p:nvPr/>
          </p:nvSpPr>
          <p:spPr>
            <a:xfrm rot="1390284">
              <a:off x="2451902" y="3796171"/>
              <a:ext cx="1252267" cy="253916"/>
            </a:xfrm>
            <a:prstGeom prst="rect">
              <a:avLst/>
            </a:prstGeom>
            <a:noFill/>
          </p:spPr>
          <p:txBody>
            <a:bodyPr wrap="none" rtlCol="0">
              <a:spAutoFit/>
            </a:bodyPr>
            <a:lstStyle/>
            <a:p>
              <a:pPr algn="ctr"/>
              <a:r>
                <a:rPr lang="en-AU" sz="1050" dirty="0">
                  <a:solidFill>
                    <a:schemeClr val="bg1">
                      <a:lumMod val="50000"/>
                    </a:schemeClr>
                  </a:solidFill>
                  <a:latin typeface="Arial" panose="020B0604020202020204" pitchFamily="34" charset="0"/>
                </a:rPr>
                <a:t>IDENTIFICATION</a:t>
              </a:r>
              <a:endParaRPr lang="id-ID" sz="1050" dirty="0">
                <a:solidFill>
                  <a:schemeClr val="bg1">
                    <a:lumMod val="50000"/>
                  </a:schemeClr>
                </a:solidFill>
                <a:latin typeface="Arial" panose="020B0604020202020204" pitchFamily="34" charset="0"/>
              </a:endParaRPr>
            </a:p>
          </p:txBody>
        </p:sp>
        <p:sp>
          <p:nvSpPr>
            <p:cNvPr id="43" name="TextBox 42"/>
            <p:cNvSpPr txBox="1"/>
            <p:nvPr/>
          </p:nvSpPr>
          <p:spPr>
            <a:xfrm rot="724548">
              <a:off x="1535605" y="4014292"/>
              <a:ext cx="1351652" cy="253916"/>
            </a:xfrm>
            <a:prstGeom prst="rect">
              <a:avLst/>
            </a:prstGeom>
            <a:noFill/>
          </p:spPr>
          <p:txBody>
            <a:bodyPr wrap="none" rtlCol="0">
              <a:spAutoFit/>
            </a:bodyPr>
            <a:lstStyle/>
            <a:p>
              <a:pPr algn="ctr"/>
              <a:r>
                <a:rPr lang="en-AU" sz="1050" dirty="0">
                  <a:solidFill>
                    <a:schemeClr val="bg1">
                      <a:lumMod val="50000"/>
                    </a:schemeClr>
                  </a:solidFill>
                  <a:latin typeface="Arial" panose="020B0604020202020204" pitchFamily="34" charset="0"/>
                </a:rPr>
                <a:t>COMMUNICATION</a:t>
              </a:r>
              <a:endParaRPr lang="id-ID" sz="1050" dirty="0">
                <a:solidFill>
                  <a:schemeClr val="bg1">
                    <a:lumMod val="50000"/>
                  </a:schemeClr>
                </a:solidFill>
                <a:latin typeface="Arial" panose="020B0604020202020204" pitchFamily="34" charset="0"/>
              </a:endParaRPr>
            </a:p>
          </p:txBody>
        </p:sp>
        <p:sp>
          <p:nvSpPr>
            <p:cNvPr id="46" name="TextBox 45"/>
            <p:cNvSpPr txBox="1"/>
            <p:nvPr/>
          </p:nvSpPr>
          <p:spPr>
            <a:xfrm rot="20764630">
              <a:off x="1992101" y="4782636"/>
              <a:ext cx="1763624" cy="253916"/>
            </a:xfrm>
            <a:prstGeom prst="rect">
              <a:avLst/>
            </a:prstGeom>
            <a:noFill/>
          </p:spPr>
          <p:txBody>
            <a:bodyPr wrap="none" rtlCol="0">
              <a:spAutoFit/>
            </a:bodyPr>
            <a:lstStyle/>
            <a:p>
              <a:pPr algn="ctr"/>
              <a:r>
                <a:rPr lang="en-AU" sz="1050" dirty="0">
                  <a:solidFill>
                    <a:schemeClr val="bg1">
                      <a:lumMod val="50000"/>
                    </a:schemeClr>
                  </a:solidFill>
                  <a:latin typeface="Arial" panose="020B0604020202020204" pitchFamily="34" charset="0"/>
                </a:rPr>
                <a:t>CHANGE MANAGEMENT</a:t>
              </a:r>
              <a:endParaRPr lang="id-ID" sz="1050" dirty="0">
                <a:solidFill>
                  <a:schemeClr val="bg1">
                    <a:lumMod val="50000"/>
                  </a:schemeClr>
                </a:solidFill>
                <a:latin typeface="Arial" panose="020B0604020202020204" pitchFamily="34" charset="0"/>
              </a:endParaRPr>
            </a:p>
          </p:txBody>
        </p:sp>
        <p:grpSp>
          <p:nvGrpSpPr>
            <p:cNvPr id="55" name="Gruppieren 209"/>
            <p:cNvGrpSpPr>
              <a:grpSpLocks noChangeAspect="1"/>
            </p:cNvGrpSpPr>
            <p:nvPr/>
          </p:nvGrpSpPr>
          <p:grpSpPr bwMode="gray">
            <a:xfrm>
              <a:off x="5258837" y="2862039"/>
              <a:ext cx="1389484" cy="1768798"/>
              <a:chOff x="5012687" y="508483"/>
              <a:chExt cx="427434" cy="544119"/>
            </a:xfrm>
            <a:solidFill>
              <a:schemeClr val="bg1">
                <a:lumMod val="65000"/>
              </a:schemeClr>
            </a:solidFill>
          </p:grpSpPr>
          <p:sp>
            <p:nvSpPr>
              <p:cNvPr id="56" name="Freeform 2341"/>
              <p:cNvSpPr>
                <a:spLocks noEditPoints="1"/>
              </p:cNvSpPr>
              <p:nvPr/>
            </p:nvSpPr>
            <p:spPr bwMode="gray">
              <a:xfrm>
                <a:off x="5012687" y="627548"/>
                <a:ext cx="425054" cy="425054"/>
              </a:xfrm>
              <a:custGeom>
                <a:avLst/>
                <a:gdLst>
                  <a:gd name="T0" fmla="*/ 76 w 151"/>
                  <a:gd name="T1" fmla="*/ 0 h 151"/>
                  <a:gd name="T2" fmla="*/ 0 w 151"/>
                  <a:gd name="T3" fmla="*/ 76 h 151"/>
                  <a:gd name="T4" fmla="*/ 76 w 151"/>
                  <a:gd name="T5" fmla="*/ 151 h 151"/>
                  <a:gd name="T6" fmla="*/ 151 w 151"/>
                  <a:gd name="T7" fmla="*/ 76 h 151"/>
                  <a:gd name="T8" fmla="*/ 76 w 151"/>
                  <a:gd name="T9" fmla="*/ 0 h 151"/>
                  <a:gd name="T10" fmla="*/ 76 w 151"/>
                  <a:gd name="T11" fmla="*/ 134 h 151"/>
                  <a:gd name="T12" fmla="*/ 18 w 151"/>
                  <a:gd name="T13" fmla="*/ 76 h 151"/>
                  <a:gd name="T14" fmla="*/ 76 w 151"/>
                  <a:gd name="T15" fmla="*/ 18 h 151"/>
                  <a:gd name="T16" fmla="*/ 133 w 151"/>
                  <a:gd name="T17" fmla="*/ 76 h 151"/>
                  <a:gd name="T18" fmla="*/ 76 w 151"/>
                  <a:gd name="T19" fmla="*/ 13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151">
                    <a:moveTo>
                      <a:pt x="76" y="0"/>
                    </a:moveTo>
                    <a:cubicBezTo>
                      <a:pt x="34" y="0"/>
                      <a:pt x="0" y="34"/>
                      <a:pt x="0" y="76"/>
                    </a:cubicBezTo>
                    <a:cubicBezTo>
                      <a:pt x="0" y="117"/>
                      <a:pt x="34" y="151"/>
                      <a:pt x="76" y="151"/>
                    </a:cubicBezTo>
                    <a:cubicBezTo>
                      <a:pt x="117" y="151"/>
                      <a:pt x="151" y="117"/>
                      <a:pt x="151" y="76"/>
                    </a:cubicBezTo>
                    <a:cubicBezTo>
                      <a:pt x="151" y="34"/>
                      <a:pt x="117" y="0"/>
                      <a:pt x="76" y="0"/>
                    </a:cubicBezTo>
                    <a:close/>
                    <a:moveTo>
                      <a:pt x="76" y="134"/>
                    </a:moveTo>
                    <a:cubicBezTo>
                      <a:pt x="44" y="134"/>
                      <a:pt x="18" y="108"/>
                      <a:pt x="18" y="76"/>
                    </a:cubicBezTo>
                    <a:cubicBezTo>
                      <a:pt x="18" y="44"/>
                      <a:pt x="44" y="18"/>
                      <a:pt x="76" y="18"/>
                    </a:cubicBezTo>
                    <a:cubicBezTo>
                      <a:pt x="107" y="18"/>
                      <a:pt x="133" y="44"/>
                      <a:pt x="133" y="76"/>
                    </a:cubicBezTo>
                    <a:cubicBezTo>
                      <a:pt x="133" y="108"/>
                      <a:pt x="107" y="134"/>
                      <a:pt x="76"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57" name="Freeform 2342"/>
              <p:cNvSpPr>
                <a:spLocks/>
              </p:cNvSpPr>
              <p:nvPr/>
            </p:nvSpPr>
            <p:spPr bwMode="gray">
              <a:xfrm>
                <a:off x="5153181" y="508483"/>
                <a:ext cx="148829" cy="96441"/>
              </a:xfrm>
              <a:custGeom>
                <a:avLst/>
                <a:gdLst>
                  <a:gd name="T0" fmla="*/ 37 w 53"/>
                  <a:gd name="T1" fmla="*/ 34 h 34"/>
                  <a:gd name="T2" fmla="*/ 37 w 53"/>
                  <a:gd name="T3" fmla="*/ 21 h 34"/>
                  <a:gd name="T4" fmla="*/ 45 w 53"/>
                  <a:gd name="T5" fmla="*/ 21 h 34"/>
                  <a:gd name="T6" fmla="*/ 53 w 53"/>
                  <a:gd name="T7" fmla="*/ 13 h 34"/>
                  <a:gd name="T8" fmla="*/ 53 w 53"/>
                  <a:gd name="T9" fmla="*/ 8 h 34"/>
                  <a:gd name="T10" fmla="*/ 45 w 53"/>
                  <a:gd name="T11" fmla="*/ 0 h 34"/>
                  <a:gd name="T12" fmla="*/ 8 w 53"/>
                  <a:gd name="T13" fmla="*/ 0 h 34"/>
                  <a:gd name="T14" fmla="*/ 0 w 53"/>
                  <a:gd name="T15" fmla="*/ 8 h 34"/>
                  <a:gd name="T16" fmla="*/ 0 w 53"/>
                  <a:gd name="T17" fmla="*/ 13 h 34"/>
                  <a:gd name="T18" fmla="*/ 8 w 53"/>
                  <a:gd name="T19" fmla="*/ 21 h 34"/>
                  <a:gd name="T20" fmla="*/ 16 w 53"/>
                  <a:gd name="T21" fmla="*/ 21 h 34"/>
                  <a:gd name="T22" fmla="*/ 16 w 53"/>
                  <a:gd name="T23" fmla="*/ 34 h 34"/>
                  <a:gd name="T24" fmla="*/ 27 w 53"/>
                  <a:gd name="T25" fmla="*/ 33 h 34"/>
                  <a:gd name="T26" fmla="*/ 37 w 53"/>
                  <a:gd name="T2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34">
                    <a:moveTo>
                      <a:pt x="37" y="34"/>
                    </a:moveTo>
                    <a:cubicBezTo>
                      <a:pt x="37" y="21"/>
                      <a:pt x="37" y="21"/>
                      <a:pt x="37" y="21"/>
                    </a:cubicBezTo>
                    <a:cubicBezTo>
                      <a:pt x="45" y="21"/>
                      <a:pt x="45" y="21"/>
                      <a:pt x="45" y="21"/>
                    </a:cubicBezTo>
                    <a:cubicBezTo>
                      <a:pt x="49" y="21"/>
                      <a:pt x="53" y="18"/>
                      <a:pt x="53" y="13"/>
                    </a:cubicBezTo>
                    <a:cubicBezTo>
                      <a:pt x="53" y="8"/>
                      <a:pt x="53" y="8"/>
                      <a:pt x="53" y="8"/>
                    </a:cubicBezTo>
                    <a:cubicBezTo>
                      <a:pt x="53" y="4"/>
                      <a:pt x="49" y="0"/>
                      <a:pt x="45" y="0"/>
                    </a:cubicBezTo>
                    <a:cubicBezTo>
                      <a:pt x="8" y="0"/>
                      <a:pt x="8" y="0"/>
                      <a:pt x="8" y="0"/>
                    </a:cubicBezTo>
                    <a:cubicBezTo>
                      <a:pt x="4" y="0"/>
                      <a:pt x="0" y="4"/>
                      <a:pt x="0" y="8"/>
                    </a:cubicBezTo>
                    <a:cubicBezTo>
                      <a:pt x="0" y="13"/>
                      <a:pt x="0" y="13"/>
                      <a:pt x="0" y="13"/>
                    </a:cubicBezTo>
                    <a:cubicBezTo>
                      <a:pt x="0" y="18"/>
                      <a:pt x="4" y="21"/>
                      <a:pt x="8" y="21"/>
                    </a:cubicBezTo>
                    <a:cubicBezTo>
                      <a:pt x="16" y="21"/>
                      <a:pt x="16" y="21"/>
                      <a:pt x="16" y="21"/>
                    </a:cubicBezTo>
                    <a:cubicBezTo>
                      <a:pt x="16" y="34"/>
                      <a:pt x="16" y="34"/>
                      <a:pt x="16" y="34"/>
                    </a:cubicBezTo>
                    <a:cubicBezTo>
                      <a:pt x="20" y="33"/>
                      <a:pt x="23" y="33"/>
                      <a:pt x="27" y="33"/>
                    </a:cubicBezTo>
                    <a:cubicBezTo>
                      <a:pt x="30" y="33"/>
                      <a:pt x="34" y="33"/>
                      <a:pt x="3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69" name="Freeform 2343"/>
              <p:cNvSpPr>
                <a:spLocks/>
              </p:cNvSpPr>
              <p:nvPr/>
            </p:nvSpPr>
            <p:spPr bwMode="gray">
              <a:xfrm>
                <a:off x="5361540" y="613259"/>
                <a:ext cx="78581" cy="76200"/>
              </a:xfrm>
              <a:custGeom>
                <a:avLst/>
                <a:gdLst>
                  <a:gd name="T0" fmla="*/ 15 w 28"/>
                  <a:gd name="T1" fmla="*/ 27 h 27"/>
                  <a:gd name="T2" fmla="*/ 24 w 28"/>
                  <a:gd name="T3" fmla="*/ 19 h 27"/>
                  <a:gd name="T4" fmla="*/ 25 w 28"/>
                  <a:gd name="T5" fmla="*/ 8 h 27"/>
                  <a:gd name="T6" fmla="*/ 22 w 28"/>
                  <a:gd name="T7" fmla="*/ 4 h 27"/>
                  <a:gd name="T8" fmla="*/ 11 w 28"/>
                  <a:gd name="T9" fmla="*/ 3 h 27"/>
                  <a:gd name="T10" fmla="*/ 0 w 28"/>
                  <a:gd name="T11" fmla="*/ 12 h 27"/>
                  <a:gd name="T12" fmla="*/ 15 w 28"/>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8" h="27">
                    <a:moveTo>
                      <a:pt x="15" y="27"/>
                    </a:moveTo>
                    <a:cubicBezTo>
                      <a:pt x="24" y="19"/>
                      <a:pt x="24" y="19"/>
                      <a:pt x="24" y="19"/>
                    </a:cubicBezTo>
                    <a:cubicBezTo>
                      <a:pt x="27" y="16"/>
                      <a:pt x="28" y="11"/>
                      <a:pt x="25" y="8"/>
                    </a:cubicBezTo>
                    <a:cubicBezTo>
                      <a:pt x="22" y="4"/>
                      <a:pt x="22" y="4"/>
                      <a:pt x="22" y="4"/>
                    </a:cubicBezTo>
                    <a:cubicBezTo>
                      <a:pt x="19" y="1"/>
                      <a:pt x="14" y="0"/>
                      <a:pt x="11" y="3"/>
                    </a:cubicBezTo>
                    <a:cubicBezTo>
                      <a:pt x="0" y="12"/>
                      <a:pt x="0" y="12"/>
                      <a:pt x="0" y="12"/>
                    </a:cubicBezTo>
                    <a:cubicBezTo>
                      <a:pt x="6" y="16"/>
                      <a:pt x="11" y="21"/>
                      <a:pt x="15"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70" name="Freeform 2344"/>
              <p:cNvSpPr>
                <a:spLocks/>
              </p:cNvSpPr>
              <p:nvPr/>
            </p:nvSpPr>
            <p:spPr bwMode="gray">
              <a:xfrm>
                <a:off x="5179369" y="799012"/>
                <a:ext cx="83344" cy="84535"/>
              </a:xfrm>
              <a:custGeom>
                <a:avLst/>
                <a:gdLst>
                  <a:gd name="T0" fmla="*/ 25 w 30"/>
                  <a:gd name="T1" fmla="*/ 6 h 30"/>
                  <a:gd name="T2" fmla="*/ 25 w 30"/>
                  <a:gd name="T3" fmla="*/ 25 h 30"/>
                  <a:gd name="T4" fmla="*/ 5 w 30"/>
                  <a:gd name="T5" fmla="*/ 24 h 30"/>
                  <a:gd name="T6" fmla="*/ 6 w 30"/>
                  <a:gd name="T7" fmla="*/ 5 h 30"/>
                  <a:gd name="T8" fmla="*/ 25 w 30"/>
                  <a:gd name="T9" fmla="*/ 6 h 30"/>
                </a:gdLst>
                <a:ahLst/>
                <a:cxnLst>
                  <a:cxn ang="0">
                    <a:pos x="T0" y="T1"/>
                  </a:cxn>
                  <a:cxn ang="0">
                    <a:pos x="T2" y="T3"/>
                  </a:cxn>
                  <a:cxn ang="0">
                    <a:pos x="T4" y="T5"/>
                  </a:cxn>
                  <a:cxn ang="0">
                    <a:pos x="T6" y="T7"/>
                  </a:cxn>
                  <a:cxn ang="0">
                    <a:pos x="T8" y="T9"/>
                  </a:cxn>
                </a:cxnLst>
                <a:rect l="0" t="0" r="r" b="b"/>
                <a:pathLst>
                  <a:path w="30" h="30">
                    <a:moveTo>
                      <a:pt x="25" y="6"/>
                    </a:moveTo>
                    <a:cubicBezTo>
                      <a:pt x="30" y="11"/>
                      <a:pt x="30" y="20"/>
                      <a:pt x="25" y="25"/>
                    </a:cubicBezTo>
                    <a:cubicBezTo>
                      <a:pt x="19" y="30"/>
                      <a:pt x="11" y="29"/>
                      <a:pt x="5" y="24"/>
                    </a:cubicBezTo>
                    <a:cubicBezTo>
                      <a:pt x="0" y="18"/>
                      <a:pt x="1" y="10"/>
                      <a:pt x="6" y="5"/>
                    </a:cubicBezTo>
                    <a:cubicBezTo>
                      <a:pt x="12" y="0"/>
                      <a:pt x="20" y="0"/>
                      <a:pt x="2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71" name="Freeform 2345"/>
              <p:cNvSpPr>
                <a:spLocks/>
              </p:cNvSpPr>
              <p:nvPr/>
            </p:nvSpPr>
            <p:spPr bwMode="gray">
              <a:xfrm>
                <a:off x="5130541" y="743050"/>
                <a:ext cx="90488" cy="95250"/>
              </a:xfrm>
              <a:custGeom>
                <a:avLst/>
                <a:gdLst>
                  <a:gd name="T0" fmla="*/ 30 w 32"/>
                  <a:gd name="T1" fmla="*/ 25 h 34"/>
                  <a:gd name="T2" fmla="*/ 30 w 32"/>
                  <a:gd name="T3" fmla="*/ 32 h 34"/>
                  <a:gd name="T4" fmla="*/ 30 w 32"/>
                  <a:gd name="T5" fmla="*/ 32 h 34"/>
                  <a:gd name="T6" fmla="*/ 23 w 32"/>
                  <a:gd name="T7" fmla="*/ 32 h 34"/>
                  <a:gd name="T8" fmla="*/ 2 w 32"/>
                  <a:gd name="T9" fmla="*/ 10 h 34"/>
                  <a:gd name="T10" fmla="*/ 2 w 32"/>
                  <a:gd name="T11" fmla="*/ 2 h 34"/>
                  <a:gd name="T12" fmla="*/ 2 w 32"/>
                  <a:gd name="T13" fmla="*/ 2 h 34"/>
                  <a:gd name="T14" fmla="*/ 10 w 32"/>
                  <a:gd name="T15" fmla="*/ 3 h 34"/>
                  <a:gd name="T16" fmla="*/ 30 w 32"/>
                  <a:gd name="T17"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30" y="25"/>
                    </a:moveTo>
                    <a:cubicBezTo>
                      <a:pt x="32" y="27"/>
                      <a:pt x="32" y="30"/>
                      <a:pt x="30" y="32"/>
                    </a:cubicBezTo>
                    <a:cubicBezTo>
                      <a:pt x="30" y="32"/>
                      <a:pt x="30" y="32"/>
                      <a:pt x="30" y="32"/>
                    </a:cubicBezTo>
                    <a:cubicBezTo>
                      <a:pt x="28" y="34"/>
                      <a:pt x="25" y="34"/>
                      <a:pt x="23" y="32"/>
                    </a:cubicBezTo>
                    <a:cubicBezTo>
                      <a:pt x="2" y="10"/>
                      <a:pt x="2" y="10"/>
                      <a:pt x="2" y="10"/>
                    </a:cubicBezTo>
                    <a:cubicBezTo>
                      <a:pt x="0" y="8"/>
                      <a:pt x="0" y="4"/>
                      <a:pt x="2" y="2"/>
                    </a:cubicBezTo>
                    <a:cubicBezTo>
                      <a:pt x="2" y="2"/>
                      <a:pt x="2" y="2"/>
                      <a:pt x="2" y="2"/>
                    </a:cubicBezTo>
                    <a:cubicBezTo>
                      <a:pt x="4" y="0"/>
                      <a:pt x="8" y="0"/>
                      <a:pt x="10" y="3"/>
                    </a:cubicBezTo>
                    <a:lnTo>
                      <a:pt x="30"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grpSp>
      </p:grpSp>
      <p:sp>
        <p:nvSpPr>
          <p:cNvPr id="49" name="TextBox 48"/>
          <p:cNvSpPr txBox="1"/>
          <p:nvPr/>
        </p:nvSpPr>
        <p:spPr>
          <a:xfrm>
            <a:off x="1524001" y="959"/>
            <a:ext cx="1736373" cy="276999"/>
          </a:xfrm>
          <a:prstGeom prst="rect">
            <a:avLst/>
          </a:prstGeom>
          <a:noFill/>
        </p:spPr>
        <p:txBody>
          <a:bodyPr wrap="none" rtlCol="0">
            <a:spAutoFit/>
          </a:bodyPr>
          <a:lstStyle/>
          <a:p>
            <a:r>
              <a:rPr lang="en-AU" sz="1200" dirty="0">
                <a:solidFill>
                  <a:schemeClr val="bg1"/>
                </a:solidFill>
                <a:latin typeface="Arial" panose="020B0604020202020204" pitchFamily="34" charset="0"/>
              </a:rPr>
              <a:t>2. Mobilising Contracts</a:t>
            </a:r>
          </a:p>
        </p:txBody>
      </p:sp>
      <p:sp>
        <p:nvSpPr>
          <p:cNvPr id="3" name="Title 2">
            <a:extLst>
              <a:ext uri="{FF2B5EF4-FFF2-40B4-BE49-F238E27FC236}">
                <a16:creationId xmlns:a16="http://schemas.microsoft.com/office/drawing/2014/main" id="{61528338-5E06-4087-86F1-44C9DE5EBD90}"/>
              </a:ext>
            </a:extLst>
          </p:cNvPr>
          <p:cNvSpPr>
            <a:spLocks noGrp="1"/>
          </p:cNvSpPr>
          <p:nvPr>
            <p:ph type="title"/>
          </p:nvPr>
        </p:nvSpPr>
        <p:spPr/>
        <p:txBody>
          <a:bodyPr/>
          <a:lstStyle/>
          <a:p>
            <a:r>
              <a:rPr lang="en-AU" dirty="0"/>
              <a:t>Contract Mobilisation</a:t>
            </a:r>
          </a:p>
        </p:txBody>
      </p:sp>
      <p:sp>
        <p:nvSpPr>
          <p:cNvPr id="52" name="TextBox 51">
            <a:extLst>
              <a:ext uri="{FF2B5EF4-FFF2-40B4-BE49-F238E27FC236}">
                <a16:creationId xmlns:a16="http://schemas.microsoft.com/office/drawing/2014/main" id="{567AF3A8-5480-14A4-15B8-8ED38ABF54E5}"/>
              </a:ext>
            </a:extLst>
          </p:cNvPr>
          <p:cNvSpPr txBox="1"/>
          <p:nvPr/>
        </p:nvSpPr>
        <p:spPr>
          <a:xfrm rot="1352175">
            <a:off x="6878731" y="5680020"/>
            <a:ext cx="1401346" cy="415498"/>
          </a:xfrm>
          <a:prstGeom prst="rect">
            <a:avLst/>
          </a:prstGeom>
          <a:noFill/>
        </p:spPr>
        <p:txBody>
          <a:bodyPr wrap="none" rtlCol="0">
            <a:spAutoFit/>
          </a:bodyPr>
          <a:lstStyle/>
          <a:p>
            <a:pPr algn="ctr"/>
            <a:r>
              <a:rPr lang="en-AU" sz="1050" dirty="0">
                <a:solidFill>
                  <a:schemeClr val="bg1">
                    <a:lumMod val="50000"/>
                  </a:schemeClr>
                </a:solidFill>
                <a:latin typeface="Arial" panose="020B0604020202020204" pitchFamily="34" charset="0"/>
              </a:rPr>
              <a:t>Variation and claims</a:t>
            </a:r>
          </a:p>
          <a:p>
            <a:pPr algn="ctr"/>
            <a:endParaRPr lang="id-ID" sz="1050" dirty="0">
              <a:solidFill>
                <a:schemeClr val="bg1">
                  <a:lumMod val="50000"/>
                </a:schemeClr>
              </a:solidFill>
              <a:latin typeface="Arial" panose="020B0604020202020204" pitchFamily="34" charset="0"/>
            </a:endParaRPr>
          </a:p>
        </p:txBody>
      </p:sp>
      <p:grpSp>
        <p:nvGrpSpPr>
          <p:cNvPr id="75" name="Group 74">
            <a:extLst>
              <a:ext uri="{FF2B5EF4-FFF2-40B4-BE49-F238E27FC236}">
                <a16:creationId xmlns:a16="http://schemas.microsoft.com/office/drawing/2014/main" id="{7D5053EA-5F02-96D6-E8E2-96A347422D78}"/>
              </a:ext>
            </a:extLst>
          </p:cNvPr>
          <p:cNvGrpSpPr/>
          <p:nvPr/>
        </p:nvGrpSpPr>
        <p:grpSpPr>
          <a:xfrm>
            <a:off x="10526279" y="-102924"/>
            <a:ext cx="1731699" cy="1731699"/>
            <a:chOff x="10526279" y="-102924"/>
            <a:chExt cx="1731699" cy="1731699"/>
          </a:xfrm>
        </p:grpSpPr>
        <p:sp>
          <p:nvSpPr>
            <p:cNvPr id="76" name="Rectangle 75">
              <a:extLst>
                <a:ext uri="{FF2B5EF4-FFF2-40B4-BE49-F238E27FC236}">
                  <a16:creationId xmlns:a16="http://schemas.microsoft.com/office/drawing/2014/main" id="{E6C842DA-5DF2-5CDE-AA95-F3BD0A0EAD8A}"/>
                </a:ext>
              </a:extLst>
            </p:cNvPr>
            <p:cNvSpPr/>
            <p:nvPr/>
          </p:nvSpPr>
          <p:spPr bwMode="gray">
            <a:xfrm>
              <a:off x="10576703" y="-24663"/>
              <a:ext cx="1631107" cy="1597736"/>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77" name="Picture 76">
              <a:extLst>
                <a:ext uri="{FF2B5EF4-FFF2-40B4-BE49-F238E27FC236}">
                  <a16:creationId xmlns:a16="http://schemas.microsoft.com/office/drawing/2014/main" id="{F803F3E9-19DC-E763-4587-1B807A50E60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526279" y="-102924"/>
              <a:ext cx="1731699" cy="1731699"/>
            </a:xfrm>
            <a:prstGeom prst="rect">
              <a:avLst/>
            </a:prstGeom>
          </p:spPr>
        </p:pic>
        <p:sp>
          <p:nvSpPr>
            <p:cNvPr id="78" name="Freeform: Shape 77">
              <a:extLst>
                <a:ext uri="{FF2B5EF4-FFF2-40B4-BE49-F238E27FC236}">
                  <a16:creationId xmlns:a16="http://schemas.microsoft.com/office/drawing/2014/main" id="{CF3D1FDD-D09A-79DE-9A9B-99E327BCA096}"/>
                </a:ext>
              </a:extLst>
            </p:cNvPr>
            <p:cNvSpPr/>
            <p:nvPr/>
          </p:nvSpPr>
          <p:spPr bwMode="gray">
            <a:xfrm>
              <a:off x="10801350" y="111443"/>
              <a:ext cx="1257300" cy="1331595"/>
            </a:xfrm>
            <a:custGeom>
              <a:avLst/>
              <a:gdLst>
                <a:gd name="connsiteX0" fmla="*/ 400050 w 1257300"/>
                <a:gd name="connsiteY0" fmla="*/ 685800 h 1331595"/>
                <a:gd name="connsiteX1" fmla="*/ 197168 w 1257300"/>
                <a:gd name="connsiteY1" fmla="*/ 720090 h 1331595"/>
                <a:gd name="connsiteX2" fmla="*/ 145733 w 1257300"/>
                <a:gd name="connsiteY2" fmla="*/ 694372 h 1331595"/>
                <a:gd name="connsiteX3" fmla="*/ 117158 w 1257300"/>
                <a:gd name="connsiteY3" fmla="*/ 737235 h 1331595"/>
                <a:gd name="connsiteX4" fmla="*/ 11430 w 1257300"/>
                <a:gd name="connsiteY4" fmla="*/ 757237 h 1331595"/>
                <a:gd name="connsiteX5" fmla="*/ 0 w 1257300"/>
                <a:gd name="connsiteY5" fmla="*/ 631507 h 1331595"/>
                <a:gd name="connsiteX6" fmla="*/ 20003 w 1257300"/>
                <a:gd name="connsiteY6" fmla="*/ 514350 h 1331595"/>
                <a:gd name="connsiteX7" fmla="*/ 54293 w 1257300"/>
                <a:gd name="connsiteY7" fmla="*/ 394335 h 1331595"/>
                <a:gd name="connsiteX8" fmla="*/ 120015 w 1257300"/>
                <a:gd name="connsiteY8" fmla="*/ 288607 h 1331595"/>
                <a:gd name="connsiteX9" fmla="*/ 222885 w 1257300"/>
                <a:gd name="connsiteY9" fmla="*/ 191452 h 1331595"/>
                <a:gd name="connsiteX10" fmla="*/ 317183 w 1257300"/>
                <a:gd name="connsiteY10" fmla="*/ 128587 h 1331595"/>
                <a:gd name="connsiteX11" fmla="*/ 385763 w 1257300"/>
                <a:gd name="connsiteY11" fmla="*/ 102870 h 1331595"/>
                <a:gd name="connsiteX12" fmla="*/ 377190 w 1257300"/>
                <a:gd name="connsiteY12" fmla="*/ 48577 h 1331595"/>
                <a:gd name="connsiteX13" fmla="*/ 514350 w 1257300"/>
                <a:gd name="connsiteY13" fmla="*/ 0 h 1331595"/>
                <a:gd name="connsiteX14" fmla="*/ 782955 w 1257300"/>
                <a:gd name="connsiteY14" fmla="*/ 14287 h 1331595"/>
                <a:gd name="connsiteX15" fmla="*/ 1062990 w 1257300"/>
                <a:gd name="connsiteY15" fmla="*/ 171450 h 1331595"/>
                <a:gd name="connsiteX16" fmla="*/ 1257300 w 1257300"/>
                <a:gd name="connsiteY16" fmla="*/ 525780 h 1331595"/>
                <a:gd name="connsiteX17" fmla="*/ 1234440 w 1257300"/>
                <a:gd name="connsiteY17" fmla="*/ 840105 h 1331595"/>
                <a:gd name="connsiteX18" fmla="*/ 1111568 w 1257300"/>
                <a:gd name="connsiteY18" fmla="*/ 1065847 h 1331595"/>
                <a:gd name="connsiteX19" fmla="*/ 911543 w 1257300"/>
                <a:gd name="connsiteY19" fmla="*/ 1251585 h 1331595"/>
                <a:gd name="connsiteX20" fmla="*/ 491490 w 1257300"/>
                <a:gd name="connsiteY20" fmla="*/ 1331595 h 1331595"/>
                <a:gd name="connsiteX21" fmla="*/ 165735 w 1257300"/>
                <a:gd name="connsiteY21" fmla="*/ 1163002 h 1331595"/>
                <a:gd name="connsiteX22" fmla="*/ 285750 w 1257300"/>
                <a:gd name="connsiteY22" fmla="*/ 1014412 h 1331595"/>
                <a:gd name="connsiteX23" fmla="*/ 280035 w 1257300"/>
                <a:gd name="connsiteY23" fmla="*/ 962977 h 1331595"/>
                <a:gd name="connsiteX24" fmla="*/ 337185 w 1257300"/>
                <a:gd name="connsiteY24" fmla="*/ 960120 h 1331595"/>
                <a:gd name="connsiteX25" fmla="*/ 471488 w 1257300"/>
                <a:gd name="connsiteY25" fmla="*/ 800100 h 1331595"/>
                <a:gd name="connsiteX26" fmla="*/ 551498 w 1257300"/>
                <a:gd name="connsiteY26" fmla="*/ 834390 h 1331595"/>
                <a:gd name="connsiteX27" fmla="*/ 657225 w 1257300"/>
                <a:gd name="connsiteY27" fmla="*/ 814387 h 1331595"/>
                <a:gd name="connsiteX28" fmla="*/ 737235 w 1257300"/>
                <a:gd name="connsiteY28" fmla="*/ 757237 h 1331595"/>
                <a:gd name="connsiteX29" fmla="*/ 771525 w 1257300"/>
                <a:gd name="connsiteY29" fmla="*/ 645795 h 1331595"/>
                <a:gd name="connsiteX30" fmla="*/ 748665 w 1257300"/>
                <a:gd name="connsiteY30" fmla="*/ 557212 h 1331595"/>
                <a:gd name="connsiteX31" fmla="*/ 694373 w 1257300"/>
                <a:gd name="connsiteY31" fmla="*/ 502920 h 1331595"/>
                <a:gd name="connsiteX32" fmla="*/ 605790 w 1257300"/>
                <a:gd name="connsiteY32" fmla="*/ 468630 h 1331595"/>
                <a:gd name="connsiteX33" fmla="*/ 534353 w 1257300"/>
                <a:gd name="connsiteY33" fmla="*/ 494347 h 1331595"/>
                <a:gd name="connsiteX34" fmla="*/ 462915 w 1257300"/>
                <a:gd name="connsiteY34" fmla="*/ 537210 h 1331595"/>
                <a:gd name="connsiteX35" fmla="*/ 417195 w 1257300"/>
                <a:gd name="connsiteY35" fmla="*/ 614362 h 1331595"/>
                <a:gd name="connsiteX36" fmla="*/ 400050 w 1257300"/>
                <a:gd name="connsiteY36" fmla="*/ 685800 h 13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57300" h="1331595">
                  <a:moveTo>
                    <a:pt x="400050" y="685800"/>
                  </a:moveTo>
                  <a:lnTo>
                    <a:pt x="197168" y="720090"/>
                  </a:lnTo>
                  <a:lnTo>
                    <a:pt x="145733" y="694372"/>
                  </a:lnTo>
                  <a:lnTo>
                    <a:pt x="117158" y="737235"/>
                  </a:lnTo>
                  <a:lnTo>
                    <a:pt x="11430" y="757237"/>
                  </a:lnTo>
                  <a:lnTo>
                    <a:pt x="0" y="631507"/>
                  </a:lnTo>
                  <a:lnTo>
                    <a:pt x="20003" y="514350"/>
                  </a:lnTo>
                  <a:lnTo>
                    <a:pt x="54293" y="394335"/>
                  </a:lnTo>
                  <a:lnTo>
                    <a:pt x="120015" y="288607"/>
                  </a:lnTo>
                  <a:lnTo>
                    <a:pt x="222885" y="191452"/>
                  </a:lnTo>
                  <a:lnTo>
                    <a:pt x="317183" y="128587"/>
                  </a:lnTo>
                  <a:lnTo>
                    <a:pt x="385763" y="102870"/>
                  </a:lnTo>
                  <a:lnTo>
                    <a:pt x="377190" y="48577"/>
                  </a:lnTo>
                  <a:lnTo>
                    <a:pt x="514350" y="0"/>
                  </a:lnTo>
                  <a:lnTo>
                    <a:pt x="782955" y="14287"/>
                  </a:lnTo>
                  <a:lnTo>
                    <a:pt x="1062990" y="171450"/>
                  </a:lnTo>
                  <a:lnTo>
                    <a:pt x="1257300" y="525780"/>
                  </a:lnTo>
                  <a:lnTo>
                    <a:pt x="1234440" y="840105"/>
                  </a:lnTo>
                  <a:lnTo>
                    <a:pt x="1111568" y="1065847"/>
                  </a:lnTo>
                  <a:lnTo>
                    <a:pt x="911543" y="1251585"/>
                  </a:lnTo>
                  <a:lnTo>
                    <a:pt x="491490" y="1331595"/>
                  </a:lnTo>
                  <a:lnTo>
                    <a:pt x="165735" y="1163002"/>
                  </a:lnTo>
                  <a:lnTo>
                    <a:pt x="285750" y="1014412"/>
                  </a:lnTo>
                  <a:lnTo>
                    <a:pt x="280035" y="962977"/>
                  </a:lnTo>
                  <a:lnTo>
                    <a:pt x="337185" y="960120"/>
                  </a:lnTo>
                  <a:lnTo>
                    <a:pt x="471488" y="800100"/>
                  </a:lnTo>
                  <a:lnTo>
                    <a:pt x="551498" y="834390"/>
                  </a:lnTo>
                  <a:lnTo>
                    <a:pt x="657225" y="814387"/>
                  </a:lnTo>
                  <a:lnTo>
                    <a:pt x="737235" y="757237"/>
                  </a:lnTo>
                  <a:lnTo>
                    <a:pt x="771525" y="645795"/>
                  </a:lnTo>
                  <a:lnTo>
                    <a:pt x="748665" y="557212"/>
                  </a:lnTo>
                  <a:lnTo>
                    <a:pt x="694373" y="502920"/>
                  </a:lnTo>
                  <a:lnTo>
                    <a:pt x="605790" y="468630"/>
                  </a:lnTo>
                  <a:lnTo>
                    <a:pt x="534353" y="494347"/>
                  </a:lnTo>
                  <a:lnTo>
                    <a:pt x="462915" y="537210"/>
                  </a:lnTo>
                  <a:lnTo>
                    <a:pt x="417195" y="614362"/>
                  </a:lnTo>
                  <a:lnTo>
                    <a:pt x="400050" y="685800"/>
                  </a:lnTo>
                  <a:close/>
                </a:path>
              </a:pathLst>
            </a:cu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spTree>
    <p:custDataLst>
      <p:tags r:id="rId1"/>
    </p:custDataLst>
    <p:extLst>
      <p:ext uri="{BB962C8B-B14F-4D97-AF65-F5344CB8AC3E}">
        <p14:creationId xmlns:p14="http://schemas.microsoft.com/office/powerpoint/2010/main" val="1397351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btfpColumnIndicatorGroup2">
            <a:extLst>
              <a:ext uri="{FF2B5EF4-FFF2-40B4-BE49-F238E27FC236}">
                <a16:creationId xmlns:a16="http://schemas.microsoft.com/office/drawing/2014/main" id="{E71E9E69-B0C9-982E-0420-CBD8F884FC1B}"/>
              </a:ext>
            </a:extLst>
          </p:cNvPr>
          <p:cNvGrpSpPr/>
          <p:nvPr/>
        </p:nvGrpSpPr>
        <p:grpSpPr>
          <a:xfrm>
            <a:off x="0" y="6926580"/>
            <a:ext cx="12192000" cy="137160"/>
            <a:chOff x="0" y="6926580"/>
            <a:chExt cx="12192000" cy="137160"/>
          </a:xfrm>
        </p:grpSpPr>
        <p:sp>
          <p:nvSpPr>
            <p:cNvPr id="22" name="btfpColumnGapBlocker918975">
              <a:extLst>
                <a:ext uri="{FF2B5EF4-FFF2-40B4-BE49-F238E27FC236}">
                  <a16:creationId xmlns:a16="http://schemas.microsoft.com/office/drawing/2014/main" id="{18550EFA-861C-8AFC-DBEF-33CC5C68976A}"/>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20" name="btfpColumnGapBlocker584216">
              <a:extLst>
                <a:ext uri="{FF2B5EF4-FFF2-40B4-BE49-F238E27FC236}">
                  <a16:creationId xmlns:a16="http://schemas.microsoft.com/office/drawing/2014/main" id="{B0C5DFE9-F624-130D-776F-00FBD89DA323}"/>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8" name="btfpColumnIndicator683744">
              <a:extLst>
                <a:ext uri="{FF2B5EF4-FFF2-40B4-BE49-F238E27FC236}">
                  <a16:creationId xmlns:a16="http://schemas.microsoft.com/office/drawing/2014/main" id="{5F4CBB01-EC38-8B45-77EC-D5AAFCA46D7F}"/>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6" name="btfpColumnIndicator920270">
              <a:extLst>
                <a:ext uri="{FF2B5EF4-FFF2-40B4-BE49-F238E27FC236}">
                  <a16:creationId xmlns:a16="http://schemas.microsoft.com/office/drawing/2014/main" id="{A245F398-CD5F-4F83-FA92-AEE42DD0B5C7}"/>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3" name="btfpColumnIndicatorGroup1">
            <a:extLst>
              <a:ext uri="{FF2B5EF4-FFF2-40B4-BE49-F238E27FC236}">
                <a16:creationId xmlns:a16="http://schemas.microsoft.com/office/drawing/2014/main" id="{6501DAB4-9854-4B08-A6CC-3B66F3716D58}"/>
              </a:ext>
            </a:extLst>
          </p:cNvPr>
          <p:cNvGrpSpPr/>
          <p:nvPr/>
        </p:nvGrpSpPr>
        <p:grpSpPr>
          <a:xfrm>
            <a:off x="0" y="-205740"/>
            <a:ext cx="12192000" cy="137160"/>
            <a:chOff x="0" y="-205740"/>
            <a:chExt cx="12192000" cy="137160"/>
          </a:xfrm>
        </p:grpSpPr>
        <p:sp>
          <p:nvSpPr>
            <p:cNvPr id="21" name="btfpColumnGapBlocker660351">
              <a:extLst>
                <a:ext uri="{FF2B5EF4-FFF2-40B4-BE49-F238E27FC236}">
                  <a16:creationId xmlns:a16="http://schemas.microsoft.com/office/drawing/2014/main" id="{937F5496-5DAC-4FD8-64BB-39FF9C1161B3}"/>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9" name="btfpColumnGapBlocker113568">
              <a:extLst>
                <a:ext uri="{FF2B5EF4-FFF2-40B4-BE49-F238E27FC236}">
                  <a16:creationId xmlns:a16="http://schemas.microsoft.com/office/drawing/2014/main" id="{3B485A86-E8E5-8E5D-627A-F515858C2554}"/>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7" name="btfpColumnIndicator215101">
              <a:extLst>
                <a:ext uri="{FF2B5EF4-FFF2-40B4-BE49-F238E27FC236}">
                  <a16:creationId xmlns:a16="http://schemas.microsoft.com/office/drawing/2014/main" id="{B0A9BB81-7909-AC97-1756-B5930E10CC32}"/>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btfpColumnIndicator453803">
              <a:extLst>
                <a:ext uri="{FF2B5EF4-FFF2-40B4-BE49-F238E27FC236}">
                  <a16:creationId xmlns:a16="http://schemas.microsoft.com/office/drawing/2014/main" id="{D98FCC97-6D40-7890-73AA-B1493BF4BFFE}"/>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4" name="Rectangle 8"/>
          <p:cNvSpPr>
            <a:spLocks noGrp="1" noChangeArrowheads="1"/>
          </p:cNvSpPr>
          <p:nvPr>
            <p:ph type="title"/>
          </p:nvPr>
        </p:nvSpPr>
        <p:spPr/>
        <p:txBody>
          <a:bodyPr/>
          <a:lstStyle/>
          <a:p>
            <a:r>
              <a:rPr lang="en-GB" dirty="0"/>
              <a:t>Early Actions</a:t>
            </a:r>
            <a:endParaRPr lang="en-US" dirty="0"/>
          </a:p>
        </p:txBody>
      </p:sp>
      <p:sp>
        <p:nvSpPr>
          <p:cNvPr id="5" name="Content Placeholder 5"/>
          <p:cNvSpPr>
            <a:spLocks noGrp="1"/>
          </p:cNvSpPr>
          <p:nvPr>
            <p:ph idx="4294967295"/>
          </p:nvPr>
        </p:nvSpPr>
        <p:spPr>
          <a:xfrm>
            <a:off x="355106" y="1711325"/>
            <a:ext cx="8402032" cy="3816350"/>
          </a:xfrm>
        </p:spPr>
        <p:txBody>
          <a:bodyPr vert="horz" lIns="91440" tIns="45720" rIns="91440" bIns="45720" rtlCol="0" anchor="t">
            <a:normAutofit fontScale="92500" lnSpcReduction="10000"/>
          </a:bodyPr>
          <a:lstStyle/>
          <a:p>
            <a:pPr>
              <a:spcAft>
                <a:spcPts val="600"/>
              </a:spcAft>
              <a:buClr>
                <a:schemeClr val="tx1"/>
              </a:buClr>
            </a:pPr>
            <a:r>
              <a:rPr lang="en-GB" sz="2000" dirty="0"/>
              <a:t>Read the contract</a:t>
            </a:r>
            <a:endParaRPr lang="en-US" dirty="0"/>
          </a:p>
          <a:p>
            <a:pPr>
              <a:spcAft>
                <a:spcPts val="600"/>
              </a:spcAft>
              <a:buClr>
                <a:schemeClr val="tx1"/>
              </a:buClr>
            </a:pPr>
            <a:r>
              <a:rPr lang="en-GB" sz="2000" dirty="0"/>
              <a:t>Distribute and interpret the contract</a:t>
            </a:r>
            <a:endParaRPr lang="en-GB" dirty="0"/>
          </a:p>
          <a:p>
            <a:pPr>
              <a:spcAft>
                <a:spcPts val="600"/>
              </a:spcAft>
              <a:buClr>
                <a:schemeClr val="tx1"/>
              </a:buClr>
            </a:pPr>
            <a:r>
              <a:rPr lang="en-GB" sz="2000" dirty="0"/>
              <a:t>Establish agreed post-contract management governance and processes</a:t>
            </a:r>
            <a:endParaRPr lang="en-GB" sz="2000" dirty="0">
              <a:cs typeface="Arial"/>
            </a:endParaRPr>
          </a:p>
          <a:p>
            <a:pPr>
              <a:spcAft>
                <a:spcPts val="600"/>
              </a:spcAft>
              <a:buClr>
                <a:schemeClr val="tx1"/>
              </a:buClr>
            </a:pPr>
            <a:r>
              <a:rPr lang="en-GB" sz="2000" dirty="0"/>
              <a:t>Validate baseline service scope, costs, levels and responsibilities</a:t>
            </a:r>
          </a:p>
          <a:p>
            <a:pPr>
              <a:spcAft>
                <a:spcPts val="600"/>
              </a:spcAft>
              <a:buClr>
                <a:schemeClr val="tx1"/>
              </a:buClr>
            </a:pPr>
            <a:r>
              <a:rPr lang="en-GB" sz="2000" dirty="0"/>
              <a:t>Managing additional requests beyond baseline</a:t>
            </a:r>
            <a:endParaRPr lang="en-GB" sz="2000">
              <a:cs typeface="Arial"/>
            </a:endParaRPr>
          </a:p>
          <a:p>
            <a:pPr>
              <a:spcAft>
                <a:spcPts val="600"/>
              </a:spcAft>
              <a:buClr>
                <a:schemeClr val="tx1"/>
              </a:buClr>
            </a:pPr>
            <a:r>
              <a:rPr lang="en-GB" sz="2000" dirty="0"/>
              <a:t>Foster realistic expectations of supplier performance</a:t>
            </a:r>
          </a:p>
          <a:p>
            <a:pPr>
              <a:spcAft>
                <a:spcPts val="600"/>
              </a:spcAft>
              <a:buClr>
                <a:schemeClr val="tx1"/>
              </a:buClr>
            </a:pPr>
            <a:r>
              <a:rPr lang="en-GB" sz="2000" dirty="0"/>
              <a:t>Measure and react to performance delivery as agreed</a:t>
            </a:r>
          </a:p>
          <a:p>
            <a:pPr>
              <a:spcAft>
                <a:spcPts val="600"/>
              </a:spcAft>
              <a:buClr>
                <a:schemeClr val="tx1"/>
              </a:buClr>
            </a:pPr>
            <a:r>
              <a:rPr lang="en-GB" sz="2000" dirty="0"/>
              <a:t>Promote the relationship</a:t>
            </a:r>
          </a:p>
        </p:txBody>
      </p:sp>
      <p:sp>
        <p:nvSpPr>
          <p:cNvPr id="6" name="TextBox 5"/>
          <p:cNvSpPr txBox="1"/>
          <p:nvPr/>
        </p:nvSpPr>
        <p:spPr>
          <a:xfrm>
            <a:off x="1524001" y="959"/>
            <a:ext cx="1736373" cy="276999"/>
          </a:xfrm>
          <a:prstGeom prst="rect">
            <a:avLst/>
          </a:prstGeom>
          <a:noFill/>
        </p:spPr>
        <p:txBody>
          <a:bodyPr wrap="none" rtlCol="0">
            <a:spAutoFit/>
          </a:bodyPr>
          <a:lstStyle/>
          <a:p>
            <a:r>
              <a:rPr lang="en-AU" sz="1200" dirty="0">
                <a:solidFill>
                  <a:schemeClr val="bg1"/>
                </a:solidFill>
                <a:latin typeface="Arial" panose="020B0604020202020204" pitchFamily="34" charset="0"/>
              </a:rPr>
              <a:t>2. Mobilising Contracts</a:t>
            </a:r>
          </a:p>
        </p:txBody>
      </p:sp>
      <p:sp>
        <p:nvSpPr>
          <p:cNvPr id="25" name="Rectangle 24">
            <a:extLst>
              <a:ext uri="{FF2B5EF4-FFF2-40B4-BE49-F238E27FC236}">
                <a16:creationId xmlns:a16="http://schemas.microsoft.com/office/drawing/2014/main" id="{8F5123E4-F5E8-DEA5-5C3D-8805725C8D65}"/>
              </a:ext>
            </a:extLst>
          </p:cNvPr>
          <p:cNvSpPr/>
          <p:nvPr/>
        </p:nvSpPr>
        <p:spPr bwMode="gray">
          <a:xfrm>
            <a:off x="8757138" y="1616990"/>
            <a:ext cx="3079755" cy="432661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32" name="btfpIconLines867003">
            <a:extLst>
              <a:ext uri="{FF2B5EF4-FFF2-40B4-BE49-F238E27FC236}">
                <a16:creationId xmlns:a16="http://schemas.microsoft.com/office/drawing/2014/main" id="{0B31EDC2-546D-A6F3-70C5-A6CD16ECADB7}"/>
              </a:ext>
            </a:extLst>
          </p:cNvPr>
          <p:cNvPicPr>
            <a:picLocks/>
          </p:cNvPicPr>
          <p:nvPr/>
        </p:nvPicPr>
        <p:blipFill>
          <a:blip r:embed="rId3"/>
          <a:stretch>
            <a:fillRect/>
          </a:stretch>
        </p:blipFill>
        <p:spPr>
          <a:xfrm>
            <a:off x="9076342" y="2398827"/>
            <a:ext cx="2441347" cy="2441347"/>
          </a:xfrm>
          <a:prstGeom prst="rect">
            <a:avLst/>
          </a:prstGeom>
        </p:spPr>
      </p:pic>
      <p:grpSp>
        <p:nvGrpSpPr>
          <p:cNvPr id="2" name="Group 1">
            <a:extLst>
              <a:ext uri="{FF2B5EF4-FFF2-40B4-BE49-F238E27FC236}">
                <a16:creationId xmlns:a16="http://schemas.microsoft.com/office/drawing/2014/main" id="{0BE26A44-4DE8-242E-2C75-FB5D15EB4075}"/>
              </a:ext>
            </a:extLst>
          </p:cNvPr>
          <p:cNvGrpSpPr/>
          <p:nvPr/>
        </p:nvGrpSpPr>
        <p:grpSpPr>
          <a:xfrm>
            <a:off x="10526279" y="-102924"/>
            <a:ext cx="1731699" cy="1731699"/>
            <a:chOff x="10526279" y="-102924"/>
            <a:chExt cx="1731699" cy="1731699"/>
          </a:xfrm>
        </p:grpSpPr>
        <p:sp>
          <p:nvSpPr>
            <p:cNvPr id="3" name="Rectangle 2">
              <a:extLst>
                <a:ext uri="{FF2B5EF4-FFF2-40B4-BE49-F238E27FC236}">
                  <a16:creationId xmlns:a16="http://schemas.microsoft.com/office/drawing/2014/main" id="{0EAB718B-2A05-B703-A5B9-6E0EA7EAAA2A}"/>
                </a:ext>
              </a:extLst>
            </p:cNvPr>
            <p:cNvSpPr/>
            <p:nvPr/>
          </p:nvSpPr>
          <p:spPr bwMode="gray">
            <a:xfrm>
              <a:off x="10576703" y="-24663"/>
              <a:ext cx="1631107" cy="1597736"/>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7" name="Picture 6">
              <a:extLst>
                <a:ext uri="{FF2B5EF4-FFF2-40B4-BE49-F238E27FC236}">
                  <a16:creationId xmlns:a16="http://schemas.microsoft.com/office/drawing/2014/main" id="{B16C930F-280F-5636-395C-300D1716776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526279" y="-102924"/>
              <a:ext cx="1731699" cy="1731699"/>
            </a:xfrm>
            <a:prstGeom prst="rect">
              <a:avLst/>
            </a:prstGeom>
          </p:spPr>
        </p:pic>
        <p:sp>
          <p:nvSpPr>
            <p:cNvPr id="8" name="Freeform: Shape 7">
              <a:extLst>
                <a:ext uri="{FF2B5EF4-FFF2-40B4-BE49-F238E27FC236}">
                  <a16:creationId xmlns:a16="http://schemas.microsoft.com/office/drawing/2014/main" id="{C7380C7A-96F9-DF52-C08F-1895EECF7397}"/>
                </a:ext>
              </a:extLst>
            </p:cNvPr>
            <p:cNvSpPr/>
            <p:nvPr/>
          </p:nvSpPr>
          <p:spPr bwMode="gray">
            <a:xfrm>
              <a:off x="10801350" y="111443"/>
              <a:ext cx="1257300" cy="1331595"/>
            </a:xfrm>
            <a:custGeom>
              <a:avLst/>
              <a:gdLst>
                <a:gd name="connsiteX0" fmla="*/ 400050 w 1257300"/>
                <a:gd name="connsiteY0" fmla="*/ 685800 h 1331595"/>
                <a:gd name="connsiteX1" fmla="*/ 197168 w 1257300"/>
                <a:gd name="connsiteY1" fmla="*/ 720090 h 1331595"/>
                <a:gd name="connsiteX2" fmla="*/ 145733 w 1257300"/>
                <a:gd name="connsiteY2" fmla="*/ 694372 h 1331595"/>
                <a:gd name="connsiteX3" fmla="*/ 117158 w 1257300"/>
                <a:gd name="connsiteY3" fmla="*/ 737235 h 1331595"/>
                <a:gd name="connsiteX4" fmla="*/ 11430 w 1257300"/>
                <a:gd name="connsiteY4" fmla="*/ 757237 h 1331595"/>
                <a:gd name="connsiteX5" fmla="*/ 0 w 1257300"/>
                <a:gd name="connsiteY5" fmla="*/ 631507 h 1331595"/>
                <a:gd name="connsiteX6" fmla="*/ 20003 w 1257300"/>
                <a:gd name="connsiteY6" fmla="*/ 514350 h 1331595"/>
                <a:gd name="connsiteX7" fmla="*/ 54293 w 1257300"/>
                <a:gd name="connsiteY7" fmla="*/ 394335 h 1331595"/>
                <a:gd name="connsiteX8" fmla="*/ 120015 w 1257300"/>
                <a:gd name="connsiteY8" fmla="*/ 288607 h 1331595"/>
                <a:gd name="connsiteX9" fmla="*/ 222885 w 1257300"/>
                <a:gd name="connsiteY9" fmla="*/ 191452 h 1331595"/>
                <a:gd name="connsiteX10" fmla="*/ 317183 w 1257300"/>
                <a:gd name="connsiteY10" fmla="*/ 128587 h 1331595"/>
                <a:gd name="connsiteX11" fmla="*/ 385763 w 1257300"/>
                <a:gd name="connsiteY11" fmla="*/ 102870 h 1331595"/>
                <a:gd name="connsiteX12" fmla="*/ 377190 w 1257300"/>
                <a:gd name="connsiteY12" fmla="*/ 48577 h 1331595"/>
                <a:gd name="connsiteX13" fmla="*/ 514350 w 1257300"/>
                <a:gd name="connsiteY13" fmla="*/ 0 h 1331595"/>
                <a:gd name="connsiteX14" fmla="*/ 782955 w 1257300"/>
                <a:gd name="connsiteY14" fmla="*/ 14287 h 1331595"/>
                <a:gd name="connsiteX15" fmla="*/ 1062990 w 1257300"/>
                <a:gd name="connsiteY15" fmla="*/ 171450 h 1331595"/>
                <a:gd name="connsiteX16" fmla="*/ 1257300 w 1257300"/>
                <a:gd name="connsiteY16" fmla="*/ 525780 h 1331595"/>
                <a:gd name="connsiteX17" fmla="*/ 1234440 w 1257300"/>
                <a:gd name="connsiteY17" fmla="*/ 840105 h 1331595"/>
                <a:gd name="connsiteX18" fmla="*/ 1111568 w 1257300"/>
                <a:gd name="connsiteY18" fmla="*/ 1065847 h 1331595"/>
                <a:gd name="connsiteX19" fmla="*/ 911543 w 1257300"/>
                <a:gd name="connsiteY19" fmla="*/ 1251585 h 1331595"/>
                <a:gd name="connsiteX20" fmla="*/ 491490 w 1257300"/>
                <a:gd name="connsiteY20" fmla="*/ 1331595 h 1331595"/>
                <a:gd name="connsiteX21" fmla="*/ 165735 w 1257300"/>
                <a:gd name="connsiteY21" fmla="*/ 1163002 h 1331595"/>
                <a:gd name="connsiteX22" fmla="*/ 285750 w 1257300"/>
                <a:gd name="connsiteY22" fmla="*/ 1014412 h 1331595"/>
                <a:gd name="connsiteX23" fmla="*/ 280035 w 1257300"/>
                <a:gd name="connsiteY23" fmla="*/ 962977 h 1331595"/>
                <a:gd name="connsiteX24" fmla="*/ 337185 w 1257300"/>
                <a:gd name="connsiteY24" fmla="*/ 960120 h 1331595"/>
                <a:gd name="connsiteX25" fmla="*/ 471488 w 1257300"/>
                <a:gd name="connsiteY25" fmla="*/ 800100 h 1331595"/>
                <a:gd name="connsiteX26" fmla="*/ 551498 w 1257300"/>
                <a:gd name="connsiteY26" fmla="*/ 834390 h 1331595"/>
                <a:gd name="connsiteX27" fmla="*/ 657225 w 1257300"/>
                <a:gd name="connsiteY27" fmla="*/ 814387 h 1331595"/>
                <a:gd name="connsiteX28" fmla="*/ 737235 w 1257300"/>
                <a:gd name="connsiteY28" fmla="*/ 757237 h 1331595"/>
                <a:gd name="connsiteX29" fmla="*/ 771525 w 1257300"/>
                <a:gd name="connsiteY29" fmla="*/ 645795 h 1331595"/>
                <a:gd name="connsiteX30" fmla="*/ 748665 w 1257300"/>
                <a:gd name="connsiteY30" fmla="*/ 557212 h 1331595"/>
                <a:gd name="connsiteX31" fmla="*/ 694373 w 1257300"/>
                <a:gd name="connsiteY31" fmla="*/ 502920 h 1331595"/>
                <a:gd name="connsiteX32" fmla="*/ 605790 w 1257300"/>
                <a:gd name="connsiteY32" fmla="*/ 468630 h 1331595"/>
                <a:gd name="connsiteX33" fmla="*/ 534353 w 1257300"/>
                <a:gd name="connsiteY33" fmla="*/ 494347 h 1331595"/>
                <a:gd name="connsiteX34" fmla="*/ 462915 w 1257300"/>
                <a:gd name="connsiteY34" fmla="*/ 537210 h 1331595"/>
                <a:gd name="connsiteX35" fmla="*/ 417195 w 1257300"/>
                <a:gd name="connsiteY35" fmla="*/ 614362 h 1331595"/>
                <a:gd name="connsiteX36" fmla="*/ 400050 w 1257300"/>
                <a:gd name="connsiteY36" fmla="*/ 685800 h 13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57300" h="1331595">
                  <a:moveTo>
                    <a:pt x="400050" y="685800"/>
                  </a:moveTo>
                  <a:lnTo>
                    <a:pt x="197168" y="720090"/>
                  </a:lnTo>
                  <a:lnTo>
                    <a:pt x="145733" y="694372"/>
                  </a:lnTo>
                  <a:lnTo>
                    <a:pt x="117158" y="737235"/>
                  </a:lnTo>
                  <a:lnTo>
                    <a:pt x="11430" y="757237"/>
                  </a:lnTo>
                  <a:lnTo>
                    <a:pt x="0" y="631507"/>
                  </a:lnTo>
                  <a:lnTo>
                    <a:pt x="20003" y="514350"/>
                  </a:lnTo>
                  <a:lnTo>
                    <a:pt x="54293" y="394335"/>
                  </a:lnTo>
                  <a:lnTo>
                    <a:pt x="120015" y="288607"/>
                  </a:lnTo>
                  <a:lnTo>
                    <a:pt x="222885" y="191452"/>
                  </a:lnTo>
                  <a:lnTo>
                    <a:pt x="317183" y="128587"/>
                  </a:lnTo>
                  <a:lnTo>
                    <a:pt x="385763" y="102870"/>
                  </a:lnTo>
                  <a:lnTo>
                    <a:pt x="377190" y="48577"/>
                  </a:lnTo>
                  <a:lnTo>
                    <a:pt x="514350" y="0"/>
                  </a:lnTo>
                  <a:lnTo>
                    <a:pt x="782955" y="14287"/>
                  </a:lnTo>
                  <a:lnTo>
                    <a:pt x="1062990" y="171450"/>
                  </a:lnTo>
                  <a:lnTo>
                    <a:pt x="1257300" y="525780"/>
                  </a:lnTo>
                  <a:lnTo>
                    <a:pt x="1234440" y="840105"/>
                  </a:lnTo>
                  <a:lnTo>
                    <a:pt x="1111568" y="1065847"/>
                  </a:lnTo>
                  <a:lnTo>
                    <a:pt x="911543" y="1251585"/>
                  </a:lnTo>
                  <a:lnTo>
                    <a:pt x="491490" y="1331595"/>
                  </a:lnTo>
                  <a:lnTo>
                    <a:pt x="165735" y="1163002"/>
                  </a:lnTo>
                  <a:lnTo>
                    <a:pt x="285750" y="1014412"/>
                  </a:lnTo>
                  <a:lnTo>
                    <a:pt x="280035" y="962977"/>
                  </a:lnTo>
                  <a:lnTo>
                    <a:pt x="337185" y="960120"/>
                  </a:lnTo>
                  <a:lnTo>
                    <a:pt x="471488" y="800100"/>
                  </a:lnTo>
                  <a:lnTo>
                    <a:pt x="551498" y="834390"/>
                  </a:lnTo>
                  <a:lnTo>
                    <a:pt x="657225" y="814387"/>
                  </a:lnTo>
                  <a:lnTo>
                    <a:pt x="737235" y="757237"/>
                  </a:lnTo>
                  <a:lnTo>
                    <a:pt x="771525" y="645795"/>
                  </a:lnTo>
                  <a:lnTo>
                    <a:pt x="748665" y="557212"/>
                  </a:lnTo>
                  <a:lnTo>
                    <a:pt x="694373" y="502920"/>
                  </a:lnTo>
                  <a:lnTo>
                    <a:pt x="605790" y="468630"/>
                  </a:lnTo>
                  <a:lnTo>
                    <a:pt x="534353" y="494347"/>
                  </a:lnTo>
                  <a:lnTo>
                    <a:pt x="462915" y="537210"/>
                  </a:lnTo>
                  <a:lnTo>
                    <a:pt x="417195" y="614362"/>
                  </a:lnTo>
                  <a:lnTo>
                    <a:pt x="400050" y="685800"/>
                  </a:lnTo>
                  <a:close/>
                </a:path>
              </a:pathLst>
            </a:cu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spTree>
    <p:custDataLst>
      <p:tags r:id="rId1"/>
    </p:custDataLst>
    <p:extLst>
      <p:ext uri="{BB962C8B-B14F-4D97-AF65-F5344CB8AC3E}">
        <p14:creationId xmlns:p14="http://schemas.microsoft.com/office/powerpoint/2010/main" val="2139150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btfpColumnIndicatorGroup2">
            <a:extLst>
              <a:ext uri="{FF2B5EF4-FFF2-40B4-BE49-F238E27FC236}">
                <a16:creationId xmlns:a16="http://schemas.microsoft.com/office/drawing/2014/main" id="{68088FBD-A0BF-24AE-7118-DE3D818F3EDB}"/>
              </a:ext>
            </a:extLst>
          </p:cNvPr>
          <p:cNvGrpSpPr/>
          <p:nvPr/>
        </p:nvGrpSpPr>
        <p:grpSpPr>
          <a:xfrm>
            <a:off x="0" y="6926580"/>
            <a:ext cx="12192000" cy="137160"/>
            <a:chOff x="0" y="6926580"/>
            <a:chExt cx="12192000" cy="137160"/>
          </a:xfrm>
        </p:grpSpPr>
        <p:sp>
          <p:nvSpPr>
            <p:cNvPr id="24" name="btfpColumnGapBlocker231009">
              <a:extLst>
                <a:ext uri="{FF2B5EF4-FFF2-40B4-BE49-F238E27FC236}">
                  <a16:creationId xmlns:a16="http://schemas.microsoft.com/office/drawing/2014/main" id="{CB58C2E7-0BF5-63BA-5821-72A840BB1475}"/>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22" name="btfpColumnGapBlocker259606">
              <a:extLst>
                <a:ext uri="{FF2B5EF4-FFF2-40B4-BE49-F238E27FC236}">
                  <a16:creationId xmlns:a16="http://schemas.microsoft.com/office/drawing/2014/main" id="{A1503FCA-9593-F4E6-5355-F55A3E77384D}"/>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20" name="btfpColumnIndicator903848">
              <a:extLst>
                <a:ext uri="{FF2B5EF4-FFF2-40B4-BE49-F238E27FC236}">
                  <a16:creationId xmlns:a16="http://schemas.microsoft.com/office/drawing/2014/main" id="{2B9477D4-2C9E-30C4-8A76-7E1A718ABD64}"/>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8" name="btfpColumnIndicator759394">
              <a:extLst>
                <a:ext uri="{FF2B5EF4-FFF2-40B4-BE49-F238E27FC236}">
                  <a16:creationId xmlns:a16="http://schemas.microsoft.com/office/drawing/2014/main" id="{6EBDB69E-6FCA-0DBD-F816-D740DD1C50B3}"/>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5" name="btfpColumnIndicatorGroup1">
            <a:extLst>
              <a:ext uri="{FF2B5EF4-FFF2-40B4-BE49-F238E27FC236}">
                <a16:creationId xmlns:a16="http://schemas.microsoft.com/office/drawing/2014/main" id="{C8A53D1E-2706-5E19-F63B-B6F2EA3ACD2C}"/>
              </a:ext>
            </a:extLst>
          </p:cNvPr>
          <p:cNvGrpSpPr/>
          <p:nvPr/>
        </p:nvGrpSpPr>
        <p:grpSpPr>
          <a:xfrm>
            <a:off x="0" y="-205740"/>
            <a:ext cx="12192000" cy="137160"/>
            <a:chOff x="0" y="-205740"/>
            <a:chExt cx="12192000" cy="137160"/>
          </a:xfrm>
        </p:grpSpPr>
        <p:sp>
          <p:nvSpPr>
            <p:cNvPr id="23" name="btfpColumnGapBlocker985835">
              <a:extLst>
                <a:ext uri="{FF2B5EF4-FFF2-40B4-BE49-F238E27FC236}">
                  <a16:creationId xmlns:a16="http://schemas.microsoft.com/office/drawing/2014/main" id="{430EB975-1E33-E989-3B6B-77A1A544B682}"/>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21" name="btfpColumnGapBlocker782216">
              <a:extLst>
                <a:ext uri="{FF2B5EF4-FFF2-40B4-BE49-F238E27FC236}">
                  <a16:creationId xmlns:a16="http://schemas.microsoft.com/office/drawing/2014/main" id="{468A8F6B-CF63-4256-907C-F1B6DECD4888}"/>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9" name="btfpColumnIndicator433744">
              <a:extLst>
                <a:ext uri="{FF2B5EF4-FFF2-40B4-BE49-F238E27FC236}">
                  <a16:creationId xmlns:a16="http://schemas.microsoft.com/office/drawing/2014/main" id="{A822DFCB-03F9-E824-9DB4-2C6832E7EDEC}"/>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6" name="btfpColumnIndicator665408">
              <a:extLst>
                <a:ext uri="{FF2B5EF4-FFF2-40B4-BE49-F238E27FC236}">
                  <a16:creationId xmlns:a16="http://schemas.microsoft.com/office/drawing/2014/main" id="{E4DF40C6-3FA8-AFC0-A022-BF392AB98016}"/>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AU" dirty="0"/>
              <a:t>Governance Structure- Assigning roles and responsibilities </a:t>
            </a:r>
          </a:p>
        </p:txBody>
      </p:sp>
      <p:sp>
        <p:nvSpPr>
          <p:cNvPr id="6" name="TextBox 5"/>
          <p:cNvSpPr txBox="1"/>
          <p:nvPr/>
        </p:nvSpPr>
        <p:spPr>
          <a:xfrm>
            <a:off x="1524001" y="959"/>
            <a:ext cx="1736373" cy="276999"/>
          </a:xfrm>
          <a:prstGeom prst="rect">
            <a:avLst/>
          </a:prstGeom>
          <a:noFill/>
        </p:spPr>
        <p:txBody>
          <a:bodyPr wrap="none" rtlCol="0">
            <a:spAutoFit/>
          </a:bodyPr>
          <a:lstStyle/>
          <a:p>
            <a:r>
              <a:rPr lang="en-AU" sz="1200" dirty="0">
                <a:solidFill>
                  <a:schemeClr val="bg1"/>
                </a:solidFill>
                <a:latin typeface="Arial" panose="020B0604020202020204" pitchFamily="34" charset="0"/>
              </a:rPr>
              <a:t>2. Mobilising Contracts</a:t>
            </a:r>
          </a:p>
        </p:txBody>
      </p:sp>
      <p:graphicFrame>
        <p:nvGraphicFramePr>
          <p:cNvPr id="5" name="Table 3">
            <a:extLst>
              <a:ext uri="{FF2B5EF4-FFF2-40B4-BE49-F238E27FC236}">
                <a16:creationId xmlns:a16="http://schemas.microsoft.com/office/drawing/2014/main" id="{79C94A89-4062-4A96-A829-613DCDEDFA8F}"/>
              </a:ext>
            </a:extLst>
          </p:cNvPr>
          <p:cNvGraphicFramePr>
            <a:graphicFrameLocks noGrp="1"/>
          </p:cNvGraphicFramePr>
          <p:nvPr>
            <p:extLst>
              <p:ext uri="{D42A27DB-BD31-4B8C-83A1-F6EECF244321}">
                <p14:modId xmlns:p14="http://schemas.microsoft.com/office/powerpoint/2010/main" val="3232770149"/>
              </p:ext>
            </p:extLst>
          </p:nvPr>
        </p:nvGraphicFramePr>
        <p:xfrm>
          <a:off x="355107" y="5913846"/>
          <a:ext cx="8087183" cy="370840"/>
        </p:xfrm>
        <a:graphic>
          <a:graphicData uri="http://schemas.openxmlformats.org/drawingml/2006/table">
            <a:tbl>
              <a:tblPr firstRow="1" bandRow="1">
                <a:tableStyleId>{5C22544A-7EE6-4342-B048-85BDC9FD1C3A}</a:tableStyleId>
              </a:tblPr>
              <a:tblGrid>
                <a:gridCol w="994857">
                  <a:extLst>
                    <a:ext uri="{9D8B030D-6E8A-4147-A177-3AD203B41FA5}">
                      <a16:colId xmlns:a16="http://schemas.microsoft.com/office/drawing/2014/main" val="74766694"/>
                    </a:ext>
                  </a:extLst>
                </a:gridCol>
                <a:gridCol w="1769071">
                  <a:extLst>
                    <a:ext uri="{9D8B030D-6E8A-4147-A177-3AD203B41FA5}">
                      <a16:colId xmlns:a16="http://schemas.microsoft.com/office/drawing/2014/main" val="539597688"/>
                    </a:ext>
                  </a:extLst>
                </a:gridCol>
                <a:gridCol w="1979675">
                  <a:extLst>
                    <a:ext uri="{9D8B030D-6E8A-4147-A177-3AD203B41FA5}">
                      <a16:colId xmlns:a16="http://schemas.microsoft.com/office/drawing/2014/main" val="3961638342"/>
                    </a:ext>
                  </a:extLst>
                </a:gridCol>
                <a:gridCol w="1726143">
                  <a:extLst>
                    <a:ext uri="{9D8B030D-6E8A-4147-A177-3AD203B41FA5}">
                      <a16:colId xmlns:a16="http://schemas.microsoft.com/office/drawing/2014/main" val="2275476361"/>
                    </a:ext>
                  </a:extLst>
                </a:gridCol>
                <a:gridCol w="1617437">
                  <a:extLst>
                    <a:ext uri="{9D8B030D-6E8A-4147-A177-3AD203B41FA5}">
                      <a16:colId xmlns:a16="http://schemas.microsoft.com/office/drawing/2014/main" val="1327546328"/>
                    </a:ext>
                  </a:extLst>
                </a:gridCol>
              </a:tblGrid>
              <a:tr h="370840">
                <a:tc>
                  <a:txBody>
                    <a:bodyPr/>
                    <a:lstStyle/>
                    <a:p>
                      <a:pPr marL="0" indent="0">
                        <a:buNone/>
                      </a:pPr>
                      <a:r>
                        <a:rPr lang="en-AU" sz="1200" dirty="0">
                          <a:solidFill>
                            <a:schemeClr val="accent5"/>
                          </a:solidFill>
                          <a:latin typeface="Arial" panose="020B0604020202020204" pitchFamily="34" charset="0"/>
                        </a:rPr>
                        <a:t>KEY</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indent="0">
                        <a:buNone/>
                      </a:pPr>
                      <a:r>
                        <a:rPr lang="en-AU" sz="1200" b="0" dirty="0">
                          <a:solidFill>
                            <a:schemeClr val="accent5"/>
                          </a:solidFill>
                          <a:latin typeface="Arial" panose="020B0604020202020204" pitchFamily="34" charset="0"/>
                        </a:rPr>
                        <a:t>R = Responsible</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indent="0">
                        <a:buNone/>
                      </a:pPr>
                      <a:r>
                        <a:rPr lang="en-AU" sz="1200" b="0" dirty="0">
                          <a:solidFill>
                            <a:schemeClr val="accent5"/>
                          </a:solidFill>
                          <a:latin typeface="Arial" panose="020B0604020202020204" pitchFamily="34" charset="0"/>
                        </a:rPr>
                        <a:t>A = Accountable</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indent="0">
                        <a:buNone/>
                      </a:pPr>
                      <a:r>
                        <a:rPr lang="en-AU" sz="1200" b="0" dirty="0">
                          <a:solidFill>
                            <a:schemeClr val="accent5"/>
                          </a:solidFill>
                          <a:latin typeface="Arial" panose="020B0604020202020204" pitchFamily="34" charset="0"/>
                        </a:rPr>
                        <a:t>C = Consulted</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indent="0">
                        <a:buNone/>
                      </a:pPr>
                      <a:r>
                        <a:rPr lang="en-AU" sz="1200" b="0" dirty="0">
                          <a:solidFill>
                            <a:schemeClr val="accent5"/>
                          </a:solidFill>
                          <a:latin typeface="Arial" panose="020B0604020202020204" pitchFamily="34" charset="0"/>
                        </a:rPr>
                        <a:t>I = Informed</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3683477"/>
                  </a:ext>
                </a:extLst>
              </a:tr>
            </a:tbl>
          </a:graphicData>
        </a:graphic>
      </p:graphicFrame>
      <p:sp>
        <p:nvSpPr>
          <p:cNvPr id="17" name="TextBox 16">
            <a:extLst>
              <a:ext uri="{FF2B5EF4-FFF2-40B4-BE49-F238E27FC236}">
                <a16:creationId xmlns:a16="http://schemas.microsoft.com/office/drawing/2014/main" id="{679FF9D2-86AE-E68A-59BE-DECACA70F5ED}"/>
              </a:ext>
            </a:extLst>
          </p:cNvPr>
          <p:cNvSpPr txBox="1"/>
          <p:nvPr/>
        </p:nvSpPr>
        <p:spPr>
          <a:xfrm>
            <a:off x="355108" y="1164224"/>
            <a:ext cx="10171172" cy="646331"/>
          </a:xfrm>
          <a:prstGeom prst="rect">
            <a:avLst/>
          </a:prstGeom>
          <a:noFill/>
        </p:spPr>
        <p:txBody>
          <a:bodyPr wrap="square">
            <a:spAutoFit/>
          </a:bodyPr>
          <a:lstStyle/>
          <a:p>
            <a:r>
              <a:rPr lang="en-US" sz="1800" dirty="0">
                <a:solidFill>
                  <a:schemeClr val="tx1"/>
                </a:solidFill>
                <a:latin typeface="Arial" panose="020B0604020202020204" pitchFamily="34" charset="0"/>
                <a:cs typeface="Arial" panose="020B0604020202020204" pitchFamily="34" charset="0"/>
              </a:rPr>
              <a:t>A formal </a:t>
            </a:r>
            <a:r>
              <a:rPr lang="en-US" sz="1800" b="1" dirty="0">
                <a:solidFill>
                  <a:schemeClr val="tx1"/>
                </a:solidFill>
                <a:latin typeface="Arial" panose="020B0604020202020204" pitchFamily="34" charset="0"/>
                <a:cs typeface="Arial" panose="020B0604020202020204" pitchFamily="34" charset="0"/>
              </a:rPr>
              <a:t>governance structure </a:t>
            </a:r>
            <a:r>
              <a:rPr lang="en-US" sz="1800" dirty="0">
                <a:solidFill>
                  <a:schemeClr val="tx1"/>
                </a:solidFill>
                <a:latin typeface="Arial" panose="020B0604020202020204" pitchFamily="34" charset="0"/>
                <a:cs typeface="Arial" panose="020B0604020202020204" pitchFamily="34" charset="0"/>
              </a:rPr>
              <a:t>will support decision, align disparate stakeholder groups to business objectives and engage on priority supplier escalated issues</a:t>
            </a:r>
            <a:endParaRPr lang="en-AU" sz="1800" dirty="0">
              <a:solidFill>
                <a:schemeClr val="tx1"/>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55275AF0-5098-3AB5-FD63-0C66A0E38F8D}"/>
              </a:ext>
            </a:extLst>
          </p:cNvPr>
          <p:cNvGraphicFramePr>
            <a:graphicFrameLocks noGrp="1"/>
          </p:cNvGraphicFramePr>
          <p:nvPr>
            <p:extLst>
              <p:ext uri="{D42A27DB-BD31-4B8C-83A1-F6EECF244321}">
                <p14:modId xmlns:p14="http://schemas.microsoft.com/office/powerpoint/2010/main" val="930585553"/>
              </p:ext>
            </p:extLst>
          </p:nvPr>
        </p:nvGraphicFramePr>
        <p:xfrm>
          <a:off x="363840" y="1977263"/>
          <a:ext cx="11495087" cy="3615636"/>
        </p:xfrm>
        <a:graphic>
          <a:graphicData uri="http://schemas.openxmlformats.org/drawingml/2006/table">
            <a:tbl>
              <a:tblPr firstRow="1" firstCol="1" bandRow="1" bandCol="1"/>
              <a:tblGrid>
                <a:gridCol w="6607443">
                  <a:extLst>
                    <a:ext uri="{9D8B030D-6E8A-4147-A177-3AD203B41FA5}">
                      <a16:colId xmlns:a16="http://schemas.microsoft.com/office/drawing/2014/main" val="20000"/>
                    </a:ext>
                  </a:extLst>
                </a:gridCol>
                <a:gridCol w="1221911">
                  <a:extLst>
                    <a:ext uri="{9D8B030D-6E8A-4147-A177-3AD203B41FA5}">
                      <a16:colId xmlns:a16="http://schemas.microsoft.com/office/drawing/2014/main" val="20001"/>
                    </a:ext>
                  </a:extLst>
                </a:gridCol>
                <a:gridCol w="1221911">
                  <a:extLst>
                    <a:ext uri="{9D8B030D-6E8A-4147-A177-3AD203B41FA5}">
                      <a16:colId xmlns:a16="http://schemas.microsoft.com/office/drawing/2014/main" val="20002"/>
                    </a:ext>
                  </a:extLst>
                </a:gridCol>
                <a:gridCol w="1221911">
                  <a:extLst>
                    <a:ext uri="{9D8B030D-6E8A-4147-A177-3AD203B41FA5}">
                      <a16:colId xmlns:a16="http://schemas.microsoft.com/office/drawing/2014/main" val="20003"/>
                    </a:ext>
                  </a:extLst>
                </a:gridCol>
                <a:gridCol w="1221911">
                  <a:extLst>
                    <a:ext uri="{9D8B030D-6E8A-4147-A177-3AD203B41FA5}">
                      <a16:colId xmlns:a16="http://schemas.microsoft.com/office/drawing/2014/main" val="20004"/>
                    </a:ext>
                  </a:extLst>
                </a:gridCol>
              </a:tblGrid>
              <a:tr h="389988">
                <a:tc rowSpan="2">
                  <a:txBody>
                    <a:bodyPr/>
                    <a:lstStyle/>
                    <a:p>
                      <a:pPr marL="0" indent="0" algn="ctr">
                        <a:lnSpc>
                          <a:spcPct val="115000"/>
                        </a:lnSpc>
                        <a:spcAft>
                          <a:spcPts val="0"/>
                        </a:spcAft>
                        <a:buNone/>
                      </a:pPr>
                      <a:r>
                        <a:rPr lang="en-GB" sz="1800" b="0">
                          <a:solidFill>
                            <a:schemeClr val="bg1"/>
                          </a:solidFill>
                          <a:effectLst/>
                          <a:latin typeface="Arial" panose="020B0604020202020204" pitchFamily="34" charset="0"/>
                          <a:ea typeface="Times New Roman"/>
                          <a:cs typeface="Times New Roman"/>
                        </a:rPr>
                        <a:t>Task</a:t>
                      </a:r>
                      <a:endParaRPr lang="en-AU" sz="1800" b="0">
                        <a:solidFill>
                          <a:schemeClr val="bg1"/>
                        </a:solidFill>
                        <a:effectLst/>
                        <a:latin typeface="Arial" panose="020B0604020202020204" pitchFamily="34" charset="0"/>
                        <a:ea typeface="Times New Roman"/>
                        <a:cs typeface="Times New Roman"/>
                      </a:endParaRPr>
                    </a:p>
                  </a:txBody>
                  <a:tcPr marL="34753" marR="3475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gridSpan="4">
                  <a:txBody>
                    <a:bodyPr/>
                    <a:lstStyle/>
                    <a:p>
                      <a:pPr marL="0" indent="0" algn="ctr">
                        <a:lnSpc>
                          <a:spcPct val="115000"/>
                        </a:lnSpc>
                        <a:spcAft>
                          <a:spcPts val="0"/>
                        </a:spcAft>
                        <a:buNone/>
                      </a:pPr>
                      <a:r>
                        <a:rPr lang="en-GB" sz="1800" b="0">
                          <a:solidFill>
                            <a:schemeClr val="bg1"/>
                          </a:solidFill>
                          <a:effectLst/>
                          <a:latin typeface="Arial" panose="020B0604020202020204" pitchFamily="34" charset="0"/>
                          <a:ea typeface="Times New Roman"/>
                          <a:cs typeface="Times New Roman"/>
                        </a:rPr>
                        <a:t>Roles</a:t>
                      </a:r>
                      <a:endParaRPr lang="en-AU" sz="1800" b="0">
                        <a:solidFill>
                          <a:schemeClr val="bg1"/>
                        </a:solidFill>
                        <a:effectLst/>
                        <a:latin typeface="Arial" panose="020B0604020202020204" pitchFamily="34" charset="0"/>
                        <a:ea typeface="Times New Roman"/>
                        <a:cs typeface="Times New Roman"/>
                      </a:endParaRPr>
                    </a:p>
                  </a:txBody>
                  <a:tcPr marL="34753" marR="3475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0"/>
                  </a:ext>
                </a:extLst>
              </a:tr>
              <a:tr h="378057">
                <a:tc vMerge="1">
                  <a:txBody>
                    <a:bodyPr/>
                    <a:lstStyle/>
                    <a:p>
                      <a:endParaRPr lang="en-AU"/>
                    </a:p>
                  </a:txBody>
                  <a:tcPr/>
                </a:tc>
                <a:tc>
                  <a:txBody>
                    <a:bodyPr/>
                    <a:lstStyle/>
                    <a:p>
                      <a:pPr marL="0" indent="0" algn="ctr">
                        <a:lnSpc>
                          <a:spcPct val="115000"/>
                        </a:lnSpc>
                        <a:spcAft>
                          <a:spcPts val="0"/>
                        </a:spcAft>
                        <a:buNone/>
                      </a:pPr>
                      <a:r>
                        <a:rPr lang="en-GB" sz="1800" b="0" kern="1200">
                          <a:solidFill>
                            <a:schemeClr val="bg1"/>
                          </a:solidFill>
                          <a:effectLst/>
                          <a:latin typeface="Arial" panose="020B0604020202020204" pitchFamily="34" charset="0"/>
                          <a:ea typeface="Times New Roman"/>
                          <a:cs typeface="Times New Roman"/>
                        </a:rPr>
                        <a:t> R</a:t>
                      </a:r>
                      <a:endParaRPr lang="en-AU" sz="1800" b="0" kern="1200">
                        <a:solidFill>
                          <a:schemeClr val="bg1"/>
                        </a:solidFill>
                        <a:effectLst/>
                        <a:latin typeface="Arial" panose="020B0604020202020204" pitchFamily="34" charset="0"/>
                        <a:ea typeface="Times New Roman"/>
                        <a:cs typeface="Times New Roman"/>
                      </a:endParaRPr>
                    </a:p>
                  </a:txBody>
                  <a:tcPr marL="34753" marR="3475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indent="0" algn="ctr">
                        <a:lnSpc>
                          <a:spcPct val="115000"/>
                        </a:lnSpc>
                        <a:spcAft>
                          <a:spcPts val="0"/>
                        </a:spcAft>
                        <a:buNone/>
                      </a:pPr>
                      <a:r>
                        <a:rPr lang="en-GB" sz="1800" b="0" kern="1200">
                          <a:solidFill>
                            <a:schemeClr val="bg1"/>
                          </a:solidFill>
                          <a:effectLst/>
                          <a:latin typeface="Arial" panose="020B0604020202020204" pitchFamily="34" charset="0"/>
                          <a:ea typeface="Times New Roman"/>
                          <a:cs typeface="Times New Roman"/>
                        </a:rPr>
                        <a:t>A </a:t>
                      </a:r>
                      <a:endParaRPr lang="en-AU" sz="1800" b="0" kern="1200">
                        <a:solidFill>
                          <a:schemeClr val="bg1"/>
                        </a:solidFill>
                        <a:effectLst/>
                        <a:latin typeface="Arial" panose="020B0604020202020204" pitchFamily="34" charset="0"/>
                        <a:ea typeface="Times New Roman"/>
                        <a:cs typeface="Times New Roman"/>
                      </a:endParaRPr>
                    </a:p>
                  </a:txBody>
                  <a:tcPr marL="34753" marR="3475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indent="0" algn="ctr">
                        <a:lnSpc>
                          <a:spcPct val="115000"/>
                        </a:lnSpc>
                        <a:spcAft>
                          <a:spcPts val="0"/>
                        </a:spcAft>
                        <a:buNone/>
                      </a:pPr>
                      <a:r>
                        <a:rPr lang="en-GB" sz="1800" b="0" kern="1200">
                          <a:solidFill>
                            <a:schemeClr val="bg1"/>
                          </a:solidFill>
                          <a:effectLst/>
                          <a:latin typeface="Arial" panose="020B0604020202020204" pitchFamily="34" charset="0"/>
                          <a:ea typeface="Times New Roman"/>
                          <a:cs typeface="Times New Roman"/>
                        </a:rPr>
                        <a:t>C </a:t>
                      </a:r>
                      <a:endParaRPr lang="en-AU" sz="1800" b="0" kern="1200">
                        <a:solidFill>
                          <a:schemeClr val="bg1"/>
                        </a:solidFill>
                        <a:effectLst/>
                        <a:latin typeface="Arial" panose="020B0604020202020204" pitchFamily="34" charset="0"/>
                        <a:ea typeface="Times New Roman"/>
                        <a:cs typeface="Times New Roman"/>
                      </a:endParaRPr>
                    </a:p>
                  </a:txBody>
                  <a:tcPr marL="34753" marR="3475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indent="0" algn="ctr">
                        <a:lnSpc>
                          <a:spcPct val="115000"/>
                        </a:lnSpc>
                        <a:spcAft>
                          <a:spcPts val="0"/>
                        </a:spcAft>
                        <a:buNone/>
                      </a:pPr>
                      <a:r>
                        <a:rPr lang="en-GB" sz="1800" b="0" kern="1200">
                          <a:solidFill>
                            <a:schemeClr val="bg1"/>
                          </a:solidFill>
                          <a:effectLst/>
                          <a:latin typeface="Arial" panose="020B0604020202020204" pitchFamily="34" charset="0"/>
                          <a:ea typeface="Times New Roman"/>
                          <a:cs typeface="Times New Roman"/>
                        </a:rPr>
                        <a:t>I </a:t>
                      </a:r>
                      <a:endParaRPr lang="en-AU" sz="1800" b="0" kern="1200">
                        <a:solidFill>
                          <a:schemeClr val="bg1"/>
                        </a:solidFill>
                        <a:effectLst/>
                        <a:latin typeface="Arial" panose="020B0604020202020204" pitchFamily="34" charset="0"/>
                        <a:ea typeface="Times New Roman"/>
                        <a:cs typeface="Times New Roman"/>
                      </a:endParaRPr>
                    </a:p>
                  </a:txBody>
                  <a:tcPr marL="34753" marR="3475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1"/>
                  </a:ext>
                </a:extLst>
              </a:tr>
              <a:tr h="316399">
                <a:tc>
                  <a:txBody>
                    <a:bodyPr/>
                    <a:lstStyle/>
                    <a:p>
                      <a:pPr marL="0" indent="0">
                        <a:lnSpc>
                          <a:spcPct val="115000"/>
                        </a:lnSpc>
                        <a:spcAft>
                          <a:spcPts val="0"/>
                        </a:spcAft>
                        <a:buNone/>
                      </a:pPr>
                      <a:r>
                        <a:rPr lang="en-GB" sz="1600">
                          <a:solidFill>
                            <a:schemeClr val="tx1"/>
                          </a:solidFill>
                          <a:effectLst/>
                          <a:latin typeface="Arial" panose="020B0604020202020204" pitchFamily="34" charset="0"/>
                          <a:ea typeface="Times New Roman"/>
                          <a:cs typeface="Times New Roman"/>
                        </a:rPr>
                        <a:t>Set up kick off meeting</a:t>
                      </a:r>
                      <a:endParaRPr lang="en-AU" sz="1600">
                        <a:solidFill>
                          <a:schemeClr val="tx1"/>
                        </a:solidFill>
                        <a:effectLst/>
                        <a:latin typeface="Arial" panose="020B0604020202020204" pitchFamily="34" charset="0"/>
                        <a:ea typeface="Times New Roman"/>
                        <a:cs typeface="Times New Roman"/>
                      </a:endParaRPr>
                    </a:p>
                  </a:txBody>
                  <a:tcPr marL="34753" marR="3475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6399">
                <a:tc>
                  <a:txBody>
                    <a:bodyPr/>
                    <a:lstStyle/>
                    <a:p>
                      <a:pPr marL="0" indent="0">
                        <a:lnSpc>
                          <a:spcPct val="100000"/>
                        </a:lnSpc>
                        <a:spcAft>
                          <a:spcPts val="0"/>
                        </a:spcAft>
                        <a:buNone/>
                      </a:pPr>
                      <a:r>
                        <a:rPr lang="en-GB" sz="1600">
                          <a:solidFill>
                            <a:schemeClr val="tx1"/>
                          </a:solidFill>
                          <a:effectLst/>
                          <a:latin typeface="Arial" panose="020B0604020202020204" pitchFamily="34" charset="0"/>
                          <a:ea typeface="Times New Roman"/>
                          <a:cs typeface="Times New Roman"/>
                        </a:rPr>
                        <a:t>Receive, check and file insurance certificates and financial guarantees</a:t>
                      </a:r>
                      <a:endParaRPr lang="en-AU" sz="1600">
                        <a:solidFill>
                          <a:schemeClr val="tx1"/>
                        </a:solidFill>
                        <a:effectLst/>
                        <a:latin typeface="Arial" panose="020B0604020202020204" pitchFamily="34" charset="0"/>
                        <a:ea typeface="Times New Roman"/>
                        <a:cs typeface="Times New Roman"/>
                      </a:endParaRPr>
                    </a:p>
                  </a:txBody>
                  <a:tcPr marL="34753" marR="3475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16399">
                <a:tc>
                  <a:txBody>
                    <a:bodyPr/>
                    <a:lstStyle/>
                    <a:p>
                      <a:pPr marL="0" indent="0">
                        <a:lnSpc>
                          <a:spcPct val="100000"/>
                        </a:lnSpc>
                        <a:spcAft>
                          <a:spcPts val="0"/>
                        </a:spcAft>
                        <a:buNone/>
                      </a:pPr>
                      <a:r>
                        <a:rPr lang="en-GB" sz="1600">
                          <a:solidFill>
                            <a:schemeClr val="tx1"/>
                          </a:solidFill>
                          <a:effectLst/>
                          <a:latin typeface="Arial" panose="020B0604020202020204" pitchFamily="34" charset="0"/>
                          <a:ea typeface="Times New Roman"/>
                          <a:cs typeface="Times New Roman"/>
                        </a:rPr>
                        <a:t>Establish Contract objectives and key performance indicators</a:t>
                      </a:r>
                      <a:endParaRPr lang="en-AU" sz="1600">
                        <a:solidFill>
                          <a:schemeClr val="tx1"/>
                        </a:solidFill>
                        <a:effectLst/>
                        <a:latin typeface="Arial" panose="020B0604020202020204" pitchFamily="34" charset="0"/>
                        <a:ea typeface="Times New Roman"/>
                        <a:cs typeface="Times New Roman"/>
                      </a:endParaRPr>
                    </a:p>
                  </a:txBody>
                  <a:tcPr marL="34753" marR="3475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16399">
                <a:tc>
                  <a:txBody>
                    <a:bodyPr/>
                    <a:lstStyle/>
                    <a:p>
                      <a:pPr marL="0" indent="0">
                        <a:lnSpc>
                          <a:spcPct val="115000"/>
                        </a:lnSpc>
                        <a:spcAft>
                          <a:spcPts val="0"/>
                        </a:spcAft>
                        <a:buNone/>
                      </a:pPr>
                      <a:r>
                        <a:rPr lang="en-GB" sz="1600">
                          <a:solidFill>
                            <a:schemeClr val="tx1"/>
                          </a:solidFill>
                          <a:effectLst/>
                          <a:latin typeface="Arial" panose="020B0604020202020204" pitchFamily="34" charset="0"/>
                          <a:ea typeface="Times New Roman"/>
                          <a:cs typeface="Times New Roman"/>
                        </a:rPr>
                        <a:t>Review and approve Contractor OH&amp;S plan</a:t>
                      </a:r>
                      <a:endParaRPr lang="en-AU" sz="1600">
                        <a:solidFill>
                          <a:schemeClr val="tx1"/>
                        </a:solidFill>
                        <a:effectLst/>
                        <a:latin typeface="Arial" panose="020B0604020202020204" pitchFamily="34" charset="0"/>
                        <a:ea typeface="Times New Roman"/>
                        <a:cs typeface="Times New Roman"/>
                      </a:endParaRPr>
                    </a:p>
                  </a:txBody>
                  <a:tcPr marL="34753" marR="3475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16399">
                <a:tc>
                  <a:txBody>
                    <a:bodyPr/>
                    <a:lstStyle/>
                    <a:p>
                      <a:pPr marL="0" indent="0">
                        <a:lnSpc>
                          <a:spcPct val="115000"/>
                        </a:lnSpc>
                        <a:spcAft>
                          <a:spcPts val="0"/>
                        </a:spcAft>
                        <a:buNone/>
                      </a:pPr>
                      <a:r>
                        <a:rPr lang="en-GB" sz="1600">
                          <a:solidFill>
                            <a:schemeClr val="tx1"/>
                          </a:solidFill>
                          <a:effectLst/>
                          <a:latin typeface="Arial" panose="020B0604020202020204" pitchFamily="34" charset="0"/>
                          <a:ea typeface="Times New Roman"/>
                          <a:cs typeface="Times New Roman"/>
                        </a:rPr>
                        <a:t>Set up financial tracking and controls</a:t>
                      </a:r>
                      <a:endParaRPr lang="en-AU" sz="1600">
                        <a:solidFill>
                          <a:schemeClr val="tx1"/>
                        </a:solidFill>
                        <a:effectLst/>
                        <a:latin typeface="Arial" panose="020B0604020202020204" pitchFamily="34" charset="0"/>
                        <a:ea typeface="Times New Roman"/>
                        <a:cs typeface="Times New Roman"/>
                      </a:endParaRPr>
                    </a:p>
                  </a:txBody>
                  <a:tcPr marL="34753" marR="3475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16399">
                <a:tc>
                  <a:txBody>
                    <a:bodyPr/>
                    <a:lstStyle/>
                    <a:p>
                      <a:pPr marL="0" indent="0">
                        <a:lnSpc>
                          <a:spcPct val="115000"/>
                        </a:lnSpc>
                        <a:spcAft>
                          <a:spcPts val="0"/>
                        </a:spcAft>
                        <a:buNone/>
                      </a:pPr>
                      <a:r>
                        <a:rPr lang="en-GB" sz="1600" dirty="0">
                          <a:solidFill>
                            <a:schemeClr val="tx1"/>
                          </a:solidFill>
                          <a:effectLst/>
                          <a:latin typeface="Arial" panose="020B0604020202020204" pitchFamily="34" charset="0"/>
                          <a:ea typeface="Times New Roman"/>
                          <a:cs typeface="Times New Roman"/>
                        </a:rPr>
                        <a:t>Conduct site inductions for Contractor staff</a:t>
                      </a:r>
                      <a:endParaRPr lang="en-AU" sz="1600" dirty="0">
                        <a:solidFill>
                          <a:schemeClr val="tx1"/>
                        </a:solidFill>
                        <a:effectLst/>
                        <a:latin typeface="Arial" panose="020B0604020202020204" pitchFamily="34" charset="0"/>
                        <a:ea typeface="Times New Roman"/>
                        <a:cs typeface="Times New Roman"/>
                      </a:endParaRPr>
                    </a:p>
                  </a:txBody>
                  <a:tcPr marL="34753" marR="3475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16399">
                <a:tc>
                  <a:txBody>
                    <a:bodyPr/>
                    <a:lstStyle/>
                    <a:p>
                      <a:pPr marL="0" indent="0">
                        <a:lnSpc>
                          <a:spcPct val="115000"/>
                        </a:lnSpc>
                        <a:spcAft>
                          <a:spcPts val="0"/>
                        </a:spcAft>
                        <a:buNone/>
                      </a:pPr>
                      <a:r>
                        <a:rPr lang="en-GB" sz="1600">
                          <a:solidFill>
                            <a:schemeClr val="tx1"/>
                          </a:solidFill>
                          <a:effectLst/>
                          <a:latin typeface="Arial" panose="020B0604020202020204" pitchFamily="34" charset="0"/>
                          <a:ea typeface="Times New Roman"/>
                          <a:cs typeface="Times New Roman"/>
                        </a:rPr>
                        <a:t>Set up and manage performance reviews</a:t>
                      </a:r>
                      <a:endParaRPr lang="en-AU" sz="1600">
                        <a:solidFill>
                          <a:schemeClr val="tx1"/>
                        </a:solidFill>
                        <a:effectLst/>
                        <a:latin typeface="Arial" panose="020B0604020202020204" pitchFamily="34" charset="0"/>
                        <a:ea typeface="Times New Roman"/>
                        <a:cs typeface="Times New Roman"/>
                      </a:endParaRPr>
                    </a:p>
                  </a:txBody>
                  <a:tcPr marL="34753" marR="3475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16399">
                <a:tc>
                  <a:txBody>
                    <a:bodyPr/>
                    <a:lstStyle/>
                    <a:p>
                      <a:pPr marL="0" indent="0">
                        <a:lnSpc>
                          <a:spcPct val="115000"/>
                        </a:lnSpc>
                        <a:spcAft>
                          <a:spcPts val="0"/>
                        </a:spcAft>
                        <a:buNone/>
                      </a:pPr>
                      <a:r>
                        <a:rPr lang="en-GB" sz="1600">
                          <a:solidFill>
                            <a:schemeClr val="tx1"/>
                          </a:solidFill>
                          <a:effectLst/>
                          <a:latin typeface="Arial" panose="020B0604020202020204" pitchFamily="34" charset="0"/>
                          <a:ea typeface="Times New Roman"/>
                          <a:cs typeface="Times New Roman"/>
                        </a:rPr>
                        <a:t>Assess KPIs</a:t>
                      </a:r>
                      <a:r>
                        <a:rPr lang="en-GB" sz="1600" baseline="0">
                          <a:solidFill>
                            <a:schemeClr val="tx1"/>
                          </a:solidFill>
                          <a:effectLst/>
                          <a:latin typeface="Arial" panose="020B0604020202020204" pitchFamily="34" charset="0"/>
                          <a:ea typeface="Times New Roman"/>
                          <a:cs typeface="Times New Roman"/>
                        </a:rPr>
                        <a:t> and </a:t>
                      </a:r>
                      <a:r>
                        <a:rPr lang="en-GB" sz="1600">
                          <a:solidFill>
                            <a:schemeClr val="tx1"/>
                          </a:solidFill>
                          <a:effectLst/>
                          <a:latin typeface="Arial" panose="020B0604020202020204" pitchFamily="34" charset="0"/>
                          <a:ea typeface="Times New Roman"/>
                          <a:cs typeface="Times New Roman"/>
                        </a:rPr>
                        <a:t>Contractor Performance</a:t>
                      </a:r>
                      <a:endParaRPr lang="en-AU" sz="1600">
                        <a:solidFill>
                          <a:schemeClr val="tx1"/>
                        </a:solidFill>
                        <a:effectLst/>
                        <a:latin typeface="Arial" panose="020B0604020202020204" pitchFamily="34" charset="0"/>
                        <a:ea typeface="Times New Roman"/>
                        <a:cs typeface="Times New Roman"/>
                      </a:endParaRPr>
                    </a:p>
                  </a:txBody>
                  <a:tcPr marL="34753" marR="3475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16399">
                <a:tc>
                  <a:txBody>
                    <a:bodyPr/>
                    <a:lstStyle/>
                    <a:p>
                      <a:pPr marL="0" indent="0">
                        <a:lnSpc>
                          <a:spcPct val="115000"/>
                        </a:lnSpc>
                        <a:spcAft>
                          <a:spcPts val="0"/>
                        </a:spcAft>
                        <a:buNone/>
                      </a:pPr>
                      <a:r>
                        <a:rPr lang="en-GB" sz="1600" dirty="0">
                          <a:solidFill>
                            <a:schemeClr val="tx1"/>
                          </a:solidFill>
                          <a:effectLst/>
                          <a:latin typeface="Arial" panose="020B0604020202020204" pitchFamily="34" charset="0"/>
                          <a:ea typeface="Times New Roman"/>
                          <a:cs typeface="Times New Roman"/>
                        </a:rPr>
                        <a:t>Authorise any variations during the Contract</a:t>
                      </a:r>
                      <a:endParaRPr lang="en-AU" sz="1600" dirty="0">
                        <a:solidFill>
                          <a:schemeClr val="tx1"/>
                        </a:solidFill>
                        <a:effectLst/>
                        <a:latin typeface="Arial" panose="020B0604020202020204" pitchFamily="34" charset="0"/>
                        <a:ea typeface="Times New Roman"/>
                        <a:cs typeface="Times New Roman"/>
                      </a:endParaRPr>
                    </a:p>
                  </a:txBody>
                  <a:tcPr marL="34753" marR="3475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nSpc>
                          <a:spcPct val="115000"/>
                        </a:lnSpc>
                        <a:spcAft>
                          <a:spcPts val="0"/>
                        </a:spcAft>
                        <a:buNone/>
                      </a:pPr>
                      <a:r>
                        <a:rPr lang="en-GB" sz="600">
                          <a:effectLst/>
                          <a:latin typeface="Arial"/>
                          <a:ea typeface="Times New Roman"/>
                          <a:cs typeface="Times New Roman"/>
                        </a:rPr>
                        <a:t> </a:t>
                      </a:r>
                      <a:endParaRPr lang="en-AU" sz="60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lnSpc>
                          <a:spcPct val="115000"/>
                        </a:lnSpc>
                        <a:spcAft>
                          <a:spcPts val="0"/>
                        </a:spcAft>
                        <a:buNone/>
                      </a:pPr>
                      <a:r>
                        <a:rPr lang="en-GB" sz="600" dirty="0">
                          <a:effectLst/>
                          <a:latin typeface="Arial"/>
                          <a:ea typeface="Times New Roman"/>
                          <a:cs typeface="Times New Roman"/>
                        </a:rPr>
                        <a:t> </a:t>
                      </a:r>
                      <a:endParaRPr lang="en-AU" sz="600" dirty="0">
                        <a:effectLst/>
                        <a:latin typeface="Arial"/>
                        <a:ea typeface="Times New Roman"/>
                        <a:cs typeface="Times New Roman"/>
                      </a:endParaRPr>
                    </a:p>
                  </a:txBody>
                  <a:tcPr marL="34753" marR="3475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grpSp>
        <p:nvGrpSpPr>
          <p:cNvPr id="7" name="Group 6">
            <a:extLst>
              <a:ext uri="{FF2B5EF4-FFF2-40B4-BE49-F238E27FC236}">
                <a16:creationId xmlns:a16="http://schemas.microsoft.com/office/drawing/2014/main" id="{1DF8B9DB-0E83-5F7F-C02F-E8354A37720D}"/>
              </a:ext>
            </a:extLst>
          </p:cNvPr>
          <p:cNvGrpSpPr/>
          <p:nvPr/>
        </p:nvGrpSpPr>
        <p:grpSpPr>
          <a:xfrm>
            <a:off x="10526279" y="-102924"/>
            <a:ext cx="1731699" cy="1731699"/>
            <a:chOff x="10526279" y="-102924"/>
            <a:chExt cx="1731699" cy="1731699"/>
          </a:xfrm>
        </p:grpSpPr>
        <p:sp>
          <p:nvSpPr>
            <p:cNvPr id="8" name="Rectangle 7">
              <a:extLst>
                <a:ext uri="{FF2B5EF4-FFF2-40B4-BE49-F238E27FC236}">
                  <a16:creationId xmlns:a16="http://schemas.microsoft.com/office/drawing/2014/main" id="{2C0CAB7C-89F7-DBB3-FC29-3C5BFA8D7997}"/>
                </a:ext>
              </a:extLst>
            </p:cNvPr>
            <p:cNvSpPr/>
            <p:nvPr/>
          </p:nvSpPr>
          <p:spPr bwMode="gray">
            <a:xfrm>
              <a:off x="10576703" y="-24663"/>
              <a:ext cx="1631107" cy="1597736"/>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9" name="Picture 8">
              <a:extLst>
                <a:ext uri="{FF2B5EF4-FFF2-40B4-BE49-F238E27FC236}">
                  <a16:creationId xmlns:a16="http://schemas.microsoft.com/office/drawing/2014/main" id="{EDC76D31-81BB-DC65-BADA-1304D2A2F12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526279" y="-102924"/>
              <a:ext cx="1731699" cy="1731699"/>
            </a:xfrm>
            <a:prstGeom prst="rect">
              <a:avLst/>
            </a:prstGeom>
          </p:spPr>
        </p:pic>
        <p:sp>
          <p:nvSpPr>
            <p:cNvPr id="10" name="Freeform: Shape 9">
              <a:extLst>
                <a:ext uri="{FF2B5EF4-FFF2-40B4-BE49-F238E27FC236}">
                  <a16:creationId xmlns:a16="http://schemas.microsoft.com/office/drawing/2014/main" id="{95E0A2B8-47F3-BC68-66A3-2895EFDE3857}"/>
                </a:ext>
              </a:extLst>
            </p:cNvPr>
            <p:cNvSpPr/>
            <p:nvPr/>
          </p:nvSpPr>
          <p:spPr bwMode="gray">
            <a:xfrm>
              <a:off x="10801350" y="111443"/>
              <a:ext cx="1257300" cy="1331595"/>
            </a:xfrm>
            <a:custGeom>
              <a:avLst/>
              <a:gdLst>
                <a:gd name="connsiteX0" fmla="*/ 400050 w 1257300"/>
                <a:gd name="connsiteY0" fmla="*/ 685800 h 1331595"/>
                <a:gd name="connsiteX1" fmla="*/ 197168 w 1257300"/>
                <a:gd name="connsiteY1" fmla="*/ 720090 h 1331595"/>
                <a:gd name="connsiteX2" fmla="*/ 145733 w 1257300"/>
                <a:gd name="connsiteY2" fmla="*/ 694372 h 1331595"/>
                <a:gd name="connsiteX3" fmla="*/ 117158 w 1257300"/>
                <a:gd name="connsiteY3" fmla="*/ 737235 h 1331595"/>
                <a:gd name="connsiteX4" fmla="*/ 11430 w 1257300"/>
                <a:gd name="connsiteY4" fmla="*/ 757237 h 1331595"/>
                <a:gd name="connsiteX5" fmla="*/ 0 w 1257300"/>
                <a:gd name="connsiteY5" fmla="*/ 631507 h 1331595"/>
                <a:gd name="connsiteX6" fmla="*/ 20003 w 1257300"/>
                <a:gd name="connsiteY6" fmla="*/ 514350 h 1331595"/>
                <a:gd name="connsiteX7" fmla="*/ 54293 w 1257300"/>
                <a:gd name="connsiteY7" fmla="*/ 394335 h 1331595"/>
                <a:gd name="connsiteX8" fmla="*/ 120015 w 1257300"/>
                <a:gd name="connsiteY8" fmla="*/ 288607 h 1331595"/>
                <a:gd name="connsiteX9" fmla="*/ 222885 w 1257300"/>
                <a:gd name="connsiteY9" fmla="*/ 191452 h 1331595"/>
                <a:gd name="connsiteX10" fmla="*/ 317183 w 1257300"/>
                <a:gd name="connsiteY10" fmla="*/ 128587 h 1331595"/>
                <a:gd name="connsiteX11" fmla="*/ 385763 w 1257300"/>
                <a:gd name="connsiteY11" fmla="*/ 102870 h 1331595"/>
                <a:gd name="connsiteX12" fmla="*/ 377190 w 1257300"/>
                <a:gd name="connsiteY12" fmla="*/ 48577 h 1331595"/>
                <a:gd name="connsiteX13" fmla="*/ 514350 w 1257300"/>
                <a:gd name="connsiteY13" fmla="*/ 0 h 1331595"/>
                <a:gd name="connsiteX14" fmla="*/ 782955 w 1257300"/>
                <a:gd name="connsiteY14" fmla="*/ 14287 h 1331595"/>
                <a:gd name="connsiteX15" fmla="*/ 1062990 w 1257300"/>
                <a:gd name="connsiteY15" fmla="*/ 171450 h 1331595"/>
                <a:gd name="connsiteX16" fmla="*/ 1257300 w 1257300"/>
                <a:gd name="connsiteY16" fmla="*/ 525780 h 1331595"/>
                <a:gd name="connsiteX17" fmla="*/ 1234440 w 1257300"/>
                <a:gd name="connsiteY17" fmla="*/ 840105 h 1331595"/>
                <a:gd name="connsiteX18" fmla="*/ 1111568 w 1257300"/>
                <a:gd name="connsiteY18" fmla="*/ 1065847 h 1331595"/>
                <a:gd name="connsiteX19" fmla="*/ 911543 w 1257300"/>
                <a:gd name="connsiteY19" fmla="*/ 1251585 h 1331595"/>
                <a:gd name="connsiteX20" fmla="*/ 491490 w 1257300"/>
                <a:gd name="connsiteY20" fmla="*/ 1331595 h 1331595"/>
                <a:gd name="connsiteX21" fmla="*/ 165735 w 1257300"/>
                <a:gd name="connsiteY21" fmla="*/ 1163002 h 1331595"/>
                <a:gd name="connsiteX22" fmla="*/ 285750 w 1257300"/>
                <a:gd name="connsiteY22" fmla="*/ 1014412 h 1331595"/>
                <a:gd name="connsiteX23" fmla="*/ 280035 w 1257300"/>
                <a:gd name="connsiteY23" fmla="*/ 962977 h 1331595"/>
                <a:gd name="connsiteX24" fmla="*/ 337185 w 1257300"/>
                <a:gd name="connsiteY24" fmla="*/ 960120 h 1331595"/>
                <a:gd name="connsiteX25" fmla="*/ 471488 w 1257300"/>
                <a:gd name="connsiteY25" fmla="*/ 800100 h 1331595"/>
                <a:gd name="connsiteX26" fmla="*/ 551498 w 1257300"/>
                <a:gd name="connsiteY26" fmla="*/ 834390 h 1331595"/>
                <a:gd name="connsiteX27" fmla="*/ 657225 w 1257300"/>
                <a:gd name="connsiteY27" fmla="*/ 814387 h 1331595"/>
                <a:gd name="connsiteX28" fmla="*/ 737235 w 1257300"/>
                <a:gd name="connsiteY28" fmla="*/ 757237 h 1331595"/>
                <a:gd name="connsiteX29" fmla="*/ 771525 w 1257300"/>
                <a:gd name="connsiteY29" fmla="*/ 645795 h 1331595"/>
                <a:gd name="connsiteX30" fmla="*/ 748665 w 1257300"/>
                <a:gd name="connsiteY30" fmla="*/ 557212 h 1331595"/>
                <a:gd name="connsiteX31" fmla="*/ 694373 w 1257300"/>
                <a:gd name="connsiteY31" fmla="*/ 502920 h 1331595"/>
                <a:gd name="connsiteX32" fmla="*/ 605790 w 1257300"/>
                <a:gd name="connsiteY32" fmla="*/ 468630 h 1331595"/>
                <a:gd name="connsiteX33" fmla="*/ 534353 w 1257300"/>
                <a:gd name="connsiteY33" fmla="*/ 494347 h 1331595"/>
                <a:gd name="connsiteX34" fmla="*/ 462915 w 1257300"/>
                <a:gd name="connsiteY34" fmla="*/ 537210 h 1331595"/>
                <a:gd name="connsiteX35" fmla="*/ 417195 w 1257300"/>
                <a:gd name="connsiteY35" fmla="*/ 614362 h 1331595"/>
                <a:gd name="connsiteX36" fmla="*/ 400050 w 1257300"/>
                <a:gd name="connsiteY36" fmla="*/ 685800 h 13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57300" h="1331595">
                  <a:moveTo>
                    <a:pt x="400050" y="685800"/>
                  </a:moveTo>
                  <a:lnTo>
                    <a:pt x="197168" y="720090"/>
                  </a:lnTo>
                  <a:lnTo>
                    <a:pt x="145733" y="694372"/>
                  </a:lnTo>
                  <a:lnTo>
                    <a:pt x="117158" y="737235"/>
                  </a:lnTo>
                  <a:lnTo>
                    <a:pt x="11430" y="757237"/>
                  </a:lnTo>
                  <a:lnTo>
                    <a:pt x="0" y="631507"/>
                  </a:lnTo>
                  <a:lnTo>
                    <a:pt x="20003" y="514350"/>
                  </a:lnTo>
                  <a:lnTo>
                    <a:pt x="54293" y="394335"/>
                  </a:lnTo>
                  <a:lnTo>
                    <a:pt x="120015" y="288607"/>
                  </a:lnTo>
                  <a:lnTo>
                    <a:pt x="222885" y="191452"/>
                  </a:lnTo>
                  <a:lnTo>
                    <a:pt x="317183" y="128587"/>
                  </a:lnTo>
                  <a:lnTo>
                    <a:pt x="385763" y="102870"/>
                  </a:lnTo>
                  <a:lnTo>
                    <a:pt x="377190" y="48577"/>
                  </a:lnTo>
                  <a:lnTo>
                    <a:pt x="514350" y="0"/>
                  </a:lnTo>
                  <a:lnTo>
                    <a:pt x="782955" y="14287"/>
                  </a:lnTo>
                  <a:lnTo>
                    <a:pt x="1062990" y="171450"/>
                  </a:lnTo>
                  <a:lnTo>
                    <a:pt x="1257300" y="525780"/>
                  </a:lnTo>
                  <a:lnTo>
                    <a:pt x="1234440" y="840105"/>
                  </a:lnTo>
                  <a:lnTo>
                    <a:pt x="1111568" y="1065847"/>
                  </a:lnTo>
                  <a:lnTo>
                    <a:pt x="911543" y="1251585"/>
                  </a:lnTo>
                  <a:lnTo>
                    <a:pt x="491490" y="1331595"/>
                  </a:lnTo>
                  <a:lnTo>
                    <a:pt x="165735" y="1163002"/>
                  </a:lnTo>
                  <a:lnTo>
                    <a:pt x="285750" y="1014412"/>
                  </a:lnTo>
                  <a:lnTo>
                    <a:pt x="280035" y="962977"/>
                  </a:lnTo>
                  <a:lnTo>
                    <a:pt x="337185" y="960120"/>
                  </a:lnTo>
                  <a:lnTo>
                    <a:pt x="471488" y="800100"/>
                  </a:lnTo>
                  <a:lnTo>
                    <a:pt x="551498" y="834390"/>
                  </a:lnTo>
                  <a:lnTo>
                    <a:pt x="657225" y="814387"/>
                  </a:lnTo>
                  <a:lnTo>
                    <a:pt x="737235" y="757237"/>
                  </a:lnTo>
                  <a:lnTo>
                    <a:pt x="771525" y="645795"/>
                  </a:lnTo>
                  <a:lnTo>
                    <a:pt x="748665" y="557212"/>
                  </a:lnTo>
                  <a:lnTo>
                    <a:pt x="694373" y="502920"/>
                  </a:lnTo>
                  <a:lnTo>
                    <a:pt x="605790" y="468630"/>
                  </a:lnTo>
                  <a:lnTo>
                    <a:pt x="534353" y="494347"/>
                  </a:lnTo>
                  <a:lnTo>
                    <a:pt x="462915" y="537210"/>
                  </a:lnTo>
                  <a:lnTo>
                    <a:pt x="417195" y="614362"/>
                  </a:lnTo>
                  <a:lnTo>
                    <a:pt x="400050" y="685800"/>
                  </a:lnTo>
                  <a:close/>
                </a:path>
              </a:pathLst>
            </a:cu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spTree>
    <p:custDataLst>
      <p:tags r:id="rId1"/>
    </p:custDataLst>
    <p:extLst>
      <p:ext uri="{BB962C8B-B14F-4D97-AF65-F5344CB8AC3E}">
        <p14:creationId xmlns:p14="http://schemas.microsoft.com/office/powerpoint/2010/main" val="1080085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btfpColumnIndicatorGroup2">
            <a:extLst>
              <a:ext uri="{FF2B5EF4-FFF2-40B4-BE49-F238E27FC236}">
                <a16:creationId xmlns:a16="http://schemas.microsoft.com/office/drawing/2014/main" id="{49537DDE-C8EB-6573-09FE-A7B9852A4369}"/>
              </a:ext>
            </a:extLst>
          </p:cNvPr>
          <p:cNvGrpSpPr/>
          <p:nvPr/>
        </p:nvGrpSpPr>
        <p:grpSpPr>
          <a:xfrm>
            <a:off x="0" y="6926580"/>
            <a:ext cx="12192000" cy="137160"/>
            <a:chOff x="0" y="6926580"/>
            <a:chExt cx="12192000" cy="137160"/>
          </a:xfrm>
        </p:grpSpPr>
        <p:sp>
          <p:nvSpPr>
            <p:cNvPr id="44" name="btfpColumnGapBlocker871004">
              <a:extLst>
                <a:ext uri="{FF2B5EF4-FFF2-40B4-BE49-F238E27FC236}">
                  <a16:creationId xmlns:a16="http://schemas.microsoft.com/office/drawing/2014/main" id="{FC7F10A8-C41D-E58B-7011-8A38A89B5760}"/>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sp>
          <p:nvSpPr>
            <p:cNvPr id="42" name="btfpColumnGapBlocker743895">
              <a:extLst>
                <a:ext uri="{FF2B5EF4-FFF2-40B4-BE49-F238E27FC236}">
                  <a16:creationId xmlns:a16="http://schemas.microsoft.com/office/drawing/2014/main" id="{504B1120-A99F-5D47-4855-F33896BC3A63}"/>
                </a:ext>
              </a:extLst>
            </p:cNvPr>
            <p:cNvSpPr/>
            <p:nvPr/>
          </p:nvSpPr>
          <p:spPr bwMode="gray">
            <a:xfrm>
              <a:off x="8842375"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40" name="btfpColumnIndicator641344">
              <a:extLst>
                <a:ext uri="{FF2B5EF4-FFF2-40B4-BE49-F238E27FC236}">
                  <a16:creationId xmlns:a16="http://schemas.microsoft.com/office/drawing/2014/main" id="{914BD87A-90A7-5023-B67C-D7CAB926EA31}"/>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8" name="btfpColumnIndicator907904">
              <a:extLst>
                <a:ext uri="{FF2B5EF4-FFF2-40B4-BE49-F238E27FC236}">
                  <a16:creationId xmlns:a16="http://schemas.microsoft.com/office/drawing/2014/main" id="{9A698DA6-7A9B-525D-3CA6-EBB6308B498D}"/>
                </a:ext>
              </a:extLst>
            </p:cNvPr>
            <p:cNvCxnSpPr/>
            <p:nvPr/>
          </p:nvCxnSpPr>
          <p:spPr bwMode="gray">
            <a:xfrm flipV="1">
              <a:off x="937577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6" name="btfpColumnGapBlocker294617">
              <a:extLst>
                <a:ext uri="{FF2B5EF4-FFF2-40B4-BE49-F238E27FC236}">
                  <a16:creationId xmlns:a16="http://schemas.microsoft.com/office/drawing/2014/main" id="{61236F51-746F-FC14-6B6D-C790B3C62795}"/>
                </a:ext>
              </a:extLst>
            </p:cNvPr>
            <p:cNvSpPr/>
            <p:nvPr/>
          </p:nvSpPr>
          <p:spPr bwMode="gray">
            <a:xfrm>
              <a:off x="5835650"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34" name="btfpColumnIndicator127849">
              <a:extLst>
                <a:ext uri="{FF2B5EF4-FFF2-40B4-BE49-F238E27FC236}">
                  <a16:creationId xmlns:a16="http://schemas.microsoft.com/office/drawing/2014/main" id="{6456C78C-F3D2-C2C6-36E7-8810542FC163}"/>
                </a:ext>
              </a:extLst>
            </p:cNvPr>
            <p:cNvCxnSpPr/>
            <p:nvPr/>
          </p:nvCxnSpPr>
          <p:spPr bwMode="gray">
            <a:xfrm flipV="1">
              <a:off x="884237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2" name="btfpColumnIndicator311295">
              <a:extLst>
                <a:ext uri="{FF2B5EF4-FFF2-40B4-BE49-F238E27FC236}">
                  <a16:creationId xmlns:a16="http://schemas.microsoft.com/office/drawing/2014/main" id="{BBF03901-E5F3-84F3-C83B-EAC0B928E824}"/>
                </a:ext>
              </a:extLst>
            </p:cNvPr>
            <p:cNvCxnSpPr/>
            <p:nvPr/>
          </p:nvCxnSpPr>
          <p:spPr bwMode="gray">
            <a:xfrm flipV="1">
              <a:off x="63690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0" name="btfpColumnGapBlocker372393">
              <a:extLst>
                <a:ext uri="{FF2B5EF4-FFF2-40B4-BE49-F238E27FC236}">
                  <a16:creationId xmlns:a16="http://schemas.microsoft.com/office/drawing/2014/main" id="{AAE5BF38-DF06-CC8F-B6F1-D0CBFAC44A66}"/>
                </a:ext>
              </a:extLst>
            </p:cNvPr>
            <p:cNvSpPr/>
            <p:nvPr/>
          </p:nvSpPr>
          <p:spPr bwMode="gray">
            <a:xfrm>
              <a:off x="2828925"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8" name="btfpColumnIndicator238009">
              <a:extLst>
                <a:ext uri="{FF2B5EF4-FFF2-40B4-BE49-F238E27FC236}">
                  <a16:creationId xmlns:a16="http://schemas.microsoft.com/office/drawing/2014/main" id="{D8685CA5-075E-0194-1A3D-AED31DFAEB7A}"/>
                </a:ext>
              </a:extLst>
            </p:cNvPr>
            <p:cNvCxnSpPr/>
            <p:nvPr/>
          </p:nvCxnSpPr>
          <p:spPr bwMode="gray">
            <a:xfrm flipV="1">
              <a:off x="58356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6" name="btfpColumnIndicator900123">
              <a:extLst>
                <a:ext uri="{FF2B5EF4-FFF2-40B4-BE49-F238E27FC236}">
                  <a16:creationId xmlns:a16="http://schemas.microsoft.com/office/drawing/2014/main" id="{78C06FFA-69A2-DB65-6230-985665B154AF}"/>
                </a:ext>
              </a:extLst>
            </p:cNvPr>
            <p:cNvCxnSpPr/>
            <p:nvPr/>
          </p:nvCxnSpPr>
          <p:spPr bwMode="gray">
            <a:xfrm flipV="1">
              <a:off x="336232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4" name="btfpColumnGapBlocker176487">
              <a:extLst>
                <a:ext uri="{FF2B5EF4-FFF2-40B4-BE49-F238E27FC236}">
                  <a16:creationId xmlns:a16="http://schemas.microsoft.com/office/drawing/2014/main" id="{15042321-8504-3F8D-E987-D475601AD88F}"/>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2" name="btfpColumnIndicator401008">
              <a:extLst>
                <a:ext uri="{FF2B5EF4-FFF2-40B4-BE49-F238E27FC236}">
                  <a16:creationId xmlns:a16="http://schemas.microsoft.com/office/drawing/2014/main" id="{2D3D3E71-540D-A1C6-386D-90E0990C1FA0}"/>
                </a:ext>
              </a:extLst>
            </p:cNvPr>
            <p:cNvCxnSpPr/>
            <p:nvPr/>
          </p:nvCxnSpPr>
          <p:spPr bwMode="gray">
            <a:xfrm flipV="1">
              <a:off x="282892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 name="btfpColumnIndicator913447">
              <a:extLst>
                <a:ext uri="{FF2B5EF4-FFF2-40B4-BE49-F238E27FC236}">
                  <a16:creationId xmlns:a16="http://schemas.microsoft.com/office/drawing/2014/main" id="{0AB4FF57-5CA1-47BD-C7A3-71995D549174}"/>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45" name="btfpColumnIndicatorGroup1">
            <a:extLst>
              <a:ext uri="{FF2B5EF4-FFF2-40B4-BE49-F238E27FC236}">
                <a16:creationId xmlns:a16="http://schemas.microsoft.com/office/drawing/2014/main" id="{D5AD0AF7-C020-3903-1936-DEC160301FAA}"/>
              </a:ext>
            </a:extLst>
          </p:cNvPr>
          <p:cNvGrpSpPr/>
          <p:nvPr/>
        </p:nvGrpSpPr>
        <p:grpSpPr>
          <a:xfrm>
            <a:off x="0" y="-205740"/>
            <a:ext cx="12192000" cy="137160"/>
            <a:chOff x="0" y="-205740"/>
            <a:chExt cx="12192000" cy="137160"/>
          </a:xfrm>
        </p:grpSpPr>
        <p:sp>
          <p:nvSpPr>
            <p:cNvPr id="43" name="btfpColumnGapBlocker210954">
              <a:extLst>
                <a:ext uri="{FF2B5EF4-FFF2-40B4-BE49-F238E27FC236}">
                  <a16:creationId xmlns:a16="http://schemas.microsoft.com/office/drawing/2014/main" id="{7581DF1C-FE2D-7109-DB8D-20F8F067DFDB}"/>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sp>
          <p:nvSpPr>
            <p:cNvPr id="41" name="btfpColumnGapBlocker828859">
              <a:extLst>
                <a:ext uri="{FF2B5EF4-FFF2-40B4-BE49-F238E27FC236}">
                  <a16:creationId xmlns:a16="http://schemas.microsoft.com/office/drawing/2014/main" id="{CEF86E31-0D36-83CE-D304-6C22213DD96D}"/>
                </a:ext>
              </a:extLst>
            </p:cNvPr>
            <p:cNvSpPr/>
            <p:nvPr/>
          </p:nvSpPr>
          <p:spPr bwMode="gray">
            <a:xfrm>
              <a:off x="8842375"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39" name="btfpColumnIndicator522908">
              <a:extLst>
                <a:ext uri="{FF2B5EF4-FFF2-40B4-BE49-F238E27FC236}">
                  <a16:creationId xmlns:a16="http://schemas.microsoft.com/office/drawing/2014/main" id="{8164FEE7-4F0F-27EA-A782-9C949E9A6B59}"/>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7" name="btfpColumnIndicator187461">
              <a:extLst>
                <a:ext uri="{FF2B5EF4-FFF2-40B4-BE49-F238E27FC236}">
                  <a16:creationId xmlns:a16="http://schemas.microsoft.com/office/drawing/2014/main" id="{029F54AA-AF96-BEF4-D55E-23E2DDBC4A5E}"/>
                </a:ext>
              </a:extLst>
            </p:cNvPr>
            <p:cNvCxnSpPr/>
            <p:nvPr/>
          </p:nvCxnSpPr>
          <p:spPr bwMode="gray">
            <a:xfrm flipV="1">
              <a:off x="937577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5" name="btfpColumnGapBlocker887813">
              <a:extLst>
                <a:ext uri="{FF2B5EF4-FFF2-40B4-BE49-F238E27FC236}">
                  <a16:creationId xmlns:a16="http://schemas.microsoft.com/office/drawing/2014/main" id="{D9F73E29-0B41-D5BC-D414-28FD3F2A442D}"/>
                </a:ext>
              </a:extLst>
            </p:cNvPr>
            <p:cNvSpPr/>
            <p:nvPr/>
          </p:nvSpPr>
          <p:spPr bwMode="gray">
            <a:xfrm>
              <a:off x="5835650"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33" name="btfpColumnIndicator535333">
              <a:extLst>
                <a:ext uri="{FF2B5EF4-FFF2-40B4-BE49-F238E27FC236}">
                  <a16:creationId xmlns:a16="http://schemas.microsoft.com/office/drawing/2014/main" id="{D220D1FB-800F-7D9B-A3D1-E66A7FBA3217}"/>
                </a:ext>
              </a:extLst>
            </p:cNvPr>
            <p:cNvCxnSpPr/>
            <p:nvPr/>
          </p:nvCxnSpPr>
          <p:spPr bwMode="gray">
            <a:xfrm flipV="1">
              <a:off x="884237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1" name="btfpColumnIndicator119479">
              <a:extLst>
                <a:ext uri="{FF2B5EF4-FFF2-40B4-BE49-F238E27FC236}">
                  <a16:creationId xmlns:a16="http://schemas.microsoft.com/office/drawing/2014/main" id="{CE8DA533-1569-2F27-4EC1-ECEB814D155C}"/>
                </a:ext>
              </a:extLst>
            </p:cNvPr>
            <p:cNvCxnSpPr/>
            <p:nvPr/>
          </p:nvCxnSpPr>
          <p:spPr bwMode="gray">
            <a:xfrm flipV="1">
              <a:off x="63690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9" name="btfpColumnGapBlocker927661">
              <a:extLst>
                <a:ext uri="{FF2B5EF4-FFF2-40B4-BE49-F238E27FC236}">
                  <a16:creationId xmlns:a16="http://schemas.microsoft.com/office/drawing/2014/main" id="{6D52AFFE-B032-6D4A-29B2-55D2AB29A6DB}"/>
                </a:ext>
              </a:extLst>
            </p:cNvPr>
            <p:cNvSpPr/>
            <p:nvPr/>
          </p:nvSpPr>
          <p:spPr bwMode="gray">
            <a:xfrm>
              <a:off x="2828925"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7" name="btfpColumnIndicator714111">
              <a:extLst>
                <a:ext uri="{FF2B5EF4-FFF2-40B4-BE49-F238E27FC236}">
                  <a16:creationId xmlns:a16="http://schemas.microsoft.com/office/drawing/2014/main" id="{55311BFA-D068-052B-21BC-3AE79C1F06B4}"/>
                </a:ext>
              </a:extLst>
            </p:cNvPr>
            <p:cNvCxnSpPr/>
            <p:nvPr/>
          </p:nvCxnSpPr>
          <p:spPr bwMode="gray">
            <a:xfrm flipV="1">
              <a:off x="58356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5" name="btfpColumnIndicator726135">
              <a:extLst>
                <a:ext uri="{FF2B5EF4-FFF2-40B4-BE49-F238E27FC236}">
                  <a16:creationId xmlns:a16="http://schemas.microsoft.com/office/drawing/2014/main" id="{4237557D-8A3C-EE75-5CE3-7E618DA11664}"/>
                </a:ext>
              </a:extLst>
            </p:cNvPr>
            <p:cNvCxnSpPr/>
            <p:nvPr/>
          </p:nvCxnSpPr>
          <p:spPr bwMode="gray">
            <a:xfrm flipV="1">
              <a:off x="336232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3" name="btfpColumnGapBlocker780649">
              <a:extLst>
                <a:ext uri="{FF2B5EF4-FFF2-40B4-BE49-F238E27FC236}">
                  <a16:creationId xmlns:a16="http://schemas.microsoft.com/office/drawing/2014/main" id="{BAFDADED-118E-61B6-1567-D1346B14D73B}"/>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1" name="btfpColumnIndicator901082">
              <a:extLst>
                <a:ext uri="{FF2B5EF4-FFF2-40B4-BE49-F238E27FC236}">
                  <a16:creationId xmlns:a16="http://schemas.microsoft.com/office/drawing/2014/main" id="{89095BAC-4836-1110-4AAA-85135B026950}"/>
                </a:ext>
              </a:extLst>
            </p:cNvPr>
            <p:cNvCxnSpPr/>
            <p:nvPr/>
          </p:nvCxnSpPr>
          <p:spPr bwMode="gray">
            <a:xfrm flipV="1">
              <a:off x="282892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9" name="btfpColumnIndicator738664">
              <a:extLst>
                <a:ext uri="{FF2B5EF4-FFF2-40B4-BE49-F238E27FC236}">
                  <a16:creationId xmlns:a16="http://schemas.microsoft.com/office/drawing/2014/main" id="{E72A4B32-8CCA-C10B-C5A9-CD1D2D215271}"/>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48" name="Title 47">
            <a:extLst>
              <a:ext uri="{FF2B5EF4-FFF2-40B4-BE49-F238E27FC236}">
                <a16:creationId xmlns:a16="http://schemas.microsoft.com/office/drawing/2014/main" id="{5B689655-35F0-C2A5-9130-1728E6ACCCEA}"/>
              </a:ext>
            </a:extLst>
          </p:cNvPr>
          <p:cNvSpPr>
            <a:spLocks noGrp="1"/>
          </p:cNvSpPr>
          <p:nvPr>
            <p:ph type="title"/>
          </p:nvPr>
        </p:nvSpPr>
        <p:spPr/>
        <p:txBody>
          <a:bodyPr/>
          <a:lstStyle/>
          <a:p>
            <a:r>
              <a:rPr lang="en-AU" dirty="0"/>
              <a:t>Task 2</a:t>
            </a:r>
          </a:p>
        </p:txBody>
      </p:sp>
      <p:sp>
        <p:nvSpPr>
          <p:cNvPr id="14" name="Content Placeholder 15">
            <a:extLst>
              <a:ext uri="{FF2B5EF4-FFF2-40B4-BE49-F238E27FC236}">
                <a16:creationId xmlns:a16="http://schemas.microsoft.com/office/drawing/2014/main" id="{C1100542-1D39-5EBC-EF8A-FE4D48265290}"/>
              </a:ext>
            </a:extLst>
          </p:cNvPr>
          <p:cNvSpPr txBox="1">
            <a:spLocks/>
          </p:cNvSpPr>
          <p:nvPr/>
        </p:nvSpPr>
        <p:spPr>
          <a:xfrm>
            <a:off x="363127" y="1309963"/>
            <a:ext cx="7271387" cy="3195747"/>
          </a:xfrm>
          <a:prstGeom prst="rect">
            <a:avLst/>
          </a:prstGeom>
        </p:spPr>
        <p:txBody>
          <a:bodyPr wrap="square" lIns="91440" tIns="45720" rIns="91440" bIns="45720" anchor="t">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896938" indent="-177800" algn="l" defTabSz="914400" rtl="0" eaLnBrk="1" latinLnBrk="0" hangingPunct="1">
              <a:lnSpc>
                <a:spcPct val="100000"/>
              </a:lnSpc>
              <a:spcBef>
                <a:spcPts val="500"/>
              </a:spcBef>
              <a:buFont typeface="Arial" panose="020B0604020202020204" pitchFamily="34" charset="0"/>
              <a:buChar char="›"/>
              <a:tabLst>
                <a:tab pos="896938" algn="l"/>
              </a:tabLst>
              <a:defRPr sz="1400" kern="1200">
                <a:solidFill>
                  <a:schemeClr val="tx1"/>
                </a:solidFill>
                <a:latin typeface="+mn-lt"/>
                <a:ea typeface="+mn-ea"/>
                <a:cs typeface="+mn-cs"/>
              </a:defRPr>
            </a:lvl3pPr>
            <a:lvl4pPr marL="1163638" indent="-2667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339850" indent="-176213"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b="1" dirty="0">
                <a:solidFill>
                  <a:schemeClr val="tx2"/>
                </a:solidFill>
              </a:rPr>
              <a:t>Contract Risks</a:t>
            </a:r>
          </a:p>
          <a:p>
            <a:pPr marL="0" indent="0">
              <a:buNone/>
            </a:pPr>
            <a:endParaRPr lang="en-AU" sz="2000" dirty="0"/>
          </a:p>
          <a:p>
            <a:pPr marL="0" indent="0">
              <a:buNone/>
            </a:pPr>
            <a:r>
              <a:rPr lang="en-AU" sz="2000" dirty="0"/>
              <a:t>Identify and describe 3 key contract risks for a </a:t>
            </a:r>
            <a:br>
              <a:rPr lang="en-AU" sz="2000" dirty="0"/>
            </a:br>
            <a:r>
              <a:rPr lang="en-AU" sz="2000" dirty="0"/>
              <a:t>contract you know well.</a:t>
            </a:r>
            <a:endParaRPr lang="en-AU" sz="2000" dirty="0">
              <a:cs typeface="Arial"/>
            </a:endParaRPr>
          </a:p>
          <a:p>
            <a:pPr marL="0" indent="0">
              <a:buNone/>
            </a:pPr>
            <a:r>
              <a:rPr lang="en-AU" sz="2000" dirty="0"/>
              <a:t>Assess Likelihood and Impact and identify </a:t>
            </a:r>
            <a:br>
              <a:rPr lang="en-AU" sz="2000" dirty="0"/>
            </a:br>
            <a:r>
              <a:rPr lang="en-AU" sz="2000" dirty="0"/>
              <a:t>potential mitigating actions and responsible parties.</a:t>
            </a:r>
          </a:p>
          <a:p>
            <a:pPr marL="0" indent="0">
              <a:buNone/>
            </a:pPr>
            <a:r>
              <a:rPr lang="en-AU" sz="2000" dirty="0"/>
              <a:t>Prepare to feedback your responses to the rest of the group.</a:t>
            </a:r>
          </a:p>
          <a:p>
            <a:pPr marL="0" indent="0">
              <a:buNone/>
            </a:pPr>
            <a:r>
              <a:rPr lang="en-AU" sz="2000" dirty="0"/>
              <a:t> </a:t>
            </a:r>
          </a:p>
        </p:txBody>
      </p:sp>
      <p:grpSp>
        <p:nvGrpSpPr>
          <p:cNvPr id="47" name="Group 46">
            <a:extLst>
              <a:ext uri="{FF2B5EF4-FFF2-40B4-BE49-F238E27FC236}">
                <a16:creationId xmlns:a16="http://schemas.microsoft.com/office/drawing/2014/main" id="{96A3BCE8-D527-9777-3363-34D9393A1B39}"/>
              </a:ext>
            </a:extLst>
          </p:cNvPr>
          <p:cNvGrpSpPr/>
          <p:nvPr/>
        </p:nvGrpSpPr>
        <p:grpSpPr>
          <a:xfrm>
            <a:off x="8962691" y="2249693"/>
            <a:ext cx="2363711" cy="2358613"/>
            <a:chOff x="2079093" y="1413470"/>
            <a:chExt cx="1817144" cy="1813225"/>
          </a:xfrm>
          <a:noFill/>
        </p:grpSpPr>
        <p:sp>
          <p:nvSpPr>
            <p:cNvPr id="15" name="Freeform 2401">
              <a:extLst>
                <a:ext uri="{FF2B5EF4-FFF2-40B4-BE49-F238E27FC236}">
                  <a16:creationId xmlns:a16="http://schemas.microsoft.com/office/drawing/2014/main" id="{83354E27-773F-0582-ECDE-AA6FB0C630F9}"/>
                </a:ext>
              </a:extLst>
            </p:cNvPr>
            <p:cNvSpPr>
              <a:spLocks/>
            </p:cNvSpPr>
            <p:nvPr/>
          </p:nvSpPr>
          <p:spPr bwMode="gray">
            <a:xfrm>
              <a:off x="2079093" y="3124873"/>
              <a:ext cx="732340" cy="101822"/>
            </a:xfrm>
            <a:custGeom>
              <a:avLst/>
              <a:gdLst>
                <a:gd name="T0" fmla="*/ 0 w 79"/>
                <a:gd name="T1" fmla="*/ 5 h 11"/>
                <a:gd name="T2" fmla="*/ 4 w 79"/>
                <a:gd name="T3" fmla="*/ 0 h 11"/>
                <a:gd name="T4" fmla="*/ 74 w 79"/>
                <a:gd name="T5" fmla="*/ 0 h 11"/>
                <a:gd name="T6" fmla="*/ 79 w 79"/>
                <a:gd name="T7" fmla="*/ 5 h 11"/>
                <a:gd name="T8" fmla="*/ 79 w 79"/>
                <a:gd name="T9" fmla="*/ 5 h 11"/>
                <a:gd name="T10" fmla="*/ 74 w 79"/>
                <a:gd name="T11" fmla="*/ 11 h 11"/>
                <a:gd name="T12" fmla="*/ 4 w 79"/>
                <a:gd name="T13" fmla="*/ 11 h 11"/>
                <a:gd name="T14" fmla="*/ 0 w 79"/>
                <a:gd name="T15" fmla="*/ 5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11">
                  <a:moveTo>
                    <a:pt x="0" y="5"/>
                  </a:moveTo>
                  <a:cubicBezTo>
                    <a:pt x="0" y="2"/>
                    <a:pt x="2" y="0"/>
                    <a:pt x="4" y="0"/>
                  </a:cubicBezTo>
                  <a:cubicBezTo>
                    <a:pt x="74" y="0"/>
                    <a:pt x="74" y="0"/>
                    <a:pt x="74" y="0"/>
                  </a:cubicBezTo>
                  <a:cubicBezTo>
                    <a:pt x="77" y="0"/>
                    <a:pt x="79" y="2"/>
                    <a:pt x="79" y="5"/>
                  </a:cubicBezTo>
                  <a:cubicBezTo>
                    <a:pt x="79" y="5"/>
                    <a:pt x="79" y="5"/>
                    <a:pt x="79" y="5"/>
                  </a:cubicBezTo>
                  <a:cubicBezTo>
                    <a:pt x="79" y="8"/>
                    <a:pt x="77" y="11"/>
                    <a:pt x="74" y="11"/>
                  </a:cubicBezTo>
                  <a:cubicBezTo>
                    <a:pt x="4" y="11"/>
                    <a:pt x="4" y="11"/>
                    <a:pt x="4" y="11"/>
                  </a:cubicBezTo>
                  <a:cubicBezTo>
                    <a:pt x="2" y="11"/>
                    <a:pt x="0" y="8"/>
                    <a:pt x="0" y="5"/>
                  </a:cubicBezTo>
                  <a:close/>
                </a:path>
              </a:pathLst>
            </a:custGeom>
            <a:grpFill/>
            <a:ln w="38100"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647B"/>
                </a:solidFill>
                <a:effectLst/>
                <a:uLnTx/>
                <a:uFillTx/>
                <a:latin typeface="Arial"/>
                <a:ea typeface="+mn-ea"/>
                <a:cs typeface="+mn-cs"/>
              </a:endParaRPr>
            </a:p>
          </p:txBody>
        </p:sp>
        <p:sp>
          <p:nvSpPr>
            <p:cNvPr id="16" name="Freeform 2402">
              <a:extLst>
                <a:ext uri="{FF2B5EF4-FFF2-40B4-BE49-F238E27FC236}">
                  <a16:creationId xmlns:a16="http://schemas.microsoft.com/office/drawing/2014/main" id="{1914C881-78B5-FF2F-F3FA-CBA0B19DD9D2}"/>
                </a:ext>
              </a:extLst>
            </p:cNvPr>
            <p:cNvSpPr>
              <a:spLocks/>
            </p:cNvSpPr>
            <p:nvPr/>
          </p:nvSpPr>
          <p:spPr bwMode="gray">
            <a:xfrm>
              <a:off x="2878011" y="2114480"/>
              <a:ext cx="618769" cy="454287"/>
            </a:xfrm>
            <a:custGeom>
              <a:avLst/>
              <a:gdLst>
                <a:gd name="T0" fmla="*/ 2 w 67"/>
                <a:gd name="T1" fmla="*/ 7 h 49"/>
                <a:gd name="T2" fmla="*/ 7 w 67"/>
                <a:gd name="T3" fmla="*/ 0 h 49"/>
                <a:gd name="T4" fmla="*/ 14 w 67"/>
                <a:gd name="T5" fmla="*/ 5 h 49"/>
                <a:gd name="T6" fmla="*/ 60 w 67"/>
                <a:gd name="T7" fmla="*/ 32 h 49"/>
                <a:gd name="T8" fmla="*/ 67 w 67"/>
                <a:gd name="T9" fmla="*/ 36 h 49"/>
                <a:gd name="T10" fmla="*/ 63 w 67"/>
                <a:gd name="T11" fmla="*/ 43 h 49"/>
                <a:gd name="T12" fmla="*/ 51 w 67"/>
                <a:gd name="T13" fmla="*/ 46 h 49"/>
                <a:gd name="T14" fmla="*/ 6 w 67"/>
                <a:gd name="T15" fmla="*/ 19 h 49"/>
                <a:gd name="T16" fmla="*/ 2 w 67"/>
                <a:gd name="T17"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49">
                  <a:moveTo>
                    <a:pt x="2" y="7"/>
                  </a:moveTo>
                  <a:cubicBezTo>
                    <a:pt x="7" y="0"/>
                    <a:pt x="7" y="0"/>
                    <a:pt x="7" y="0"/>
                  </a:cubicBezTo>
                  <a:cubicBezTo>
                    <a:pt x="14" y="5"/>
                    <a:pt x="14" y="5"/>
                    <a:pt x="14" y="5"/>
                  </a:cubicBezTo>
                  <a:cubicBezTo>
                    <a:pt x="60" y="32"/>
                    <a:pt x="60" y="32"/>
                    <a:pt x="60" y="32"/>
                  </a:cubicBezTo>
                  <a:cubicBezTo>
                    <a:pt x="67" y="36"/>
                    <a:pt x="67" y="36"/>
                    <a:pt x="67" y="36"/>
                  </a:cubicBezTo>
                  <a:cubicBezTo>
                    <a:pt x="63" y="43"/>
                    <a:pt x="63" y="43"/>
                    <a:pt x="63" y="43"/>
                  </a:cubicBezTo>
                  <a:cubicBezTo>
                    <a:pt x="61" y="47"/>
                    <a:pt x="55" y="49"/>
                    <a:pt x="51" y="46"/>
                  </a:cubicBezTo>
                  <a:cubicBezTo>
                    <a:pt x="6" y="19"/>
                    <a:pt x="6" y="19"/>
                    <a:pt x="6" y="19"/>
                  </a:cubicBezTo>
                  <a:cubicBezTo>
                    <a:pt x="1" y="17"/>
                    <a:pt x="0" y="11"/>
                    <a:pt x="2" y="7"/>
                  </a:cubicBezTo>
                  <a:close/>
                </a:path>
              </a:pathLst>
            </a:custGeom>
            <a:grpFill/>
            <a:ln w="38100"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647B"/>
                </a:solidFill>
                <a:effectLst/>
                <a:uLnTx/>
                <a:uFillTx/>
                <a:latin typeface="Arial"/>
                <a:ea typeface="+mn-ea"/>
                <a:cs typeface="+mn-cs"/>
              </a:endParaRPr>
            </a:p>
          </p:txBody>
        </p:sp>
        <p:sp>
          <p:nvSpPr>
            <p:cNvPr id="17" name="Freeform 2403">
              <a:extLst>
                <a:ext uri="{FF2B5EF4-FFF2-40B4-BE49-F238E27FC236}">
                  <a16:creationId xmlns:a16="http://schemas.microsoft.com/office/drawing/2014/main" id="{786FBA25-6D34-D350-DDEB-F8188464E4D8}"/>
                </a:ext>
              </a:extLst>
            </p:cNvPr>
            <p:cNvSpPr>
              <a:spLocks/>
            </p:cNvSpPr>
            <p:nvPr/>
          </p:nvSpPr>
          <p:spPr bwMode="gray">
            <a:xfrm>
              <a:off x="3007248" y="1413470"/>
              <a:ext cx="888989" cy="924237"/>
            </a:xfrm>
            <a:custGeom>
              <a:avLst/>
              <a:gdLst>
                <a:gd name="T0" fmla="*/ 79 w 96"/>
                <a:gd name="T1" fmla="*/ 16 h 100"/>
                <a:gd name="T2" fmla="*/ 64 w 96"/>
                <a:gd name="T3" fmla="*/ 7 h 100"/>
                <a:gd name="T4" fmla="*/ 28 w 96"/>
                <a:gd name="T5" fmla="*/ 16 h 100"/>
                <a:gd name="T6" fmla="*/ 0 w 96"/>
                <a:gd name="T7" fmla="*/ 64 h 100"/>
                <a:gd name="T8" fmla="*/ 61 w 96"/>
                <a:gd name="T9" fmla="*/ 100 h 100"/>
                <a:gd name="T10" fmla="*/ 89 w 96"/>
                <a:gd name="T11" fmla="*/ 52 h 100"/>
                <a:gd name="T12" fmla="*/ 79 w 96"/>
                <a:gd name="T13" fmla="*/ 16 h 100"/>
              </a:gdLst>
              <a:ahLst/>
              <a:cxnLst>
                <a:cxn ang="0">
                  <a:pos x="T0" y="T1"/>
                </a:cxn>
                <a:cxn ang="0">
                  <a:pos x="T2" y="T3"/>
                </a:cxn>
                <a:cxn ang="0">
                  <a:pos x="T4" y="T5"/>
                </a:cxn>
                <a:cxn ang="0">
                  <a:pos x="T6" y="T7"/>
                </a:cxn>
                <a:cxn ang="0">
                  <a:pos x="T8" y="T9"/>
                </a:cxn>
                <a:cxn ang="0">
                  <a:pos x="T10" y="T11"/>
                </a:cxn>
                <a:cxn ang="0">
                  <a:pos x="T12" y="T13"/>
                </a:cxn>
              </a:cxnLst>
              <a:rect l="0" t="0" r="r" b="b"/>
              <a:pathLst>
                <a:path w="96" h="100">
                  <a:moveTo>
                    <a:pt x="79" y="16"/>
                  </a:moveTo>
                  <a:cubicBezTo>
                    <a:pt x="64" y="7"/>
                    <a:pt x="64" y="7"/>
                    <a:pt x="64" y="7"/>
                  </a:cubicBezTo>
                  <a:cubicBezTo>
                    <a:pt x="51" y="0"/>
                    <a:pt x="35" y="4"/>
                    <a:pt x="28" y="16"/>
                  </a:cubicBezTo>
                  <a:cubicBezTo>
                    <a:pt x="0" y="64"/>
                    <a:pt x="0" y="64"/>
                    <a:pt x="0" y="64"/>
                  </a:cubicBezTo>
                  <a:cubicBezTo>
                    <a:pt x="61" y="100"/>
                    <a:pt x="61" y="100"/>
                    <a:pt x="61" y="100"/>
                  </a:cubicBezTo>
                  <a:cubicBezTo>
                    <a:pt x="89" y="52"/>
                    <a:pt x="89" y="52"/>
                    <a:pt x="89" y="52"/>
                  </a:cubicBezTo>
                  <a:cubicBezTo>
                    <a:pt x="96" y="39"/>
                    <a:pt x="92" y="23"/>
                    <a:pt x="79" y="16"/>
                  </a:cubicBezTo>
                  <a:close/>
                </a:path>
              </a:pathLst>
            </a:custGeom>
            <a:grpFill/>
            <a:ln w="38100"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647B"/>
                </a:solidFill>
                <a:effectLst/>
                <a:uLnTx/>
                <a:uFillTx/>
                <a:latin typeface="Arial"/>
                <a:ea typeface="+mn-ea"/>
                <a:cs typeface="+mn-cs"/>
              </a:endParaRPr>
            </a:p>
          </p:txBody>
        </p:sp>
        <p:sp>
          <p:nvSpPr>
            <p:cNvPr id="18" name="Freeform 2404">
              <a:extLst>
                <a:ext uri="{FF2B5EF4-FFF2-40B4-BE49-F238E27FC236}">
                  <a16:creationId xmlns:a16="http://schemas.microsoft.com/office/drawing/2014/main" id="{6F5BCBC9-7889-858D-E680-C82960F56EDC}"/>
                </a:ext>
              </a:extLst>
            </p:cNvPr>
            <p:cNvSpPr>
              <a:spLocks/>
            </p:cNvSpPr>
            <p:nvPr/>
          </p:nvSpPr>
          <p:spPr bwMode="gray">
            <a:xfrm>
              <a:off x="2607789" y="2412114"/>
              <a:ext cx="697092" cy="650099"/>
            </a:xfrm>
            <a:custGeom>
              <a:avLst/>
              <a:gdLst>
                <a:gd name="T0" fmla="*/ 47 w 75"/>
                <a:gd name="T1" fmla="*/ 36 h 70"/>
                <a:gd name="T2" fmla="*/ 44 w 75"/>
                <a:gd name="T3" fmla="*/ 24 h 70"/>
                <a:gd name="T4" fmla="*/ 32 w 75"/>
                <a:gd name="T5" fmla="*/ 27 h 70"/>
                <a:gd name="T6" fmla="*/ 32 w 75"/>
                <a:gd name="T7" fmla="*/ 35 h 70"/>
                <a:gd name="T8" fmla="*/ 14 w 75"/>
                <a:gd name="T9" fmla="*/ 65 h 70"/>
                <a:gd name="T10" fmla="*/ 1 w 75"/>
                <a:gd name="T11" fmla="*/ 18 h 70"/>
                <a:gd name="T12" fmla="*/ 4 w 75"/>
                <a:gd name="T13" fmla="*/ 11 h 70"/>
                <a:gd name="T14" fmla="*/ 28 w 75"/>
                <a:gd name="T15" fmla="*/ 1 h 70"/>
                <a:gd name="T16" fmla="*/ 38 w 75"/>
                <a:gd name="T17" fmla="*/ 1 h 70"/>
                <a:gd name="T18" fmla="*/ 66 w 75"/>
                <a:gd name="T19" fmla="*/ 18 h 70"/>
                <a:gd name="T20" fmla="*/ 72 w 75"/>
                <a:gd name="T21" fmla="*/ 26 h 70"/>
                <a:gd name="T22" fmla="*/ 74 w 75"/>
                <a:gd name="T23" fmla="*/ 52 h 70"/>
                <a:gd name="T24" fmla="*/ 70 w 75"/>
                <a:gd name="T25" fmla="*/ 58 h 70"/>
                <a:gd name="T26" fmla="*/ 22 w 75"/>
                <a:gd name="T27" fmla="*/ 70 h 70"/>
                <a:gd name="T28" fmla="*/ 40 w 75"/>
                <a:gd name="T29" fmla="*/ 40 h 70"/>
                <a:gd name="T30" fmla="*/ 47 w 75"/>
                <a:gd name="T31"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70">
                  <a:moveTo>
                    <a:pt x="47" y="36"/>
                  </a:moveTo>
                  <a:cubicBezTo>
                    <a:pt x="49" y="32"/>
                    <a:pt x="48" y="26"/>
                    <a:pt x="44" y="24"/>
                  </a:cubicBezTo>
                  <a:cubicBezTo>
                    <a:pt x="39" y="22"/>
                    <a:pt x="34" y="23"/>
                    <a:pt x="32" y="27"/>
                  </a:cubicBezTo>
                  <a:cubicBezTo>
                    <a:pt x="30" y="29"/>
                    <a:pt x="30" y="33"/>
                    <a:pt x="32" y="35"/>
                  </a:cubicBezTo>
                  <a:cubicBezTo>
                    <a:pt x="14" y="65"/>
                    <a:pt x="14" y="65"/>
                    <a:pt x="14" y="65"/>
                  </a:cubicBezTo>
                  <a:cubicBezTo>
                    <a:pt x="1" y="18"/>
                    <a:pt x="1" y="18"/>
                    <a:pt x="1" y="18"/>
                  </a:cubicBezTo>
                  <a:cubicBezTo>
                    <a:pt x="0" y="15"/>
                    <a:pt x="2" y="12"/>
                    <a:pt x="4" y="11"/>
                  </a:cubicBezTo>
                  <a:cubicBezTo>
                    <a:pt x="28" y="1"/>
                    <a:pt x="28" y="1"/>
                    <a:pt x="28" y="1"/>
                  </a:cubicBezTo>
                  <a:cubicBezTo>
                    <a:pt x="31" y="0"/>
                    <a:pt x="35" y="0"/>
                    <a:pt x="38" y="1"/>
                  </a:cubicBezTo>
                  <a:cubicBezTo>
                    <a:pt x="66" y="18"/>
                    <a:pt x="66" y="18"/>
                    <a:pt x="66" y="18"/>
                  </a:cubicBezTo>
                  <a:cubicBezTo>
                    <a:pt x="69" y="20"/>
                    <a:pt x="71" y="23"/>
                    <a:pt x="72" y="26"/>
                  </a:cubicBezTo>
                  <a:cubicBezTo>
                    <a:pt x="74" y="52"/>
                    <a:pt x="74" y="52"/>
                    <a:pt x="74" y="52"/>
                  </a:cubicBezTo>
                  <a:cubicBezTo>
                    <a:pt x="75" y="55"/>
                    <a:pt x="73" y="58"/>
                    <a:pt x="70" y="58"/>
                  </a:cubicBezTo>
                  <a:cubicBezTo>
                    <a:pt x="22" y="70"/>
                    <a:pt x="22" y="70"/>
                    <a:pt x="22" y="70"/>
                  </a:cubicBezTo>
                  <a:cubicBezTo>
                    <a:pt x="40" y="40"/>
                    <a:pt x="40" y="40"/>
                    <a:pt x="40" y="40"/>
                  </a:cubicBezTo>
                  <a:cubicBezTo>
                    <a:pt x="43" y="40"/>
                    <a:pt x="45" y="38"/>
                    <a:pt x="47" y="36"/>
                  </a:cubicBezTo>
                  <a:close/>
                </a:path>
              </a:pathLst>
            </a:custGeom>
            <a:grpFill/>
            <a:ln w="38100"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647B"/>
                </a:solidFill>
                <a:effectLst/>
                <a:uLnTx/>
                <a:uFillTx/>
                <a:latin typeface="Arial"/>
                <a:ea typeface="+mn-ea"/>
                <a:cs typeface="+mn-cs"/>
              </a:endParaRPr>
            </a:p>
          </p:txBody>
        </p:sp>
      </p:grpSp>
    </p:spTree>
    <p:custDataLst>
      <p:tags r:id="rId1"/>
    </p:custDataLst>
    <p:extLst>
      <p:ext uri="{BB962C8B-B14F-4D97-AF65-F5344CB8AC3E}">
        <p14:creationId xmlns:p14="http://schemas.microsoft.com/office/powerpoint/2010/main" val="1668202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btfpColumnIndicatorGroup2">
            <a:extLst>
              <a:ext uri="{FF2B5EF4-FFF2-40B4-BE49-F238E27FC236}">
                <a16:creationId xmlns:a16="http://schemas.microsoft.com/office/drawing/2014/main" id="{C055A1FE-547A-4FCD-6114-9D5991DBB7BA}"/>
              </a:ext>
            </a:extLst>
          </p:cNvPr>
          <p:cNvGrpSpPr/>
          <p:nvPr/>
        </p:nvGrpSpPr>
        <p:grpSpPr>
          <a:xfrm>
            <a:off x="0" y="6926580"/>
            <a:ext cx="12192000" cy="137160"/>
            <a:chOff x="0" y="6926580"/>
            <a:chExt cx="12192000" cy="137160"/>
          </a:xfrm>
        </p:grpSpPr>
        <p:sp>
          <p:nvSpPr>
            <p:cNvPr id="22" name="btfpColumnGapBlocker227586">
              <a:extLst>
                <a:ext uri="{FF2B5EF4-FFF2-40B4-BE49-F238E27FC236}">
                  <a16:creationId xmlns:a16="http://schemas.microsoft.com/office/drawing/2014/main" id="{6C0EC55D-0586-0012-E700-DAAC87EE7960}"/>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20" name="btfpColumnGapBlocker712485">
              <a:extLst>
                <a:ext uri="{FF2B5EF4-FFF2-40B4-BE49-F238E27FC236}">
                  <a16:creationId xmlns:a16="http://schemas.microsoft.com/office/drawing/2014/main" id="{9C32C168-B336-EAB8-805E-1DE1B03383D3}"/>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8" name="btfpColumnIndicator660476">
              <a:extLst>
                <a:ext uri="{FF2B5EF4-FFF2-40B4-BE49-F238E27FC236}">
                  <a16:creationId xmlns:a16="http://schemas.microsoft.com/office/drawing/2014/main" id="{F93EAA62-EBF2-DB32-F896-826D26E0D9EB}"/>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6" name="btfpColumnIndicator343697">
              <a:extLst>
                <a:ext uri="{FF2B5EF4-FFF2-40B4-BE49-F238E27FC236}">
                  <a16:creationId xmlns:a16="http://schemas.microsoft.com/office/drawing/2014/main" id="{A13BB53F-BFA7-D470-FAC9-710AEB8F2F92}"/>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3" name="btfpColumnIndicatorGroup1">
            <a:extLst>
              <a:ext uri="{FF2B5EF4-FFF2-40B4-BE49-F238E27FC236}">
                <a16:creationId xmlns:a16="http://schemas.microsoft.com/office/drawing/2014/main" id="{A7213B0B-543F-F39D-4294-9877A5027EF2}"/>
              </a:ext>
            </a:extLst>
          </p:cNvPr>
          <p:cNvGrpSpPr/>
          <p:nvPr/>
        </p:nvGrpSpPr>
        <p:grpSpPr>
          <a:xfrm>
            <a:off x="0" y="-205740"/>
            <a:ext cx="12192000" cy="137160"/>
            <a:chOff x="0" y="-205740"/>
            <a:chExt cx="12192000" cy="137160"/>
          </a:xfrm>
        </p:grpSpPr>
        <p:sp>
          <p:nvSpPr>
            <p:cNvPr id="21" name="btfpColumnGapBlocker157761">
              <a:extLst>
                <a:ext uri="{FF2B5EF4-FFF2-40B4-BE49-F238E27FC236}">
                  <a16:creationId xmlns:a16="http://schemas.microsoft.com/office/drawing/2014/main" id="{D65871F4-A4D4-D2DF-5589-F7A0AB7826D2}"/>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9" name="btfpColumnGapBlocker713988">
              <a:extLst>
                <a:ext uri="{FF2B5EF4-FFF2-40B4-BE49-F238E27FC236}">
                  <a16:creationId xmlns:a16="http://schemas.microsoft.com/office/drawing/2014/main" id="{0C5BA1F3-6DD6-6727-71E2-1D2BAC60695C}"/>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7" name="btfpColumnIndicator941133">
              <a:extLst>
                <a:ext uri="{FF2B5EF4-FFF2-40B4-BE49-F238E27FC236}">
                  <a16:creationId xmlns:a16="http://schemas.microsoft.com/office/drawing/2014/main" id="{54781F86-AB85-4C35-3F47-5D05416E2E06}"/>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btfpColumnIndicator701988">
              <a:extLst>
                <a:ext uri="{FF2B5EF4-FFF2-40B4-BE49-F238E27FC236}">
                  <a16:creationId xmlns:a16="http://schemas.microsoft.com/office/drawing/2014/main" id="{83E41602-6DF6-0C64-7590-88200890DEE3}"/>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9" name="Table 8"/>
          <p:cNvGraphicFramePr>
            <a:graphicFrameLocks noGrp="1"/>
          </p:cNvGraphicFramePr>
          <p:nvPr>
            <p:extLst>
              <p:ext uri="{D42A27DB-BD31-4B8C-83A1-F6EECF244321}">
                <p14:modId xmlns:p14="http://schemas.microsoft.com/office/powerpoint/2010/main" val="705297131"/>
              </p:ext>
            </p:extLst>
          </p:nvPr>
        </p:nvGraphicFramePr>
        <p:xfrm>
          <a:off x="354012" y="1731591"/>
          <a:ext cx="11481778" cy="3945724"/>
        </p:xfrm>
        <a:graphic>
          <a:graphicData uri="http://schemas.openxmlformats.org/drawingml/2006/table">
            <a:tbl>
              <a:tblPr firstRow="1" firstCol="1" bandRow="1"/>
              <a:tblGrid>
                <a:gridCol w="2962299">
                  <a:extLst>
                    <a:ext uri="{9D8B030D-6E8A-4147-A177-3AD203B41FA5}">
                      <a16:colId xmlns:a16="http://schemas.microsoft.com/office/drawing/2014/main" val="20000"/>
                    </a:ext>
                  </a:extLst>
                </a:gridCol>
                <a:gridCol w="1428332">
                  <a:extLst>
                    <a:ext uri="{9D8B030D-6E8A-4147-A177-3AD203B41FA5}">
                      <a16:colId xmlns:a16="http://schemas.microsoft.com/office/drawing/2014/main" val="20001"/>
                    </a:ext>
                  </a:extLst>
                </a:gridCol>
                <a:gridCol w="1894493">
                  <a:extLst>
                    <a:ext uri="{9D8B030D-6E8A-4147-A177-3AD203B41FA5}">
                      <a16:colId xmlns:a16="http://schemas.microsoft.com/office/drawing/2014/main" val="20002"/>
                    </a:ext>
                  </a:extLst>
                </a:gridCol>
                <a:gridCol w="2521400">
                  <a:extLst>
                    <a:ext uri="{9D8B030D-6E8A-4147-A177-3AD203B41FA5}">
                      <a16:colId xmlns:a16="http://schemas.microsoft.com/office/drawing/2014/main" val="20003"/>
                    </a:ext>
                  </a:extLst>
                </a:gridCol>
                <a:gridCol w="2675254">
                  <a:extLst>
                    <a:ext uri="{9D8B030D-6E8A-4147-A177-3AD203B41FA5}">
                      <a16:colId xmlns:a16="http://schemas.microsoft.com/office/drawing/2014/main" val="20004"/>
                    </a:ext>
                  </a:extLst>
                </a:gridCol>
              </a:tblGrid>
              <a:tr h="531882">
                <a:tc gridSpan="5">
                  <a:txBody>
                    <a:bodyPr/>
                    <a:lstStyle/>
                    <a:p>
                      <a:pPr marL="0" indent="0" algn="ctr">
                        <a:lnSpc>
                          <a:spcPct val="115000"/>
                        </a:lnSpc>
                        <a:spcAft>
                          <a:spcPts val="0"/>
                        </a:spcAft>
                        <a:buNone/>
                      </a:pPr>
                      <a:r>
                        <a:rPr lang="en-AU" sz="1600" b="1">
                          <a:solidFill>
                            <a:schemeClr val="bg1"/>
                          </a:solidFill>
                          <a:effectLst/>
                          <a:latin typeface="Arial" panose="020B0604020202020204" pitchFamily="34" charset="0"/>
                          <a:ea typeface="Times New Roman"/>
                          <a:cs typeface="Arial" panose="020B0604020202020204" pitchFamily="34" charset="0"/>
                        </a:rPr>
                        <a:t>POTENTIAL RISKS &amp; MITIGATION PLAN </a:t>
                      </a:r>
                      <a:r>
                        <a:rPr lang="en-AU" sz="1600" b="0">
                          <a:solidFill>
                            <a:schemeClr val="bg1"/>
                          </a:solidFill>
                          <a:effectLst/>
                          <a:latin typeface="Arial" panose="020B0604020202020204" pitchFamily="34" charset="0"/>
                          <a:ea typeface="Times New Roman"/>
                          <a:cs typeface="Arial" panose="020B0604020202020204" pitchFamily="34" charset="0"/>
                        </a:rPr>
                        <a:t>(Probity, limited competition, etc.)</a:t>
                      </a:r>
                      <a:endParaRPr lang="en-AU" sz="1600" b="0">
                        <a:solidFill>
                          <a:schemeClr val="bg1"/>
                        </a:solidFill>
                        <a:effectLst/>
                        <a:latin typeface="Arial" panose="020B0604020202020204" pitchFamily="34" charset="0"/>
                        <a:ea typeface="Tahoma" panose="020B0604030504040204" pitchFamily="34" charset="0"/>
                        <a:cs typeface="Times New Roman"/>
                      </a:endParaRPr>
                    </a:p>
                  </a:txBody>
                  <a:tcPr marL="58060" marR="5806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0"/>
                  </a:ext>
                </a:extLst>
              </a:tr>
              <a:tr h="754432">
                <a:tc>
                  <a:txBody>
                    <a:bodyPr/>
                    <a:lstStyle/>
                    <a:p>
                      <a:pPr marL="0" indent="0" algn="ctr">
                        <a:lnSpc>
                          <a:spcPct val="100000"/>
                        </a:lnSpc>
                        <a:spcBef>
                          <a:spcPts val="0"/>
                        </a:spcBef>
                        <a:spcAft>
                          <a:spcPts val="0"/>
                        </a:spcAft>
                        <a:buNone/>
                      </a:pPr>
                      <a:r>
                        <a:rPr lang="en-US" sz="1600" b="0" dirty="0">
                          <a:solidFill>
                            <a:schemeClr val="tx1"/>
                          </a:solidFill>
                          <a:effectLst/>
                          <a:latin typeface="Arial" panose="020B0604020202020204" pitchFamily="34" charset="0"/>
                          <a:ea typeface="Times New Roman"/>
                          <a:cs typeface="Arial"/>
                        </a:rPr>
                        <a:t>Risk Description  </a:t>
                      </a:r>
                      <a:endParaRPr lang="en-AU" sz="1600" b="0" dirty="0">
                        <a:solidFill>
                          <a:schemeClr val="tx1"/>
                        </a:solidFill>
                        <a:effectLst/>
                        <a:latin typeface="Arial" panose="020B0604020202020204" pitchFamily="34" charset="0"/>
                        <a:ea typeface="Tahoma" panose="020B0604030504040204" pitchFamily="34" charset="0"/>
                        <a:cs typeface="Times New Roman"/>
                      </a:endParaRPr>
                    </a:p>
                  </a:txBody>
                  <a:tcPr marL="58060" marR="5806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F2F2"/>
                    </a:solidFill>
                  </a:tcPr>
                </a:tc>
                <a:tc>
                  <a:txBody>
                    <a:bodyPr/>
                    <a:lstStyle/>
                    <a:p>
                      <a:pPr marL="0" indent="0" algn="ctr">
                        <a:lnSpc>
                          <a:spcPct val="100000"/>
                        </a:lnSpc>
                        <a:spcBef>
                          <a:spcPts val="0"/>
                        </a:spcBef>
                        <a:spcAft>
                          <a:spcPts val="0"/>
                        </a:spcAft>
                        <a:buNone/>
                      </a:pPr>
                      <a:r>
                        <a:rPr lang="en-US" sz="1600" b="0">
                          <a:solidFill>
                            <a:schemeClr val="tx1"/>
                          </a:solidFill>
                          <a:effectLst/>
                          <a:latin typeface="Arial" panose="020B0604020202020204" pitchFamily="34" charset="0"/>
                          <a:ea typeface="Times New Roman"/>
                          <a:cs typeface="Arial"/>
                        </a:rPr>
                        <a:t>Likelihood (L/M/H/C)</a:t>
                      </a:r>
                      <a:endParaRPr lang="en-AU" sz="1600" b="0">
                        <a:solidFill>
                          <a:schemeClr val="tx1"/>
                        </a:solidFill>
                        <a:effectLst/>
                        <a:latin typeface="Arial" panose="020B0604020202020204" pitchFamily="34" charset="0"/>
                        <a:ea typeface="Tahoma" panose="020B0604030504040204" pitchFamily="34" charset="0"/>
                        <a:cs typeface="Times New Roman"/>
                      </a:endParaRPr>
                    </a:p>
                  </a:txBody>
                  <a:tcPr marL="58060" marR="5806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F2F2"/>
                    </a:solidFill>
                  </a:tcPr>
                </a:tc>
                <a:tc>
                  <a:txBody>
                    <a:bodyPr/>
                    <a:lstStyle/>
                    <a:p>
                      <a:pPr marL="0" indent="0" algn="ctr">
                        <a:lnSpc>
                          <a:spcPct val="100000"/>
                        </a:lnSpc>
                        <a:spcBef>
                          <a:spcPts val="0"/>
                        </a:spcBef>
                        <a:spcAft>
                          <a:spcPts val="0"/>
                        </a:spcAft>
                        <a:buNone/>
                      </a:pPr>
                      <a:r>
                        <a:rPr lang="en-US" sz="1600" b="0">
                          <a:solidFill>
                            <a:schemeClr val="tx1"/>
                          </a:solidFill>
                          <a:effectLst/>
                          <a:latin typeface="Arial" panose="020B0604020202020204" pitchFamily="34" charset="0"/>
                          <a:ea typeface="Times New Roman"/>
                          <a:cs typeface="Arial"/>
                        </a:rPr>
                        <a:t>Impact</a:t>
                      </a:r>
                      <a:endParaRPr lang="en-AU" sz="1600" b="0">
                        <a:solidFill>
                          <a:schemeClr val="tx1"/>
                        </a:solidFill>
                        <a:effectLst/>
                        <a:latin typeface="Arial" panose="020B0604020202020204" pitchFamily="34" charset="0"/>
                        <a:ea typeface="Tahoma" panose="020B0604030504040204" pitchFamily="34" charset="0"/>
                        <a:cs typeface="Times New Roman"/>
                      </a:endParaRPr>
                    </a:p>
                    <a:p>
                      <a:pPr marL="0" indent="0" algn="ctr">
                        <a:lnSpc>
                          <a:spcPct val="100000"/>
                        </a:lnSpc>
                        <a:spcBef>
                          <a:spcPts val="0"/>
                        </a:spcBef>
                        <a:spcAft>
                          <a:spcPts val="0"/>
                        </a:spcAft>
                        <a:buNone/>
                      </a:pPr>
                      <a:r>
                        <a:rPr lang="en-US" sz="1600" b="0">
                          <a:solidFill>
                            <a:schemeClr val="tx1"/>
                          </a:solidFill>
                          <a:effectLst/>
                          <a:latin typeface="Arial" panose="020B0604020202020204" pitchFamily="34" charset="0"/>
                          <a:ea typeface="Times New Roman"/>
                          <a:cs typeface="Arial"/>
                        </a:rPr>
                        <a:t>(L/M/H/C) </a:t>
                      </a:r>
                      <a:endParaRPr lang="en-AU" sz="1600" b="0">
                        <a:solidFill>
                          <a:schemeClr val="tx1"/>
                        </a:solidFill>
                        <a:effectLst/>
                        <a:latin typeface="Arial" panose="020B0604020202020204" pitchFamily="34" charset="0"/>
                        <a:ea typeface="Tahoma" panose="020B0604030504040204" pitchFamily="34" charset="0"/>
                        <a:cs typeface="Times New Roman"/>
                      </a:endParaRPr>
                    </a:p>
                  </a:txBody>
                  <a:tcPr marL="58060" marR="5806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F2F2"/>
                    </a:solidFill>
                  </a:tcPr>
                </a:tc>
                <a:tc>
                  <a:txBody>
                    <a:bodyPr/>
                    <a:lstStyle/>
                    <a:p>
                      <a:pPr marL="0" indent="0" algn="ctr">
                        <a:lnSpc>
                          <a:spcPct val="100000"/>
                        </a:lnSpc>
                        <a:spcBef>
                          <a:spcPts val="0"/>
                        </a:spcBef>
                        <a:spcAft>
                          <a:spcPts val="0"/>
                        </a:spcAft>
                        <a:buNone/>
                      </a:pPr>
                      <a:r>
                        <a:rPr lang="en-US" sz="1600" b="0">
                          <a:solidFill>
                            <a:schemeClr val="tx1"/>
                          </a:solidFill>
                          <a:effectLst/>
                          <a:latin typeface="Arial" panose="020B0604020202020204" pitchFamily="34" charset="0"/>
                          <a:ea typeface="Times New Roman"/>
                          <a:cs typeface="Arial"/>
                        </a:rPr>
                        <a:t>Mitigating Actions </a:t>
                      </a:r>
                      <a:endParaRPr lang="en-AU" sz="1600" b="0">
                        <a:solidFill>
                          <a:schemeClr val="tx1"/>
                        </a:solidFill>
                        <a:effectLst/>
                        <a:latin typeface="Arial" panose="020B0604020202020204" pitchFamily="34" charset="0"/>
                        <a:ea typeface="Tahoma" panose="020B0604030504040204" pitchFamily="34" charset="0"/>
                        <a:cs typeface="Times New Roman"/>
                      </a:endParaRPr>
                    </a:p>
                  </a:txBody>
                  <a:tcPr marL="58060" marR="5806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F2F2"/>
                    </a:solidFill>
                  </a:tcPr>
                </a:tc>
                <a:tc>
                  <a:txBody>
                    <a:bodyPr/>
                    <a:lstStyle/>
                    <a:p>
                      <a:pPr marL="0" indent="0" algn="ctr">
                        <a:lnSpc>
                          <a:spcPct val="100000"/>
                        </a:lnSpc>
                        <a:spcBef>
                          <a:spcPts val="0"/>
                        </a:spcBef>
                        <a:spcAft>
                          <a:spcPts val="0"/>
                        </a:spcAft>
                        <a:buNone/>
                      </a:pPr>
                      <a:r>
                        <a:rPr lang="en-US" sz="1600" b="0" dirty="0">
                          <a:solidFill>
                            <a:schemeClr val="tx1"/>
                          </a:solidFill>
                          <a:effectLst/>
                          <a:latin typeface="Arial" panose="020B0604020202020204" pitchFamily="34" charset="0"/>
                          <a:ea typeface="Times New Roman"/>
                          <a:cs typeface="Arial"/>
                        </a:rPr>
                        <a:t>Responsibility </a:t>
                      </a:r>
                      <a:endParaRPr lang="en-AU" sz="1600" b="0" dirty="0">
                        <a:solidFill>
                          <a:schemeClr val="tx1"/>
                        </a:solidFill>
                        <a:effectLst/>
                        <a:latin typeface="Arial" panose="020B0604020202020204" pitchFamily="34" charset="0"/>
                        <a:ea typeface="Tahoma" panose="020B0604030504040204" pitchFamily="34" charset="0"/>
                        <a:cs typeface="Times New Roman"/>
                      </a:endParaRPr>
                    </a:p>
                  </a:txBody>
                  <a:tcPr marL="58060" marR="5806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531882">
                <a:tc>
                  <a:txBody>
                    <a:bodyPr/>
                    <a:lstStyle/>
                    <a:p>
                      <a:pPr marL="0" indent="0" algn="ctr">
                        <a:lnSpc>
                          <a:spcPct val="115000"/>
                        </a:lnSpc>
                        <a:spcAft>
                          <a:spcPts val="0"/>
                        </a:spcAft>
                        <a:buNone/>
                      </a:pPr>
                      <a:r>
                        <a:rPr lang="en-AU" sz="900" b="0">
                          <a:solidFill>
                            <a:srgbClr val="000000"/>
                          </a:solidFill>
                          <a:effectLst/>
                          <a:latin typeface="Arial" panose="020B0604020202020204" pitchFamily="34" charset="0"/>
                          <a:ea typeface="Times New Roman"/>
                          <a:cs typeface="Arial" panose="020B0604020202020204" pitchFamily="34" charset="0"/>
                        </a:rPr>
                        <a:t> </a:t>
                      </a:r>
                      <a:endParaRPr lang="en-AU" sz="900" b="0">
                        <a:effectLst/>
                        <a:latin typeface="Arial" panose="020B0604020202020204" pitchFamily="34" charset="0"/>
                        <a:ea typeface="Tahoma" panose="020B0604030504040204" pitchFamily="34" charset="0"/>
                        <a:cs typeface="Times New Roman"/>
                      </a:endParaRPr>
                    </a:p>
                  </a:txBody>
                  <a:tcPr marL="58060" marR="5806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15000"/>
                        </a:lnSpc>
                        <a:spcAft>
                          <a:spcPts val="0"/>
                        </a:spcAft>
                        <a:buNone/>
                      </a:pPr>
                      <a:r>
                        <a:rPr lang="en-AU" sz="900" b="0">
                          <a:solidFill>
                            <a:srgbClr val="000000"/>
                          </a:solidFill>
                          <a:effectLst/>
                          <a:latin typeface="Arial" panose="020B0604020202020204" pitchFamily="34" charset="0"/>
                          <a:ea typeface="Times New Roman"/>
                          <a:cs typeface="Arial" panose="020B0604020202020204" pitchFamily="34" charset="0"/>
                        </a:rPr>
                        <a:t> </a:t>
                      </a:r>
                      <a:endParaRPr lang="en-AU" sz="900" b="0">
                        <a:effectLst/>
                        <a:latin typeface="Arial" panose="020B0604020202020204" pitchFamily="34" charset="0"/>
                        <a:ea typeface="Tahoma" panose="020B0604030504040204" pitchFamily="34" charset="0"/>
                        <a:cs typeface="Times New Roman"/>
                      </a:endParaRPr>
                    </a:p>
                  </a:txBody>
                  <a:tcPr marL="58060" marR="5806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15000"/>
                        </a:lnSpc>
                        <a:spcAft>
                          <a:spcPts val="0"/>
                        </a:spcAft>
                        <a:buNone/>
                      </a:pPr>
                      <a:r>
                        <a:rPr lang="en-AU" sz="900" b="0">
                          <a:solidFill>
                            <a:srgbClr val="000000"/>
                          </a:solidFill>
                          <a:effectLst/>
                          <a:latin typeface="Arial" panose="020B0604020202020204" pitchFamily="34" charset="0"/>
                          <a:ea typeface="Times New Roman"/>
                          <a:cs typeface="Arial" panose="020B0604020202020204" pitchFamily="34" charset="0"/>
                        </a:rPr>
                        <a:t> </a:t>
                      </a:r>
                      <a:endParaRPr lang="en-AU" sz="900" b="0">
                        <a:effectLst/>
                        <a:latin typeface="Arial" panose="020B0604020202020204" pitchFamily="34" charset="0"/>
                        <a:ea typeface="Tahoma" panose="020B0604030504040204" pitchFamily="34" charset="0"/>
                        <a:cs typeface="Times New Roman"/>
                      </a:endParaRPr>
                    </a:p>
                  </a:txBody>
                  <a:tcPr marL="58060" marR="5806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15000"/>
                        </a:lnSpc>
                        <a:spcAft>
                          <a:spcPts val="0"/>
                        </a:spcAft>
                        <a:buNone/>
                      </a:pPr>
                      <a:r>
                        <a:rPr lang="en-AU" sz="900" b="0">
                          <a:solidFill>
                            <a:srgbClr val="000000"/>
                          </a:solidFill>
                          <a:effectLst/>
                          <a:latin typeface="Arial" panose="020B0604020202020204" pitchFamily="34" charset="0"/>
                          <a:ea typeface="Times New Roman"/>
                          <a:cs typeface="Arial" panose="020B0604020202020204" pitchFamily="34" charset="0"/>
                        </a:rPr>
                        <a:t> </a:t>
                      </a:r>
                      <a:endParaRPr lang="en-AU" sz="900" b="0">
                        <a:effectLst/>
                        <a:latin typeface="Arial" panose="020B0604020202020204" pitchFamily="34" charset="0"/>
                        <a:ea typeface="Tahoma" panose="020B0604030504040204" pitchFamily="34" charset="0"/>
                        <a:cs typeface="Times New Roman"/>
                      </a:endParaRPr>
                    </a:p>
                  </a:txBody>
                  <a:tcPr marL="58060" marR="5806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15000"/>
                        </a:lnSpc>
                        <a:spcAft>
                          <a:spcPts val="0"/>
                        </a:spcAft>
                        <a:buNone/>
                      </a:pPr>
                      <a:r>
                        <a:rPr lang="en-AU" sz="900" b="0">
                          <a:solidFill>
                            <a:srgbClr val="000000"/>
                          </a:solidFill>
                          <a:effectLst/>
                          <a:latin typeface="Arial" panose="020B0604020202020204" pitchFamily="34" charset="0"/>
                          <a:ea typeface="Times New Roman"/>
                          <a:cs typeface="Arial" panose="020B0604020202020204" pitchFamily="34" charset="0"/>
                        </a:rPr>
                        <a:t> </a:t>
                      </a:r>
                      <a:endParaRPr lang="en-AU" sz="900" b="0">
                        <a:effectLst/>
                        <a:latin typeface="Arial" panose="020B0604020202020204" pitchFamily="34" charset="0"/>
                        <a:ea typeface="Tahoma" panose="020B0604030504040204" pitchFamily="34" charset="0"/>
                        <a:cs typeface="Times New Roman"/>
                      </a:endParaRPr>
                    </a:p>
                  </a:txBody>
                  <a:tcPr marL="58060" marR="5806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31882">
                <a:tc>
                  <a:txBody>
                    <a:bodyPr/>
                    <a:lstStyle/>
                    <a:p>
                      <a:pPr marL="0" indent="0" algn="ctr">
                        <a:lnSpc>
                          <a:spcPct val="115000"/>
                        </a:lnSpc>
                        <a:spcAft>
                          <a:spcPts val="0"/>
                        </a:spcAft>
                        <a:buNone/>
                      </a:pPr>
                      <a:r>
                        <a:rPr lang="en-AU" sz="900" b="0">
                          <a:solidFill>
                            <a:srgbClr val="000000"/>
                          </a:solidFill>
                          <a:effectLst/>
                          <a:latin typeface="Arial" panose="020B0604020202020204" pitchFamily="34" charset="0"/>
                          <a:ea typeface="Times New Roman"/>
                          <a:cs typeface="Arial" panose="020B0604020202020204" pitchFamily="34" charset="0"/>
                        </a:rPr>
                        <a:t> </a:t>
                      </a:r>
                      <a:endParaRPr lang="en-AU" sz="900" b="0">
                        <a:effectLst/>
                        <a:latin typeface="Arial" panose="020B0604020202020204" pitchFamily="34" charset="0"/>
                        <a:ea typeface="Tahoma" panose="020B0604030504040204" pitchFamily="34" charset="0"/>
                        <a:cs typeface="Times New Roman"/>
                      </a:endParaRPr>
                    </a:p>
                  </a:txBody>
                  <a:tcPr marL="58060" marR="5806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15000"/>
                        </a:lnSpc>
                        <a:spcAft>
                          <a:spcPts val="0"/>
                        </a:spcAft>
                        <a:buNone/>
                      </a:pPr>
                      <a:r>
                        <a:rPr lang="en-AU" sz="900" b="0">
                          <a:solidFill>
                            <a:srgbClr val="000000"/>
                          </a:solidFill>
                          <a:effectLst/>
                          <a:latin typeface="Arial" panose="020B0604020202020204" pitchFamily="34" charset="0"/>
                          <a:ea typeface="Times New Roman"/>
                          <a:cs typeface="Arial" panose="020B0604020202020204" pitchFamily="34" charset="0"/>
                        </a:rPr>
                        <a:t> </a:t>
                      </a:r>
                      <a:endParaRPr lang="en-AU" sz="900" b="0">
                        <a:effectLst/>
                        <a:latin typeface="Arial" panose="020B0604020202020204" pitchFamily="34" charset="0"/>
                        <a:ea typeface="Tahoma" panose="020B0604030504040204" pitchFamily="34" charset="0"/>
                        <a:cs typeface="Times New Roman"/>
                      </a:endParaRPr>
                    </a:p>
                  </a:txBody>
                  <a:tcPr marL="58060" marR="5806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15000"/>
                        </a:lnSpc>
                        <a:spcAft>
                          <a:spcPts val="0"/>
                        </a:spcAft>
                        <a:buNone/>
                      </a:pPr>
                      <a:r>
                        <a:rPr lang="en-AU" sz="900" b="0">
                          <a:solidFill>
                            <a:srgbClr val="000000"/>
                          </a:solidFill>
                          <a:effectLst/>
                          <a:latin typeface="Arial" panose="020B0604020202020204" pitchFamily="34" charset="0"/>
                          <a:ea typeface="Times New Roman"/>
                          <a:cs typeface="Arial" panose="020B0604020202020204" pitchFamily="34" charset="0"/>
                        </a:rPr>
                        <a:t> </a:t>
                      </a:r>
                      <a:endParaRPr lang="en-AU" sz="900" b="0">
                        <a:effectLst/>
                        <a:latin typeface="Arial" panose="020B0604020202020204" pitchFamily="34" charset="0"/>
                        <a:ea typeface="Tahoma" panose="020B0604030504040204" pitchFamily="34" charset="0"/>
                        <a:cs typeface="Times New Roman"/>
                      </a:endParaRPr>
                    </a:p>
                  </a:txBody>
                  <a:tcPr marL="58060" marR="5806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15000"/>
                        </a:lnSpc>
                        <a:spcAft>
                          <a:spcPts val="0"/>
                        </a:spcAft>
                        <a:buNone/>
                      </a:pPr>
                      <a:r>
                        <a:rPr lang="en-AU" sz="900" b="0">
                          <a:solidFill>
                            <a:srgbClr val="000000"/>
                          </a:solidFill>
                          <a:effectLst/>
                          <a:latin typeface="Arial" panose="020B0604020202020204" pitchFamily="34" charset="0"/>
                          <a:ea typeface="Times New Roman"/>
                          <a:cs typeface="Arial" panose="020B0604020202020204" pitchFamily="34" charset="0"/>
                        </a:rPr>
                        <a:t> </a:t>
                      </a:r>
                      <a:endParaRPr lang="en-AU" sz="900" b="0">
                        <a:effectLst/>
                        <a:latin typeface="Arial" panose="020B0604020202020204" pitchFamily="34" charset="0"/>
                        <a:ea typeface="Tahoma" panose="020B0604030504040204" pitchFamily="34" charset="0"/>
                        <a:cs typeface="Times New Roman"/>
                      </a:endParaRPr>
                    </a:p>
                  </a:txBody>
                  <a:tcPr marL="58060" marR="5806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15000"/>
                        </a:lnSpc>
                        <a:spcAft>
                          <a:spcPts val="0"/>
                        </a:spcAft>
                        <a:buNone/>
                      </a:pPr>
                      <a:r>
                        <a:rPr lang="en-AU" sz="900" b="0">
                          <a:solidFill>
                            <a:srgbClr val="000000"/>
                          </a:solidFill>
                          <a:effectLst/>
                          <a:latin typeface="Arial" panose="020B0604020202020204" pitchFamily="34" charset="0"/>
                          <a:ea typeface="Times New Roman"/>
                          <a:cs typeface="Arial" panose="020B0604020202020204" pitchFamily="34" charset="0"/>
                        </a:rPr>
                        <a:t> </a:t>
                      </a:r>
                      <a:endParaRPr lang="en-AU" sz="900" b="0">
                        <a:effectLst/>
                        <a:latin typeface="Arial" panose="020B0604020202020204" pitchFamily="34" charset="0"/>
                        <a:ea typeface="Tahoma" panose="020B0604030504040204" pitchFamily="34" charset="0"/>
                        <a:cs typeface="Times New Roman"/>
                      </a:endParaRPr>
                    </a:p>
                  </a:txBody>
                  <a:tcPr marL="58060" marR="5806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31882">
                <a:tc>
                  <a:txBody>
                    <a:bodyPr/>
                    <a:lstStyle/>
                    <a:p>
                      <a:pPr marL="0" indent="0" algn="ctr">
                        <a:lnSpc>
                          <a:spcPct val="115000"/>
                        </a:lnSpc>
                        <a:spcAft>
                          <a:spcPts val="0"/>
                        </a:spcAft>
                        <a:buNone/>
                      </a:pPr>
                      <a:r>
                        <a:rPr lang="en-AU" sz="900" b="0">
                          <a:solidFill>
                            <a:srgbClr val="000000"/>
                          </a:solidFill>
                          <a:effectLst/>
                          <a:latin typeface="Arial" panose="020B0604020202020204" pitchFamily="34" charset="0"/>
                          <a:ea typeface="Times New Roman"/>
                          <a:cs typeface="Arial" panose="020B0604020202020204" pitchFamily="34" charset="0"/>
                        </a:rPr>
                        <a:t> </a:t>
                      </a:r>
                      <a:endParaRPr lang="en-AU" sz="900" b="0">
                        <a:effectLst/>
                        <a:latin typeface="Arial" panose="020B0604020202020204" pitchFamily="34" charset="0"/>
                        <a:ea typeface="Tahoma" panose="020B0604030504040204" pitchFamily="34" charset="0"/>
                        <a:cs typeface="Times New Roman"/>
                      </a:endParaRPr>
                    </a:p>
                  </a:txBody>
                  <a:tcPr marL="58060" marR="5806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15000"/>
                        </a:lnSpc>
                        <a:spcAft>
                          <a:spcPts val="0"/>
                        </a:spcAft>
                        <a:buNone/>
                      </a:pPr>
                      <a:r>
                        <a:rPr lang="en-AU" sz="900" b="0">
                          <a:solidFill>
                            <a:srgbClr val="000000"/>
                          </a:solidFill>
                          <a:effectLst/>
                          <a:latin typeface="Arial" panose="020B0604020202020204" pitchFamily="34" charset="0"/>
                          <a:ea typeface="Times New Roman"/>
                          <a:cs typeface="Arial" panose="020B0604020202020204" pitchFamily="34" charset="0"/>
                        </a:rPr>
                        <a:t> </a:t>
                      </a:r>
                      <a:endParaRPr lang="en-AU" sz="900" b="0">
                        <a:effectLst/>
                        <a:latin typeface="Arial" panose="020B0604020202020204" pitchFamily="34" charset="0"/>
                        <a:ea typeface="Tahoma" panose="020B0604030504040204" pitchFamily="34" charset="0"/>
                        <a:cs typeface="Times New Roman"/>
                      </a:endParaRPr>
                    </a:p>
                  </a:txBody>
                  <a:tcPr marL="58060" marR="5806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15000"/>
                        </a:lnSpc>
                        <a:spcAft>
                          <a:spcPts val="0"/>
                        </a:spcAft>
                        <a:buNone/>
                      </a:pPr>
                      <a:r>
                        <a:rPr lang="en-AU" sz="900" b="0">
                          <a:solidFill>
                            <a:srgbClr val="000000"/>
                          </a:solidFill>
                          <a:effectLst/>
                          <a:latin typeface="Arial" panose="020B0604020202020204" pitchFamily="34" charset="0"/>
                          <a:ea typeface="Times New Roman"/>
                          <a:cs typeface="Arial" panose="020B0604020202020204" pitchFamily="34" charset="0"/>
                        </a:rPr>
                        <a:t> </a:t>
                      </a:r>
                      <a:endParaRPr lang="en-AU" sz="900" b="0">
                        <a:effectLst/>
                        <a:latin typeface="Arial" panose="020B0604020202020204" pitchFamily="34" charset="0"/>
                        <a:ea typeface="Tahoma" panose="020B0604030504040204" pitchFamily="34" charset="0"/>
                        <a:cs typeface="Times New Roman"/>
                      </a:endParaRPr>
                    </a:p>
                  </a:txBody>
                  <a:tcPr marL="58060" marR="5806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15000"/>
                        </a:lnSpc>
                        <a:spcAft>
                          <a:spcPts val="0"/>
                        </a:spcAft>
                        <a:buNone/>
                      </a:pPr>
                      <a:r>
                        <a:rPr lang="en-AU" sz="900" b="0">
                          <a:solidFill>
                            <a:srgbClr val="000000"/>
                          </a:solidFill>
                          <a:effectLst/>
                          <a:latin typeface="Arial" panose="020B0604020202020204" pitchFamily="34" charset="0"/>
                          <a:ea typeface="Times New Roman"/>
                          <a:cs typeface="Arial" panose="020B0604020202020204" pitchFamily="34" charset="0"/>
                        </a:rPr>
                        <a:t> </a:t>
                      </a:r>
                      <a:endParaRPr lang="en-AU" sz="900" b="0">
                        <a:effectLst/>
                        <a:latin typeface="Arial" panose="020B0604020202020204" pitchFamily="34" charset="0"/>
                        <a:ea typeface="Tahoma" panose="020B0604030504040204" pitchFamily="34" charset="0"/>
                        <a:cs typeface="Times New Roman"/>
                      </a:endParaRPr>
                    </a:p>
                  </a:txBody>
                  <a:tcPr marL="58060" marR="5806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15000"/>
                        </a:lnSpc>
                        <a:spcAft>
                          <a:spcPts val="0"/>
                        </a:spcAft>
                        <a:buNone/>
                      </a:pPr>
                      <a:r>
                        <a:rPr lang="en-AU" sz="900" b="0">
                          <a:solidFill>
                            <a:srgbClr val="000000"/>
                          </a:solidFill>
                          <a:effectLst/>
                          <a:latin typeface="Arial" panose="020B0604020202020204" pitchFamily="34" charset="0"/>
                          <a:ea typeface="Times New Roman"/>
                          <a:cs typeface="Arial" panose="020B0604020202020204" pitchFamily="34" charset="0"/>
                        </a:rPr>
                        <a:t> </a:t>
                      </a:r>
                      <a:endParaRPr lang="en-AU" sz="900" b="0">
                        <a:effectLst/>
                        <a:latin typeface="Arial" panose="020B0604020202020204" pitchFamily="34" charset="0"/>
                        <a:ea typeface="Tahoma" panose="020B0604030504040204" pitchFamily="34" charset="0"/>
                        <a:cs typeface="Times New Roman"/>
                      </a:endParaRPr>
                    </a:p>
                  </a:txBody>
                  <a:tcPr marL="58060" marR="5806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31882">
                <a:tc>
                  <a:txBody>
                    <a:bodyPr/>
                    <a:lstStyle/>
                    <a:p>
                      <a:pPr marL="0" indent="0" algn="ctr">
                        <a:lnSpc>
                          <a:spcPct val="115000"/>
                        </a:lnSpc>
                        <a:spcAft>
                          <a:spcPts val="0"/>
                        </a:spcAft>
                        <a:buNone/>
                      </a:pPr>
                      <a:r>
                        <a:rPr lang="en-AU" sz="900" b="0">
                          <a:solidFill>
                            <a:srgbClr val="000000"/>
                          </a:solidFill>
                          <a:effectLst/>
                          <a:latin typeface="Arial" panose="020B0604020202020204" pitchFamily="34" charset="0"/>
                          <a:ea typeface="Times New Roman"/>
                          <a:cs typeface="Arial" panose="020B0604020202020204" pitchFamily="34" charset="0"/>
                        </a:rPr>
                        <a:t> </a:t>
                      </a:r>
                      <a:endParaRPr lang="en-AU" sz="900" b="0">
                        <a:effectLst/>
                        <a:latin typeface="Arial" panose="020B0604020202020204" pitchFamily="34" charset="0"/>
                        <a:ea typeface="Tahoma" panose="020B0604030504040204" pitchFamily="34" charset="0"/>
                        <a:cs typeface="Times New Roman"/>
                      </a:endParaRPr>
                    </a:p>
                  </a:txBody>
                  <a:tcPr marL="58060" marR="5806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15000"/>
                        </a:lnSpc>
                        <a:spcAft>
                          <a:spcPts val="0"/>
                        </a:spcAft>
                        <a:buNone/>
                      </a:pPr>
                      <a:r>
                        <a:rPr lang="en-AU" sz="900" b="0">
                          <a:solidFill>
                            <a:srgbClr val="000000"/>
                          </a:solidFill>
                          <a:effectLst/>
                          <a:latin typeface="Arial" panose="020B0604020202020204" pitchFamily="34" charset="0"/>
                          <a:ea typeface="Times New Roman"/>
                          <a:cs typeface="Arial" panose="020B0604020202020204" pitchFamily="34" charset="0"/>
                        </a:rPr>
                        <a:t> </a:t>
                      </a:r>
                      <a:endParaRPr lang="en-AU" sz="900" b="0">
                        <a:effectLst/>
                        <a:latin typeface="Arial" panose="020B0604020202020204" pitchFamily="34" charset="0"/>
                        <a:ea typeface="Tahoma" panose="020B0604030504040204" pitchFamily="34" charset="0"/>
                        <a:cs typeface="Times New Roman"/>
                      </a:endParaRPr>
                    </a:p>
                  </a:txBody>
                  <a:tcPr marL="58060" marR="5806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15000"/>
                        </a:lnSpc>
                        <a:spcAft>
                          <a:spcPts val="0"/>
                        </a:spcAft>
                        <a:buNone/>
                      </a:pPr>
                      <a:r>
                        <a:rPr lang="en-AU" sz="900" b="0">
                          <a:solidFill>
                            <a:srgbClr val="000000"/>
                          </a:solidFill>
                          <a:effectLst/>
                          <a:latin typeface="Arial" panose="020B0604020202020204" pitchFamily="34" charset="0"/>
                          <a:ea typeface="Times New Roman"/>
                          <a:cs typeface="Arial" panose="020B0604020202020204" pitchFamily="34" charset="0"/>
                        </a:rPr>
                        <a:t> </a:t>
                      </a:r>
                      <a:endParaRPr lang="en-AU" sz="900" b="0">
                        <a:effectLst/>
                        <a:latin typeface="Arial" panose="020B0604020202020204" pitchFamily="34" charset="0"/>
                        <a:ea typeface="Tahoma" panose="020B0604030504040204" pitchFamily="34" charset="0"/>
                        <a:cs typeface="Times New Roman"/>
                      </a:endParaRPr>
                    </a:p>
                  </a:txBody>
                  <a:tcPr marL="58060" marR="5806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15000"/>
                        </a:lnSpc>
                        <a:spcAft>
                          <a:spcPts val="0"/>
                        </a:spcAft>
                        <a:buNone/>
                      </a:pPr>
                      <a:r>
                        <a:rPr lang="en-AU" sz="900" b="0">
                          <a:solidFill>
                            <a:srgbClr val="000000"/>
                          </a:solidFill>
                          <a:effectLst/>
                          <a:latin typeface="Arial" panose="020B0604020202020204" pitchFamily="34" charset="0"/>
                          <a:ea typeface="Times New Roman"/>
                          <a:cs typeface="Arial" panose="020B0604020202020204" pitchFamily="34" charset="0"/>
                        </a:rPr>
                        <a:t> </a:t>
                      </a:r>
                      <a:endParaRPr lang="en-AU" sz="900" b="0">
                        <a:effectLst/>
                        <a:latin typeface="Arial" panose="020B0604020202020204" pitchFamily="34" charset="0"/>
                        <a:ea typeface="Tahoma" panose="020B0604030504040204" pitchFamily="34" charset="0"/>
                        <a:cs typeface="Times New Roman"/>
                      </a:endParaRPr>
                    </a:p>
                  </a:txBody>
                  <a:tcPr marL="58060" marR="5806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15000"/>
                        </a:lnSpc>
                        <a:spcAft>
                          <a:spcPts val="0"/>
                        </a:spcAft>
                        <a:buNone/>
                      </a:pPr>
                      <a:r>
                        <a:rPr lang="en-AU" sz="900" b="0">
                          <a:solidFill>
                            <a:srgbClr val="000000"/>
                          </a:solidFill>
                          <a:effectLst/>
                          <a:latin typeface="Arial" panose="020B0604020202020204" pitchFamily="34" charset="0"/>
                          <a:ea typeface="Times New Roman"/>
                          <a:cs typeface="Arial" panose="020B0604020202020204" pitchFamily="34" charset="0"/>
                        </a:rPr>
                        <a:t> </a:t>
                      </a:r>
                      <a:endParaRPr lang="en-AU" sz="900" b="0">
                        <a:effectLst/>
                        <a:latin typeface="Arial" panose="020B0604020202020204" pitchFamily="34" charset="0"/>
                        <a:ea typeface="Tahoma" panose="020B0604030504040204" pitchFamily="34" charset="0"/>
                        <a:cs typeface="Times New Roman"/>
                      </a:endParaRPr>
                    </a:p>
                  </a:txBody>
                  <a:tcPr marL="58060" marR="5806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31882">
                <a:tc>
                  <a:txBody>
                    <a:bodyPr/>
                    <a:lstStyle/>
                    <a:p>
                      <a:pPr marL="0" indent="0" algn="ctr">
                        <a:lnSpc>
                          <a:spcPct val="115000"/>
                        </a:lnSpc>
                        <a:spcAft>
                          <a:spcPts val="0"/>
                        </a:spcAft>
                        <a:buNone/>
                      </a:pPr>
                      <a:r>
                        <a:rPr lang="en-AU" sz="900" b="0">
                          <a:solidFill>
                            <a:srgbClr val="000000"/>
                          </a:solidFill>
                          <a:effectLst/>
                          <a:latin typeface="Arial" panose="020B0604020202020204" pitchFamily="34" charset="0"/>
                          <a:ea typeface="Times New Roman"/>
                          <a:cs typeface="Arial" panose="020B0604020202020204" pitchFamily="34" charset="0"/>
                        </a:rPr>
                        <a:t> </a:t>
                      </a:r>
                      <a:endParaRPr lang="en-AU" sz="900" b="0">
                        <a:effectLst/>
                        <a:latin typeface="Arial" panose="020B0604020202020204" pitchFamily="34" charset="0"/>
                        <a:ea typeface="Tahoma" panose="020B0604030504040204" pitchFamily="34" charset="0"/>
                        <a:cs typeface="Times New Roman"/>
                      </a:endParaRPr>
                    </a:p>
                  </a:txBody>
                  <a:tcPr marL="58060" marR="5806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15000"/>
                        </a:lnSpc>
                        <a:spcAft>
                          <a:spcPts val="0"/>
                        </a:spcAft>
                        <a:buNone/>
                      </a:pPr>
                      <a:r>
                        <a:rPr lang="en-AU" sz="900" b="0">
                          <a:solidFill>
                            <a:srgbClr val="000000"/>
                          </a:solidFill>
                          <a:effectLst/>
                          <a:latin typeface="Arial" panose="020B0604020202020204" pitchFamily="34" charset="0"/>
                          <a:ea typeface="Times New Roman"/>
                          <a:cs typeface="Arial" panose="020B0604020202020204" pitchFamily="34" charset="0"/>
                        </a:rPr>
                        <a:t> </a:t>
                      </a:r>
                      <a:endParaRPr lang="en-AU" sz="900" b="0">
                        <a:effectLst/>
                        <a:latin typeface="Arial" panose="020B0604020202020204" pitchFamily="34" charset="0"/>
                        <a:ea typeface="Tahoma" panose="020B0604030504040204" pitchFamily="34" charset="0"/>
                        <a:cs typeface="Times New Roman"/>
                      </a:endParaRPr>
                    </a:p>
                  </a:txBody>
                  <a:tcPr marL="58060" marR="5806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15000"/>
                        </a:lnSpc>
                        <a:spcAft>
                          <a:spcPts val="0"/>
                        </a:spcAft>
                        <a:buNone/>
                      </a:pPr>
                      <a:r>
                        <a:rPr lang="en-AU" sz="900" b="0">
                          <a:solidFill>
                            <a:srgbClr val="000000"/>
                          </a:solidFill>
                          <a:effectLst/>
                          <a:latin typeface="Arial" panose="020B0604020202020204" pitchFamily="34" charset="0"/>
                          <a:ea typeface="Times New Roman"/>
                          <a:cs typeface="Arial" panose="020B0604020202020204" pitchFamily="34" charset="0"/>
                        </a:rPr>
                        <a:t> </a:t>
                      </a:r>
                      <a:endParaRPr lang="en-AU" sz="900" b="0">
                        <a:effectLst/>
                        <a:latin typeface="Arial" panose="020B0604020202020204" pitchFamily="34" charset="0"/>
                        <a:ea typeface="Tahoma" panose="020B0604030504040204" pitchFamily="34" charset="0"/>
                        <a:cs typeface="Times New Roman"/>
                      </a:endParaRPr>
                    </a:p>
                  </a:txBody>
                  <a:tcPr marL="58060" marR="5806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15000"/>
                        </a:lnSpc>
                        <a:spcAft>
                          <a:spcPts val="0"/>
                        </a:spcAft>
                        <a:buNone/>
                      </a:pPr>
                      <a:r>
                        <a:rPr lang="en-AU" sz="900" b="0">
                          <a:solidFill>
                            <a:srgbClr val="000000"/>
                          </a:solidFill>
                          <a:effectLst/>
                          <a:latin typeface="Arial" panose="020B0604020202020204" pitchFamily="34" charset="0"/>
                          <a:ea typeface="Times New Roman"/>
                          <a:cs typeface="Arial" panose="020B0604020202020204" pitchFamily="34" charset="0"/>
                        </a:rPr>
                        <a:t> </a:t>
                      </a:r>
                      <a:endParaRPr lang="en-AU" sz="900" b="0">
                        <a:effectLst/>
                        <a:latin typeface="Arial" panose="020B0604020202020204" pitchFamily="34" charset="0"/>
                        <a:ea typeface="Tahoma" panose="020B0604030504040204" pitchFamily="34" charset="0"/>
                        <a:cs typeface="Times New Roman"/>
                      </a:endParaRPr>
                    </a:p>
                  </a:txBody>
                  <a:tcPr marL="58060" marR="5806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15000"/>
                        </a:lnSpc>
                        <a:spcAft>
                          <a:spcPts val="0"/>
                        </a:spcAft>
                        <a:buNone/>
                      </a:pPr>
                      <a:r>
                        <a:rPr lang="en-AU" sz="900" b="0" dirty="0">
                          <a:solidFill>
                            <a:srgbClr val="000000"/>
                          </a:solidFill>
                          <a:effectLst/>
                          <a:latin typeface="Arial" panose="020B0604020202020204" pitchFamily="34" charset="0"/>
                          <a:ea typeface="Times New Roman"/>
                          <a:cs typeface="Arial" panose="020B0604020202020204" pitchFamily="34" charset="0"/>
                        </a:rPr>
                        <a:t> </a:t>
                      </a:r>
                      <a:endParaRPr lang="en-AU" sz="900" b="0" dirty="0">
                        <a:effectLst/>
                        <a:latin typeface="Arial" panose="020B0604020202020204" pitchFamily="34" charset="0"/>
                        <a:ea typeface="Tahoma" panose="020B0604030504040204" pitchFamily="34" charset="0"/>
                        <a:cs typeface="Times New Roman"/>
                      </a:endParaRPr>
                    </a:p>
                  </a:txBody>
                  <a:tcPr marL="58060" marR="5806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5" name="Title 4">
            <a:extLst>
              <a:ext uri="{FF2B5EF4-FFF2-40B4-BE49-F238E27FC236}">
                <a16:creationId xmlns:a16="http://schemas.microsoft.com/office/drawing/2014/main" id="{CFA63D61-FBFD-465C-ADC2-823D0300B8D4}"/>
              </a:ext>
            </a:extLst>
          </p:cNvPr>
          <p:cNvSpPr>
            <a:spLocks noGrp="1"/>
          </p:cNvSpPr>
          <p:nvPr>
            <p:ph type="title"/>
          </p:nvPr>
        </p:nvSpPr>
        <p:spPr/>
        <p:txBody>
          <a:bodyPr/>
          <a:lstStyle/>
          <a:p>
            <a:r>
              <a:rPr lang="en-AU" dirty="0"/>
              <a:t>Task – Contract Risks</a:t>
            </a:r>
          </a:p>
        </p:txBody>
      </p:sp>
      <p:graphicFrame>
        <p:nvGraphicFramePr>
          <p:cNvPr id="3" name="Table 3">
            <a:extLst>
              <a:ext uri="{FF2B5EF4-FFF2-40B4-BE49-F238E27FC236}">
                <a16:creationId xmlns:a16="http://schemas.microsoft.com/office/drawing/2014/main" id="{99A2BF54-2C37-48A4-9AEC-1FA442824DCE}"/>
              </a:ext>
            </a:extLst>
          </p:cNvPr>
          <p:cNvGraphicFramePr>
            <a:graphicFrameLocks noGrp="1"/>
          </p:cNvGraphicFramePr>
          <p:nvPr>
            <p:extLst>
              <p:ext uri="{D42A27DB-BD31-4B8C-83A1-F6EECF244321}">
                <p14:modId xmlns:p14="http://schemas.microsoft.com/office/powerpoint/2010/main" val="2657669151"/>
              </p:ext>
            </p:extLst>
          </p:nvPr>
        </p:nvGraphicFramePr>
        <p:xfrm>
          <a:off x="369573" y="5865452"/>
          <a:ext cx="6652990" cy="370840"/>
        </p:xfrm>
        <a:graphic>
          <a:graphicData uri="http://schemas.openxmlformats.org/drawingml/2006/table">
            <a:tbl>
              <a:tblPr firstRow="1" bandRow="1">
                <a:tableStyleId>{5C22544A-7EE6-4342-B048-85BDC9FD1C3A}</a:tableStyleId>
              </a:tblPr>
              <a:tblGrid>
                <a:gridCol w="1330598">
                  <a:extLst>
                    <a:ext uri="{9D8B030D-6E8A-4147-A177-3AD203B41FA5}">
                      <a16:colId xmlns:a16="http://schemas.microsoft.com/office/drawing/2014/main" val="74766694"/>
                    </a:ext>
                  </a:extLst>
                </a:gridCol>
                <a:gridCol w="1150442">
                  <a:extLst>
                    <a:ext uri="{9D8B030D-6E8A-4147-A177-3AD203B41FA5}">
                      <a16:colId xmlns:a16="http://schemas.microsoft.com/office/drawing/2014/main" val="539597688"/>
                    </a:ext>
                  </a:extLst>
                </a:gridCol>
                <a:gridCol w="1510754">
                  <a:extLst>
                    <a:ext uri="{9D8B030D-6E8A-4147-A177-3AD203B41FA5}">
                      <a16:colId xmlns:a16="http://schemas.microsoft.com/office/drawing/2014/main" val="3961638342"/>
                    </a:ext>
                  </a:extLst>
                </a:gridCol>
                <a:gridCol w="1330598">
                  <a:extLst>
                    <a:ext uri="{9D8B030D-6E8A-4147-A177-3AD203B41FA5}">
                      <a16:colId xmlns:a16="http://schemas.microsoft.com/office/drawing/2014/main" val="2275476361"/>
                    </a:ext>
                  </a:extLst>
                </a:gridCol>
                <a:gridCol w="1330598">
                  <a:extLst>
                    <a:ext uri="{9D8B030D-6E8A-4147-A177-3AD203B41FA5}">
                      <a16:colId xmlns:a16="http://schemas.microsoft.com/office/drawing/2014/main" val="1327546328"/>
                    </a:ext>
                  </a:extLst>
                </a:gridCol>
              </a:tblGrid>
              <a:tr h="370840">
                <a:tc>
                  <a:txBody>
                    <a:bodyPr/>
                    <a:lstStyle/>
                    <a:p>
                      <a:pPr marL="0" indent="0">
                        <a:buNone/>
                      </a:pPr>
                      <a:r>
                        <a:rPr lang="en-AU" sz="1200" dirty="0">
                          <a:solidFill>
                            <a:schemeClr val="accent5"/>
                          </a:solidFill>
                          <a:latin typeface="Arial" panose="020B0604020202020204" pitchFamily="34" charset="0"/>
                        </a:rPr>
                        <a:t>KEY</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indent="0">
                        <a:buNone/>
                      </a:pPr>
                      <a:r>
                        <a:rPr lang="en-AU" sz="1200" b="0" dirty="0">
                          <a:solidFill>
                            <a:schemeClr val="accent5"/>
                          </a:solidFill>
                          <a:latin typeface="Arial" panose="020B0604020202020204" pitchFamily="34" charset="0"/>
                        </a:rPr>
                        <a:t>L = Low</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indent="0">
                        <a:buNone/>
                      </a:pPr>
                      <a:r>
                        <a:rPr lang="en-AU" sz="1200" b="0" dirty="0">
                          <a:solidFill>
                            <a:schemeClr val="accent5"/>
                          </a:solidFill>
                          <a:latin typeface="Arial" panose="020B0604020202020204" pitchFamily="34" charset="0"/>
                        </a:rPr>
                        <a:t>M = Medium</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indent="0">
                        <a:buNone/>
                      </a:pPr>
                      <a:r>
                        <a:rPr lang="en-AU" sz="1200" b="0" dirty="0">
                          <a:solidFill>
                            <a:schemeClr val="accent5"/>
                          </a:solidFill>
                          <a:latin typeface="Arial" panose="020B0604020202020204" pitchFamily="34" charset="0"/>
                        </a:rPr>
                        <a:t>H = High</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indent="0">
                        <a:buNone/>
                      </a:pPr>
                      <a:r>
                        <a:rPr lang="en-AU" sz="1200" b="0" dirty="0">
                          <a:solidFill>
                            <a:schemeClr val="accent5"/>
                          </a:solidFill>
                          <a:latin typeface="Arial" panose="020B0604020202020204" pitchFamily="34" charset="0"/>
                        </a:rPr>
                        <a:t>C = Critical</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3683477"/>
                  </a:ext>
                </a:extLst>
              </a:tr>
            </a:tbl>
          </a:graphicData>
        </a:graphic>
      </p:graphicFrame>
      <p:grpSp>
        <p:nvGrpSpPr>
          <p:cNvPr id="2" name="Group 1">
            <a:extLst>
              <a:ext uri="{FF2B5EF4-FFF2-40B4-BE49-F238E27FC236}">
                <a16:creationId xmlns:a16="http://schemas.microsoft.com/office/drawing/2014/main" id="{3E020340-45E3-E8C3-6870-5600DA553ACC}"/>
              </a:ext>
            </a:extLst>
          </p:cNvPr>
          <p:cNvGrpSpPr/>
          <p:nvPr/>
        </p:nvGrpSpPr>
        <p:grpSpPr>
          <a:xfrm>
            <a:off x="10526279" y="-102924"/>
            <a:ext cx="1731699" cy="1731699"/>
            <a:chOff x="10526279" y="-102924"/>
            <a:chExt cx="1731699" cy="1731699"/>
          </a:xfrm>
        </p:grpSpPr>
        <p:sp>
          <p:nvSpPr>
            <p:cNvPr id="4" name="Rectangle 3">
              <a:extLst>
                <a:ext uri="{FF2B5EF4-FFF2-40B4-BE49-F238E27FC236}">
                  <a16:creationId xmlns:a16="http://schemas.microsoft.com/office/drawing/2014/main" id="{46BDBA5B-167D-BBC5-2DF3-70807D690412}"/>
                </a:ext>
              </a:extLst>
            </p:cNvPr>
            <p:cNvSpPr/>
            <p:nvPr/>
          </p:nvSpPr>
          <p:spPr bwMode="gray">
            <a:xfrm>
              <a:off x="10576703" y="-24663"/>
              <a:ext cx="1631107" cy="1597736"/>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6" name="Picture 5">
              <a:extLst>
                <a:ext uri="{FF2B5EF4-FFF2-40B4-BE49-F238E27FC236}">
                  <a16:creationId xmlns:a16="http://schemas.microsoft.com/office/drawing/2014/main" id="{8688B849-05DE-C685-AE76-3FD1B88041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526279" y="-102924"/>
              <a:ext cx="1731699" cy="1731699"/>
            </a:xfrm>
            <a:prstGeom prst="rect">
              <a:avLst/>
            </a:prstGeom>
          </p:spPr>
        </p:pic>
        <p:sp>
          <p:nvSpPr>
            <p:cNvPr id="7" name="Freeform: Shape 6">
              <a:extLst>
                <a:ext uri="{FF2B5EF4-FFF2-40B4-BE49-F238E27FC236}">
                  <a16:creationId xmlns:a16="http://schemas.microsoft.com/office/drawing/2014/main" id="{AC60355B-E7D3-D217-2B57-47808951B9C9}"/>
                </a:ext>
              </a:extLst>
            </p:cNvPr>
            <p:cNvSpPr/>
            <p:nvPr/>
          </p:nvSpPr>
          <p:spPr bwMode="gray">
            <a:xfrm>
              <a:off x="10801350" y="111443"/>
              <a:ext cx="1257300" cy="1331595"/>
            </a:xfrm>
            <a:custGeom>
              <a:avLst/>
              <a:gdLst>
                <a:gd name="connsiteX0" fmla="*/ 400050 w 1257300"/>
                <a:gd name="connsiteY0" fmla="*/ 685800 h 1331595"/>
                <a:gd name="connsiteX1" fmla="*/ 197168 w 1257300"/>
                <a:gd name="connsiteY1" fmla="*/ 720090 h 1331595"/>
                <a:gd name="connsiteX2" fmla="*/ 145733 w 1257300"/>
                <a:gd name="connsiteY2" fmla="*/ 694372 h 1331595"/>
                <a:gd name="connsiteX3" fmla="*/ 117158 w 1257300"/>
                <a:gd name="connsiteY3" fmla="*/ 737235 h 1331595"/>
                <a:gd name="connsiteX4" fmla="*/ 11430 w 1257300"/>
                <a:gd name="connsiteY4" fmla="*/ 757237 h 1331595"/>
                <a:gd name="connsiteX5" fmla="*/ 0 w 1257300"/>
                <a:gd name="connsiteY5" fmla="*/ 631507 h 1331595"/>
                <a:gd name="connsiteX6" fmla="*/ 20003 w 1257300"/>
                <a:gd name="connsiteY6" fmla="*/ 514350 h 1331595"/>
                <a:gd name="connsiteX7" fmla="*/ 54293 w 1257300"/>
                <a:gd name="connsiteY7" fmla="*/ 394335 h 1331595"/>
                <a:gd name="connsiteX8" fmla="*/ 120015 w 1257300"/>
                <a:gd name="connsiteY8" fmla="*/ 288607 h 1331595"/>
                <a:gd name="connsiteX9" fmla="*/ 222885 w 1257300"/>
                <a:gd name="connsiteY9" fmla="*/ 191452 h 1331595"/>
                <a:gd name="connsiteX10" fmla="*/ 317183 w 1257300"/>
                <a:gd name="connsiteY10" fmla="*/ 128587 h 1331595"/>
                <a:gd name="connsiteX11" fmla="*/ 385763 w 1257300"/>
                <a:gd name="connsiteY11" fmla="*/ 102870 h 1331595"/>
                <a:gd name="connsiteX12" fmla="*/ 377190 w 1257300"/>
                <a:gd name="connsiteY12" fmla="*/ 48577 h 1331595"/>
                <a:gd name="connsiteX13" fmla="*/ 514350 w 1257300"/>
                <a:gd name="connsiteY13" fmla="*/ 0 h 1331595"/>
                <a:gd name="connsiteX14" fmla="*/ 782955 w 1257300"/>
                <a:gd name="connsiteY14" fmla="*/ 14287 h 1331595"/>
                <a:gd name="connsiteX15" fmla="*/ 1062990 w 1257300"/>
                <a:gd name="connsiteY15" fmla="*/ 171450 h 1331595"/>
                <a:gd name="connsiteX16" fmla="*/ 1257300 w 1257300"/>
                <a:gd name="connsiteY16" fmla="*/ 525780 h 1331595"/>
                <a:gd name="connsiteX17" fmla="*/ 1234440 w 1257300"/>
                <a:gd name="connsiteY17" fmla="*/ 840105 h 1331595"/>
                <a:gd name="connsiteX18" fmla="*/ 1111568 w 1257300"/>
                <a:gd name="connsiteY18" fmla="*/ 1065847 h 1331595"/>
                <a:gd name="connsiteX19" fmla="*/ 911543 w 1257300"/>
                <a:gd name="connsiteY19" fmla="*/ 1251585 h 1331595"/>
                <a:gd name="connsiteX20" fmla="*/ 491490 w 1257300"/>
                <a:gd name="connsiteY20" fmla="*/ 1331595 h 1331595"/>
                <a:gd name="connsiteX21" fmla="*/ 165735 w 1257300"/>
                <a:gd name="connsiteY21" fmla="*/ 1163002 h 1331595"/>
                <a:gd name="connsiteX22" fmla="*/ 285750 w 1257300"/>
                <a:gd name="connsiteY22" fmla="*/ 1014412 h 1331595"/>
                <a:gd name="connsiteX23" fmla="*/ 280035 w 1257300"/>
                <a:gd name="connsiteY23" fmla="*/ 962977 h 1331595"/>
                <a:gd name="connsiteX24" fmla="*/ 337185 w 1257300"/>
                <a:gd name="connsiteY24" fmla="*/ 960120 h 1331595"/>
                <a:gd name="connsiteX25" fmla="*/ 471488 w 1257300"/>
                <a:gd name="connsiteY25" fmla="*/ 800100 h 1331595"/>
                <a:gd name="connsiteX26" fmla="*/ 551498 w 1257300"/>
                <a:gd name="connsiteY26" fmla="*/ 834390 h 1331595"/>
                <a:gd name="connsiteX27" fmla="*/ 657225 w 1257300"/>
                <a:gd name="connsiteY27" fmla="*/ 814387 h 1331595"/>
                <a:gd name="connsiteX28" fmla="*/ 737235 w 1257300"/>
                <a:gd name="connsiteY28" fmla="*/ 757237 h 1331595"/>
                <a:gd name="connsiteX29" fmla="*/ 771525 w 1257300"/>
                <a:gd name="connsiteY29" fmla="*/ 645795 h 1331595"/>
                <a:gd name="connsiteX30" fmla="*/ 748665 w 1257300"/>
                <a:gd name="connsiteY30" fmla="*/ 557212 h 1331595"/>
                <a:gd name="connsiteX31" fmla="*/ 694373 w 1257300"/>
                <a:gd name="connsiteY31" fmla="*/ 502920 h 1331595"/>
                <a:gd name="connsiteX32" fmla="*/ 605790 w 1257300"/>
                <a:gd name="connsiteY32" fmla="*/ 468630 h 1331595"/>
                <a:gd name="connsiteX33" fmla="*/ 534353 w 1257300"/>
                <a:gd name="connsiteY33" fmla="*/ 494347 h 1331595"/>
                <a:gd name="connsiteX34" fmla="*/ 462915 w 1257300"/>
                <a:gd name="connsiteY34" fmla="*/ 537210 h 1331595"/>
                <a:gd name="connsiteX35" fmla="*/ 417195 w 1257300"/>
                <a:gd name="connsiteY35" fmla="*/ 614362 h 1331595"/>
                <a:gd name="connsiteX36" fmla="*/ 400050 w 1257300"/>
                <a:gd name="connsiteY36" fmla="*/ 685800 h 13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57300" h="1331595">
                  <a:moveTo>
                    <a:pt x="400050" y="685800"/>
                  </a:moveTo>
                  <a:lnTo>
                    <a:pt x="197168" y="720090"/>
                  </a:lnTo>
                  <a:lnTo>
                    <a:pt x="145733" y="694372"/>
                  </a:lnTo>
                  <a:lnTo>
                    <a:pt x="117158" y="737235"/>
                  </a:lnTo>
                  <a:lnTo>
                    <a:pt x="11430" y="757237"/>
                  </a:lnTo>
                  <a:lnTo>
                    <a:pt x="0" y="631507"/>
                  </a:lnTo>
                  <a:lnTo>
                    <a:pt x="20003" y="514350"/>
                  </a:lnTo>
                  <a:lnTo>
                    <a:pt x="54293" y="394335"/>
                  </a:lnTo>
                  <a:lnTo>
                    <a:pt x="120015" y="288607"/>
                  </a:lnTo>
                  <a:lnTo>
                    <a:pt x="222885" y="191452"/>
                  </a:lnTo>
                  <a:lnTo>
                    <a:pt x="317183" y="128587"/>
                  </a:lnTo>
                  <a:lnTo>
                    <a:pt x="385763" y="102870"/>
                  </a:lnTo>
                  <a:lnTo>
                    <a:pt x="377190" y="48577"/>
                  </a:lnTo>
                  <a:lnTo>
                    <a:pt x="514350" y="0"/>
                  </a:lnTo>
                  <a:lnTo>
                    <a:pt x="782955" y="14287"/>
                  </a:lnTo>
                  <a:lnTo>
                    <a:pt x="1062990" y="171450"/>
                  </a:lnTo>
                  <a:lnTo>
                    <a:pt x="1257300" y="525780"/>
                  </a:lnTo>
                  <a:lnTo>
                    <a:pt x="1234440" y="840105"/>
                  </a:lnTo>
                  <a:lnTo>
                    <a:pt x="1111568" y="1065847"/>
                  </a:lnTo>
                  <a:lnTo>
                    <a:pt x="911543" y="1251585"/>
                  </a:lnTo>
                  <a:lnTo>
                    <a:pt x="491490" y="1331595"/>
                  </a:lnTo>
                  <a:lnTo>
                    <a:pt x="165735" y="1163002"/>
                  </a:lnTo>
                  <a:lnTo>
                    <a:pt x="285750" y="1014412"/>
                  </a:lnTo>
                  <a:lnTo>
                    <a:pt x="280035" y="962977"/>
                  </a:lnTo>
                  <a:lnTo>
                    <a:pt x="337185" y="960120"/>
                  </a:lnTo>
                  <a:lnTo>
                    <a:pt x="471488" y="800100"/>
                  </a:lnTo>
                  <a:lnTo>
                    <a:pt x="551498" y="834390"/>
                  </a:lnTo>
                  <a:lnTo>
                    <a:pt x="657225" y="814387"/>
                  </a:lnTo>
                  <a:lnTo>
                    <a:pt x="737235" y="757237"/>
                  </a:lnTo>
                  <a:lnTo>
                    <a:pt x="771525" y="645795"/>
                  </a:lnTo>
                  <a:lnTo>
                    <a:pt x="748665" y="557212"/>
                  </a:lnTo>
                  <a:lnTo>
                    <a:pt x="694373" y="502920"/>
                  </a:lnTo>
                  <a:lnTo>
                    <a:pt x="605790" y="468630"/>
                  </a:lnTo>
                  <a:lnTo>
                    <a:pt x="534353" y="494347"/>
                  </a:lnTo>
                  <a:lnTo>
                    <a:pt x="462915" y="537210"/>
                  </a:lnTo>
                  <a:lnTo>
                    <a:pt x="417195" y="614362"/>
                  </a:lnTo>
                  <a:lnTo>
                    <a:pt x="400050" y="685800"/>
                  </a:lnTo>
                  <a:close/>
                </a:path>
              </a:pathLst>
            </a:cu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spTree>
    <p:custDataLst>
      <p:tags r:id="rId1"/>
    </p:custDataLst>
    <p:extLst>
      <p:ext uri="{BB962C8B-B14F-4D97-AF65-F5344CB8AC3E}">
        <p14:creationId xmlns:p14="http://schemas.microsoft.com/office/powerpoint/2010/main" val="3603679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3BB5E4E-E284-3C15-74E8-32F36738FF86}"/>
              </a:ext>
            </a:extLst>
          </p:cNvPr>
          <p:cNvGrpSpPr/>
          <p:nvPr/>
        </p:nvGrpSpPr>
        <p:grpSpPr>
          <a:xfrm>
            <a:off x="10526279" y="-102924"/>
            <a:ext cx="1731699" cy="1731699"/>
            <a:chOff x="10526279" y="-102924"/>
            <a:chExt cx="1731699" cy="1731699"/>
          </a:xfrm>
        </p:grpSpPr>
        <p:sp>
          <p:nvSpPr>
            <p:cNvPr id="16" name="Rectangle 15">
              <a:extLst>
                <a:ext uri="{FF2B5EF4-FFF2-40B4-BE49-F238E27FC236}">
                  <a16:creationId xmlns:a16="http://schemas.microsoft.com/office/drawing/2014/main" id="{4AEF9AF2-BB42-C05E-B2FF-B3A9FF36DAC0}"/>
                </a:ext>
              </a:extLst>
            </p:cNvPr>
            <p:cNvSpPr/>
            <p:nvPr/>
          </p:nvSpPr>
          <p:spPr bwMode="gray">
            <a:xfrm>
              <a:off x="10576703" y="-24663"/>
              <a:ext cx="1631107" cy="1597736"/>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17" name="Picture 16">
              <a:extLst>
                <a:ext uri="{FF2B5EF4-FFF2-40B4-BE49-F238E27FC236}">
                  <a16:creationId xmlns:a16="http://schemas.microsoft.com/office/drawing/2014/main" id="{E0A05641-EF00-6B82-F127-082C3EE0E896}"/>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0526279" y="-102924"/>
              <a:ext cx="1731699" cy="1731699"/>
            </a:xfrm>
            <a:prstGeom prst="rect">
              <a:avLst/>
            </a:prstGeom>
          </p:spPr>
        </p:pic>
        <p:sp>
          <p:nvSpPr>
            <p:cNvPr id="18" name="Freeform: Shape 17">
              <a:extLst>
                <a:ext uri="{FF2B5EF4-FFF2-40B4-BE49-F238E27FC236}">
                  <a16:creationId xmlns:a16="http://schemas.microsoft.com/office/drawing/2014/main" id="{5187E7A2-319A-7838-6AD5-EDCF74EB7374}"/>
                </a:ext>
              </a:extLst>
            </p:cNvPr>
            <p:cNvSpPr/>
            <p:nvPr/>
          </p:nvSpPr>
          <p:spPr bwMode="gray">
            <a:xfrm>
              <a:off x="10801350" y="111443"/>
              <a:ext cx="1257300" cy="1331595"/>
            </a:xfrm>
            <a:custGeom>
              <a:avLst/>
              <a:gdLst>
                <a:gd name="connsiteX0" fmla="*/ 400050 w 1257300"/>
                <a:gd name="connsiteY0" fmla="*/ 685800 h 1331595"/>
                <a:gd name="connsiteX1" fmla="*/ 197168 w 1257300"/>
                <a:gd name="connsiteY1" fmla="*/ 720090 h 1331595"/>
                <a:gd name="connsiteX2" fmla="*/ 145733 w 1257300"/>
                <a:gd name="connsiteY2" fmla="*/ 694372 h 1331595"/>
                <a:gd name="connsiteX3" fmla="*/ 117158 w 1257300"/>
                <a:gd name="connsiteY3" fmla="*/ 737235 h 1331595"/>
                <a:gd name="connsiteX4" fmla="*/ 11430 w 1257300"/>
                <a:gd name="connsiteY4" fmla="*/ 757237 h 1331595"/>
                <a:gd name="connsiteX5" fmla="*/ 0 w 1257300"/>
                <a:gd name="connsiteY5" fmla="*/ 631507 h 1331595"/>
                <a:gd name="connsiteX6" fmla="*/ 20003 w 1257300"/>
                <a:gd name="connsiteY6" fmla="*/ 514350 h 1331595"/>
                <a:gd name="connsiteX7" fmla="*/ 54293 w 1257300"/>
                <a:gd name="connsiteY7" fmla="*/ 394335 h 1331595"/>
                <a:gd name="connsiteX8" fmla="*/ 120015 w 1257300"/>
                <a:gd name="connsiteY8" fmla="*/ 288607 h 1331595"/>
                <a:gd name="connsiteX9" fmla="*/ 222885 w 1257300"/>
                <a:gd name="connsiteY9" fmla="*/ 191452 h 1331595"/>
                <a:gd name="connsiteX10" fmla="*/ 317183 w 1257300"/>
                <a:gd name="connsiteY10" fmla="*/ 128587 h 1331595"/>
                <a:gd name="connsiteX11" fmla="*/ 385763 w 1257300"/>
                <a:gd name="connsiteY11" fmla="*/ 102870 h 1331595"/>
                <a:gd name="connsiteX12" fmla="*/ 377190 w 1257300"/>
                <a:gd name="connsiteY12" fmla="*/ 48577 h 1331595"/>
                <a:gd name="connsiteX13" fmla="*/ 514350 w 1257300"/>
                <a:gd name="connsiteY13" fmla="*/ 0 h 1331595"/>
                <a:gd name="connsiteX14" fmla="*/ 782955 w 1257300"/>
                <a:gd name="connsiteY14" fmla="*/ 14287 h 1331595"/>
                <a:gd name="connsiteX15" fmla="*/ 1062990 w 1257300"/>
                <a:gd name="connsiteY15" fmla="*/ 171450 h 1331595"/>
                <a:gd name="connsiteX16" fmla="*/ 1257300 w 1257300"/>
                <a:gd name="connsiteY16" fmla="*/ 525780 h 1331595"/>
                <a:gd name="connsiteX17" fmla="*/ 1234440 w 1257300"/>
                <a:gd name="connsiteY17" fmla="*/ 840105 h 1331595"/>
                <a:gd name="connsiteX18" fmla="*/ 1111568 w 1257300"/>
                <a:gd name="connsiteY18" fmla="*/ 1065847 h 1331595"/>
                <a:gd name="connsiteX19" fmla="*/ 911543 w 1257300"/>
                <a:gd name="connsiteY19" fmla="*/ 1251585 h 1331595"/>
                <a:gd name="connsiteX20" fmla="*/ 491490 w 1257300"/>
                <a:gd name="connsiteY20" fmla="*/ 1331595 h 1331595"/>
                <a:gd name="connsiteX21" fmla="*/ 165735 w 1257300"/>
                <a:gd name="connsiteY21" fmla="*/ 1163002 h 1331595"/>
                <a:gd name="connsiteX22" fmla="*/ 285750 w 1257300"/>
                <a:gd name="connsiteY22" fmla="*/ 1014412 h 1331595"/>
                <a:gd name="connsiteX23" fmla="*/ 280035 w 1257300"/>
                <a:gd name="connsiteY23" fmla="*/ 962977 h 1331595"/>
                <a:gd name="connsiteX24" fmla="*/ 337185 w 1257300"/>
                <a:gd name="connsiteY24" fmla="*/ 960120 h 1331595"/>
                <a:gd name="connsiteX25" fmla="*/ 471488 w 1257300"/>
                <a:gd name="connsiteY25" fmla="*/ 800100 h 1331595"/>
                <a:gd name="connsiteX26" fmla="*/ 551498 w 1257300"/>
                <a:gd name="connsiteY26" fmla="*/ 834390 h 1331595"/>
                <a:gd name="connsiteX27" fmla="*/ 657225 w 1257300"/>
                <a:gd name="connsiteY27" fmla="*/ 814387 h 1331595"/>
                <a:gd name="connsiteX28" fmla="*/ 737235 w 1257300"/>
                <a:gd name="connsiteY28" fmla="*/ 757237 h 1331595"/>
                <a:gd name="connsiteX29" fmla="*/ 771525 w 1257300"/>
                <a:gd name="connsiteY29" fmla="*/ 645795 h 1331595"/>
                <a:gd name="connsiteX30" fmla="*/ 748665 w 1257300"/>
                <a:gd name="connsiteY30" fmla="*/ 557212 h 1331595"/>
                <a:gd name="connsiteX31" fmla="*/ 694373 w 1257300"/>
                <a:gd name="connsiteY31" fmla="*/ 502920 h 1331595"/>
                <a:gd name="connsiteX32" fmla="*/ 605790 w 1257300"/>
                <a:gd name="connsiteY32" fmla="*/ 468630 h 1331595"/>
                <a:gd name="connsiteX33" fmla="*/ 534353 w 1257300"/>
                <a:gd name="connsiteY33" fmla="*/ 494347 h 1331595"/>
                <a:gd name="connsiteX34" fmla="*/ 462915 w 1257300"/>
                <a:gd name="connsiteY34" fmla="*/ 537210 h 1331595"/>
                <a:gd name="connsiteX35" fmla="*/ 417195 w 1257300"/>
                <a:gd name="connsiteY35" fmla="*/ 614362 h 1331595"/>
                <a:gd name="connsiteX36" fmla="*/ 400050 w 1257300"/>
                <a:gd name="connsiteY36" fmla="*/ 685800 h 13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57300" h="1331595">
                  <a:moveTo>
                    <a:pt x="400050" y="685800"/>
                  </a:moveTo>
                  <a:lnTo>
                    <a:pt x="197168" y="720090"/>
                  </a:lnTo>
                  <a:lnTo>
                    <a:pt x="145733" y="694372"/>
                  </a:lnTo>
                  <a:lnTo>
                    <a:pt x="117158" y="737235"/>
                  </a:lnTo>
                  <a:lnTo>
                    <a:pt x="11430" y="757237"/>
                  </a:lnTo>
                  <a:lnTo>
                    <a:pt x="0" y="631507"/>
                  </a:lnTo>
                  <a:lnTo>
                    <a:pt x="20003" y="514350"/>
                  </a:lnTo>
                  <a:lnTo>
                    <a:pt x="54293" y="394335"/>
                  </a:lnTo>
                  <a:lnTo>
                    <a:pt x="120015" y="288607"/>
                  </a:lnTo>
                  <a:lnTo>
                    <a:pt x="222885" y="191452"/>
                  </a:lnTo>
                  <a:lnTo>
                    <a:pt x="317183" y="128587"/>
                  </a:lnTo>
                  <a:lnTo>
                    <a:pt x="385763" y="102870"/>
                  </a:lnTo>
                  <a:lnTo>
                    <a:pt x="377190" y="48577"/>
                  </a:lnTo>
                  <a:lnTo>
                    <a:pt x="514350" y="0"/>
                  </a:lnTo>
                  <a:lnTo>
                    <a:pt x="782955" y="14287"/>
                  </a:lnTo>
                  <a:lnTo>
                    <a:pt x="1062990" y="171450"/>
                  </a:lnTo>
                  <a:lnTo>
                    <a:pt x="1257300" y="525780"/>
                  </a:lnTo>
                  <a:lnTo>
                    <a:pt x="1234440" y="840105"/>
                  </a:lnTo>
                  <a:lnTo>
                    <a:pt x="1111568" y="1065847"/>
                  </a:lnTo>
                  <a:lnTo>
                    <a:pt x="911543" y="1251585"/>
                  </a:lnTo>
                  <a:lnTo>
                    <a:pt x="491490" y="1331595"/>
                  </a:lnTo>
                  <a:lnTo>
                    <a:pt x="165735" y="1163002"/>
                  </a:lnTo>
                  <a:lnTo>
                    <a:pt x="285750" y="1014412"/>
                  </a:lnTo>
                  <a:lnTo>
                    <a:pt x="280035" y="962977"/>
                  </a:lnTo>
                  <a:lnTo>
                    <a:pt x="337185" y="960120"/>
                  </a:lnTo>
                  <a:lnTo>
                    <a:pt x="471488" y="800100"/>
                  </a:lnTo>
                  <a:lnTo>
                    <a:pt x="551498" y="834390"/>
                  </a:lnTo>
                  <a:lnTo>
                    <a:pt x="657225" y="814387"/>
                  </a:lnTo>
                  <a:lnTo>
                    <a:pt x="737235" y="757237"/>
                  </a:lnTo>
                  <a:lnTo>
                    <a:pt x="771525" y="645795"/>
                  </a:lnTo>
                  <a:lnTo>
                    <a:pt x="748665" y="557212"/>
                  </a:lnTo>
                  <a:lnTo>
                    <a:pt x="694373" y="502920"/>
                  </a:lnTo>
                  <a:lnTo>
                    <a:pt x="605790" y="468630"/>
                  </a:lnTo>
                  <a:lnTo>
                    <a:pt x="534353" y="494347"/>
                  </a:lnTo>
                  <a:lnTo>
                    <a:pt x="462915" y="537210"/>
                  </a:lnTo>
                  <a:lnTo>
                    <a:pt x="417195" y="614362"/>
                  </a:lnTo>
                  <a:lnTo>
                    <a:pt x="400050" y="685800"/>
                  </a:lnTo>
                  <a:close/>
                </a:path>
              </a:pathLst>
            </a:cu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grpSp>
        <p:nvGrpSpPr>
          <p:cNvPr id="120" name="btfpColumnIndicatorGroup2">
            <a:extLst>
              <a:ext uri="{FF2B5EF4-FFF2-40B4-BE49-F238E27FC236}">
                <a16:creationId xmlns:a16="http://schemas.microsoft.com/office/drawing/2014/main" id="{5DC56544-E5A4-869A-E4D7-4CEDAFBC0AD6}"/>
              </a:ext>
            </a:extLst>
          </p:cNvPr>
          <p:cNvGrpSpPr/>
          <p:nvPr/>
        </p:nvGrpSpPr>
        <p:grpSpPr>
          <a:xfrm>
            <a:off x="0" y="6926580"/>
            <a:ext cx="12192000" cy="137160"/>
            <a:chOff x="0" y="6926580"/>
            <a:chExt cx="12192000" cy="137160"/>
          </a:xfrm>
        </p:grpSpPr>
        <p:sp>
          <p:nvSpPr>
            <p:cNvPr id="118" name="btfpColumnGapBlocker260001">
              <a:extLst>
                <a:ext uri="{FF2B5EF4-FFF2-40B4-BE49-F238E27FC236}">
                  <a16:creationId xmlns:a16="http://schemas.microsoft.com/office/drawing/2014/main" id="{EBDB5045-7201-A74E-5CC5-638B3E1715B5}"/>
                </a:ext>
              </a:extLst>
            </p:cNvPr>
            <p:cNvSpPr/>
            <p:nvPr/>
          </p:nvSpPr>
          <p:spPr bwMode="gray">
            <a:xfrm>
              <a:off x="11849100" y="6926580"/>
              <a:ext cx="3429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16" name="btfpColumnGapBlocker514177">
              <a:extLst>
                <a:ext uri="{FF2B5EF4-FFF2-40B4-BE49-F238E27FC236}">
                  <a16:creationId xmlns:a16="http://schemas.microsoft.com/office/drawing/2014/main" id="{6309A448-24A4-2FB9-1F41-4277AEB96306}"/>
                </a:ext>
              </a:extLst>
            </p:cNvPr>
            <p:cNvSpPr/>
            <p:nvPr/>
          </p:nvSpPr>
          <p:spPr bwMode="gray">
            <a:xfrm>
              <a:off x="8842375"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14" name="btfpColumnIndicator388817">
              <a:extLst>
                <a:ext uri="{FF2B5EF4-FFF2-40B4-BE49-F238E27FC236}">
                  <a16:creationId xmlns:a16="http://schemas.microsoft.com/office/drawing/2014/main" id="{3FFB6874-E09F-3280-523D-88C26879A553}"/>
                </a:ext>
              </a:extLst>
            </p:cNvPr>
            <p:cNvCxnSpPr/>
            <p:nvPr/>
          </p:nvCxnSpPr>
          <p:spPr bwMode="gray">
            <a:xfrm flipV="1">
              <a:off x="118491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12" name="btfpColumnIndicator746512">
              <a:extLst>
                <a:ext uri="{FF2B5EF4-FFF2-40B4-BE49-F238E27FC236}">
                  <a16:creationId xmlns:a16="http://schemas.microsoft.com/office/drawing/2014/main" id="{EC0CFD94-9C51-BA45-DC74-59BC48125B13}"/>
                </a:ext>
              </a:extLst>
            </p:cNvPr>
            <p:cNvCxnSpPr/>
            <p:nvPr/>
          </p:nvCxnSpPr>
          <p:spPr bwMode="gray">
            <a:xfrm flipV="1">
              <a:off x="9375775"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10" name="btfpColumnGapBlocker773703">
              <a:extLst>
                <a:ext uri="{FF2B5EF4-FFF2-40B4-BE49-F238E27FC236}">
                  <a16:creationId xmlns:a16="http://schemas.microsoft.com/office/drawing/2014/main" id="{8C190175-929D-C19B-8B22-FED13F2722EA}"/>
                </a:ext>
              </a:extLst>
            </p:cNvPr>
            <p:cNvSpPr/>
            <p:nvPr/>
          </p:nvSpPr>
          <p:spPr bwMode="gray">
            <a:xfrm>
              <a:off x="583565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08" name="btfpColumnIndicator751223">
              <a:extLst>
                <a:ext uri="{FF2B5EF4-FFF2-40B4-BE49-F238E27FC236}">
                  <a16:creationId xmlns:a16="http://schemas.microsoft.com/office/drawing/2014/main" id="{93415EA7-AAF4-1B8B-CC81-537AAE72B7FF}"/>
                </a:ext>
              </a:extLst>
            </p:cNvPr>
            <p:cNvCxnSpPr/>
            <p:nvPr/>
          </p:nvCxnSpPr>
          <p:spPr bwMode="gray">
            <a:xfrm flipV="1">
              <a:off x="8842375"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06" name="btfpColumnIndicator355187">
              <a:extLst>
                <a:ext uri="{FF2B5EF4-FFF2-40B4-BE49-F238E27FC236}">
                  <a16:creationId xmlns:a16="http://schemas.microsoft.com/office/drawing/2014/main" id="{6CD7484B-2A26-B540-6B3A-2A8552033C30}"/>
                </a:ext>
              </a:extLst>
            </p:cNvPr>
            <p:cNvCxnSpPr/>
            <p:nvPr/>
          </p:nvCxnSpPr>
          <p:spPr bwMode="gray">
            <a:xfrm flipV="1">
              <a:off x="636905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04" name="btfpColumnGapBlocker841422">
              <a:extLst>
                <a:ext uri="{FF2B5EF4-FFF2-40B4-BE49-F238E27FC236}">
                  <a16:creationId xmlns:a16="http://schemas.microsoft.com/office/drawing/2014/main" id="{69E7ADF0-A7F6-067F-2436-40C6F16CD4B9}"/>
                </a:ext>
              </a:extLst>
            </p:cNvPr>
            <p:cNvSpPr/>
            <p:nvPr/>
          </p:nvSpPr>
          <p:spPr bwMode="gray">
            <a:xfrm>
              <a:off x="2828925"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02" name="btfpColumnIndicator562554">
              <a:extLst>
                <a:ext uri="{FF2B5EF4-FFF2-40B4-BE49-F238E27FC236}">
                  <a16:creationId xmlns:a16="http://schemas.microsoft.com/office/drawing/2014/main" id="{1B8E5C42-3EC4-FA84-AC47-22E862D4F697}"/>
                </a:ext>
              </a:extLst>
            </p:cNvPr>
            <p:cNvCxnSpPr/>
            <p:nvPr/>
          </p:nvCxnSpPr>
          <p:spPr bwMode="gray">
            <a:xfrm flipV="1">
              <a:off x="583565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00" name="btfpColumnIndicator932434">
              <a:extLst>
                <a:ext uri="{FF2B5EF4-FFF2-40B4-BE49-F238E27FC236}">
                  <a16:creationId xmlns:a16="http://schemas.microsoft.com/office/drawing/2014/main" id="{48BA4670-8CFF-C9B5-AA12-DD062A3D0BE1}"/>
                </a:ext>
              </a:extLst>
            </p:cNvPr>
            <p:cNvCxnSpPr/>
            <p:nvPr/>
          </p:nvCxnSpPr>
          <p:spPr bwMode="gray">
            <a:xfrm flipV="1">
              <a:off x="3362325"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88" name="btfpColumnGapBlocker535802">
              <a:extLst>
                <a:ext uri="{FF2B5EF4-FFF2-40B4-BE49-F238E27FC236}">
                  <a16:creationId xmlns:a16="http://schemas.microsoft.com/office/drawing/2014/main" id="{F6C364F0-F4D7-D09A-64D5-618430250605}"/>
                </a:ext>
              </a:extLst>
            </p:cNvPr>
            <p:cNvSpPr/>
            <p:nvPr/>
          </p:nvSpPr>
          <p:spPr bwMode="gray">
            <a:xfrm>
              <a:off x="0" y="6926580"/>
              <a:ext cx="3556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86" name="btfpColumnIndicator169034">
              <a:extLst>
                <a:ext uri="{FF2B5EF4-FFF2-40B4-BE49-F238E27FC236}">
                  <a16:creationId xmlns:a16="http://schemas.microsoft.com/office/drawing/2014/main" id="{C6FA5385-CB62-8ABC-3491-0BA7AA61CEB6}"/>
                </a:ext>
              </a:extLst>
            </p:cNvPr>
            <p:cNvCxnSpPr/>
            <p:nvPr/>
          </p:nvCxnSpPr>
          <p:spPr bwMode="gray">
            <a:xfrm flipV="1">
              <a:off x="2828925"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84" name="btfpColumnIndicator184776">
              <a:extLst>
                <a:ext uri="{FF2B5EF4-FFF2-40B4-BE49-F238E27FC236}">
                  <a16:creationId xmlns:a16="http://schemas.microsoft.com/office/drawing/2014/main" id="{6F1AD7BF-44EF-DF0F-E456-B3A917FD5B9C}"/>
                </a:ext>
              </a:extLst>
            </p:cNvPr>
            <p:cNvCxnSpPr/>
            <p:nvPr/>
          </p:nvCxnSpPr>
          <p:spPr bwMode="gray">
            <a:xfrm flipV="1">
              <a:off x="355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119" name="btfpColumnIndicatorGroup1">
            <a:extLst>
              <a:ext uri="{FF2B5EF4-FFF2-40B4-BE49-F238E27FC236}">
                <a16:creationId xmlns:a16="http://schemas.microsoft.com/office/drawing/2014/main" id="{8A9444E2-7775-5873-49F6-FA2380F9FABD}"/>
              </a:ext>
            </a:extLst>
          </p:cNvPr>
          <p:cNvGrpSpPr/>
          <p:nvPr/>
        </p:nvGrpSpPr>
        <p:grpSpPr>
          <a:xfrm>
            <a:off x="0" y="-205740"/>
            <a:ext cx="12192000" cy="137160"/>
            <a:chOff x="0" y="-205740"/>
            <a:chExt cx="12192000" cy="137160"/>
          </a:xfrm>
        </p:grpSpPr>
        <p:sp>
          <p:nvSpPr>
            <p:cNvPr id="117" name="btfpColumnGapBlocker360274">
              <a:extLst>
                <a:ext uri="{FF2B5EF4-FFF2-40B4-BE49-F238E27FC236}">
                  <a16:creationId xmlns:a16="http://schemas.microsoft.com/office/drawing/2014/main" id="{3B41A8ED-A123-A78E-41A1-751EC8B3C20E}"/>
                </a:ext>
              </a:extLst>
            </p:cNvPr>
            <p:cNvSpPr/>
            <p:nvPr/>
          </p:nvSpPr>
          <p:spPr bwMode="gray">
            <a:xfrm>
              <a:off x="11849100" y="-205740"/>
              <a:ext cx="3429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15" name="btfpColumnGapBlocker510907">
              <a:extLst>
                <a:ext uri="{FF2B5EF4-FFF2-40B4-BE49-F238E27FC236}">
                  <a16:creationId xmlns:a16="http://schemas.microsoft.com/office/drawing/2014/main" id="{35600511-EBE4-9ADA-BA60-66F51B0F0336}"/>
                </a:ext>
              </a:extLst>
            </p:cNvPr>
            <p:cNvSpPr/>
            <p:nvPr/>
          </p:nvSpPr>
          <p:spPr bwMode="gray">
            <a:xfrm>
              <a:off x="8842375"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13" name="btfpColumnIndicator334740">
              <a:extLst>
                <a:ext uri="{FF2B5EF4-FFF2-40B4-BE49-F238E27FC236}">
                  <a16:creationId xmlns:a16="http://schemas.microsoft.com/office/drawing/2014/main" id="{47C7F8F0-634D-A986-A2BA-65FFC3B042D2}"/>
                </a:ext>
              </a:extLst>
            </p:cNvPr>
            <p:cNvCxnSpPr/>
            <p:nvPr/>
          </p:nvCxnSpPr>
          <p:spPr bwMode="gray">
            <a:xfrm flipV="1">
              <a:off x="118491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11" name="btfpColumnIndicator953031">
              <a:extLst>
                <a:ext uri="{FF2B5EF4-FFF2-40B4-BE49-F238E27FC236}">
                  <a16:creationId xmlns:a16="http://schemas.microsoft.com/office/drawing/2014/main" id="{ED7B472F-9583-1C62-2776-D6C1D4E409EC}"/>
                </a:ext>
              </a:extLst>
            </p:cNvPr>
            <p:cNvCxnSpPr/>
            <p:nvPr/>
          </p:nvCxnSpPr>
          <p:spPr bwMode="gray">
            <a:xfrm flipV="1">
              <a:off x="9375775"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09" name="btfpColumnGapBlocker760714">
              <a:extLst>
                <a:ext uri="{FF2B5EF4-FFF2-40B4-BE49-F238E27FC236}">
                  <a16:creationId xmlns:a16="http://schemas.microsoft.com/office/drawing/2014/main" id="{C63D2482-B9A5-321E-7544-B06E2FE3FB96}"/>
                </a:ext>
              </a:extLst>
            </p:cNvPr>
            <p:cNvSpPr/>
            <p:nvPr/>
          </p:nvSpPr>
          <p:spPr bwMode="gray">
            <a:xfrm>
              <a:off x="583565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07" name="btfpColumnIndicator204206">
              <a:extLst>
                <a:ext uri="{FF2B5EF4-FFF2-40B4-BE49-F238E27FC236}">
                  <a16:creationId xmlns:a16="http://schemas.microsoft.com/office/drawing/2014/main" id="{21A1CC05-66F9-3DE1-A178-7001C413E0A7}"/>
                </a:ext>
              </a:extLst>
            </p:cNvPr>
            <p:cNvCxnSpPr/>
            <p:nvPr/>
          </p:nvCxnSpPr>
          <p:spPr bwMode="gray">
            <a:xfrm flipV="1">
              <a:off x="8842375"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05" name="btfpColumnIndicator446597">
              <a:extLst>
                <a:ext uri="{FF2B5EF4-FFF2-40B4-BE49-F238E27FC236}">
                  <a16:creationId xmlns:a16="http://schemas.microsoft.com/office/drawing/2014/main" id="{74DCD994-37B8-3123-0B38-877BA8A9AE2A}"/>
                </a:ext>
              </a:extLst>
            </p:cNvPr>
            <p:cNvCxnSpPr/>
            <p:nvPr/>
          </p:nvCxnSpPr>
          <p:spPr bwMode="gray">
            <a:xfrm flipV="1">
              <a:off x="636905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03" name="btfpColumnGapBlocker553033">
              <a:extLst>
                <a:ext uri="{FF2B5EF4-FFF2-40B4-BE49-F238E27FC236}">
                  <a16:creationId xmlns:a16="http://schemas.microsoft.com/office/drawing/2014/main" id="{B04DAE9D-52DB-CBF8-47B1-6706AB310104}"/>
                </a:ext>
              </a:extLst>
            </p:cNvPr>
            <p:cNvSpPr/>
            <p:nvPr/>
          </p:nvSpPr>
          <p:spPr bwMode="gray">
            <a:xfrm>
              <a:off x="2828925"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01" name="btfpColumnIndicator752910">
              <a:extLst>
                <a:ext uri="{FF2B5EF4-FFF2-40B4-BE49-F238E27FC236}">
                  <a16:creationId xmlns:a16="http://schemas.microsoft.com/office/drawing/2014/main" id="{66C17738-F8E4-C7DF-D19C-307A914A9BF3}"/>
                </a:ext>
              </a:extLst>
            </p:cNvPr>
            <p:cNvCxnSpPr/>
            <p:nvPr/>
          </p:nvCxnSpPr>
          <p:spPr bwMode="gray">
            <a:xfrm flipV="1">
              <a:off x="583565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89" name="btfpColumnIndicator645001">
              <a:extLst>
                <a:ext uri="{FF2B5EF4-FFF2-40B4-BE49-F238E27FC236}">
                  <a16:creationId xmlns:a16="http://schemas.microsoft.com/office/drawing/2014/main" id="{CCB65CA5-2DEC-96EE-B965-6D003E28776A}"/>
                </a:ext>
              </a:extLst>
            </p:cNvPr>
            <p:cNvCxnSpPr/>
            <p:nvPr/>
          </p:nvCxnSpPr>
          <p:spPr bwMode="gray">
            <a:xfrm flipV="1">
              <a:off x="3362325"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87" name="btfpColumnGapBlocker618838">
              <a:extLst>
                <a:ext uri="{FF2B5EF4-FFF2-40B4-BE49-F238E27FC236}">
                  <a16:creationId xmlns:a16="http://schemas.microsoft.com/office/drawing/2014/main" id="{C6651CD2-DBBC-233D-BE23-9734315C46ED}"/>
                </a:ext>
              </a:extLst>
            </p:cNvPr>
            <p:cNvSpPr/>
            <p:nvPr/>
          </p:nvSpPr>
          <p:spPr bwMode="gray">
            <a:xfrm>
              <a:off x="0" y="-205740"/>
              <a:ext cx="3556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85" name="btfpColumnIndicator389659">
              <a:extLst>
                <a:ext uri="{FF2B5EF4-FFF2-40B4-BE49-F238E27FC236}">
                  <a16:creationId xmlns:a16="http://schemas.microsoft.com/office/drawing/2014/main" id="{63E4F9DE-A01D-9050-FC41-5D57CA58EDBD}"/>
                </a:ext>
              </a:extLst>
            </p:cNvPr>
            <p:cNvCxnSpPr/>
            <p:nvPr/>
          </p:nvCxnSpPr>
          <p:spPr bwMode="gray">
            <a:xfrm flipV="1">
              <a:off x="2828925"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83" name="btfpColumnIndicator325145">
              <a:extLst>
                <a:ext uri="{FF2B5EF4-FFF2-40B4-BE49-F238E27FC236}">
                  <a16:creationId xmlns:a16="http://schemas.microsoft.com/office/drawing/2014/main" id="{6E997922-F03D-B887-8438-2F732A1792C7}"/>
                </a:ext>
              </a:extLst>
            </p:cNvPr>
            <p:cNvCxnSpPr/>
            <p:nvPr/>
          </p:nvCxnSpPr>
          <p:spPr bwMode="gray">
            <a:xfrm flipV="1">
              <a:off x="355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6" name="Title 5">
            <a:extLst>
              <a:ext uri="{FF2B5EF4-FFF2-40B4-BE49-F238E27FC236}">
                <a16:creationId xmlns:a16="http://schemas.microsoft.com/office/drawing/2014/main" id="{8F2E8987-85F6-4D9B-84EC-550905F80829}"/>
              </a:ext>
            </a:extLst>
          </p:cNvPr>
          <p:cNvSpPr>
            <a:spLocks noGrp="1"/>
          </p:cNvSpPr>
          <p:nvPr>
            <p:ph type="title"/>
          </p:nvPr>
        </p:nvSpPr>
        <p:spPr/>
        <p:txBody>
          <a:bodyPr/>
          <a:lstStyle/>
          <a:p>
            <a:r>
              <a:rPr lang="en-AU" dirty="0"/>
              <a:t>Contract Risks - Examples</a:t>
            </a:r>
          </a:p>
        </p:txBody>
      </p:sp>
      <p:sp>
        <p:nvSpPr>
          <p:cNvPr id="35" name="btfpBulletedList478847">
            <a:extLst>
              <a:ext uri="{FF2B5EF4-FFF2-40B4-BE49-F238E27FC236}">
                <a16:creationId xmlns:a16="http://schemas.microsoft.com/office/drawing/2014/main" id="{F4B11CAC-E5F7-3DEB-4C62-1275A484F641}"/>
              </a:ext>
            </a:extLst>
          </p:cNvPr>
          <p:cNvSpPr txBox="1"/>
          <p:nvPr>
            <p:custDataLst>
              <p:tags r:id="rId2"/>
            </p:custDataLst>
          </p:nvPr>
        </p:nvSpPr>
        <p:spPr bwMode="gray">
          <a:xfrm>
            <a:off x="354015" y="2151927"/>
            <a:ext cx="2602312" cy="1619280"/>
          </a:xfrm>
          <a:prstGeom prst="rect">
            <a:avLst/>
          </a:prstGeom>
          <a:noFill/>
        </p:spPr>
        <p:txBody>
          <a:bodyPr vert="horz" wrap="square" lIns="36000" tIns="36000" rIns="36000" bIns="36000" rtlCol="0">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Arial"/>
                <a:ea typeface="+mn-ea"/>
                <a:cs typeface="+mn-cs"/>
              </a:rPr>
              <a:t>Lack of sufficiently skilled and experienced resources to effectively manage the contract(s)</a:t>
            </a:r>
          </a:p>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Arial"/>
                <a:ea typeface="+mn-ea"/>
                <a:cs typeface="+mn-cs"/>
              </a:rPr>
              <a:t>Lack of recognition of the importance of contract management</a:t>
            </a:r>
          </a:p>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Arial"/>
                <a:ea typeface="+mn-ea"/>
                <a:cs typeface="+mn-cs"/>
              </a:rPr>
              <a:t>Failure to act on Supplier under-performance</a:t>
            </a:r>
          </a:p>
        </p:txBody>
      </p:sp>
      <p:sp>
        <p:nvSpPr>
          <p:cNvPr id="36" name="btfpBulletedList478847">
            <a:extLst>
              <a:ext uri="{FF2B5EF4-FFF2-40B4-BE49-F238E27FC236}">
                <a16:creationId xmlns:a16="http://schemas.microsoft.com/office/drawing/2014/main" id="{D0DAAA78-8883-8520-0E9C-8133528DA78B}"/>
              </a:ext>
            </a:extLst>
          </p:cNvPr>
          <p:cNvSpPr txBox="1"/>
          <p:nvPr>
            <p:custDataLst>
              <p:tags r:id="rId3"/>
            </p:custDataLst>
          </p:nvPr>
        </p:nvSpPr>
        <p:spPr bwMode="gray">
          <a:xfrm>
            <a:off x="3287713" y="2154815"/>
            <a:ext cx="2477492" cy="1442309"/>
          </a:xfrm>
          <a:prstGeom prst="rect">
            <a:avLst/>
          </a:prstGeom>
          <a:noFill/>
        </p:spPr>
        <p:txBody>
          <a:bodyPr vert="horz" wrap="square" lIns="36000" tIns="36000" rIns="36000" bIns="36000" rtlCol="0">
            <a:spAutoFit/>
          </a:bodyPr>
          <a:lstStyle/>
          <a:p>
            <a:pPr marL="0" marR="0" lvl="0" indent="0" algn="l" defTabSz="711200" rtl="0" eaLnBrk="1" fontAlgn="auto" latinLnBrk="0" hangingPunct="1">
              <a:spcBef>
                <a:spcPts val="1200"/>
              </a:spcBef>
              <a:spcAft>
                <a:spcPts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Arial"/>
                <a:ea typeface="+mn-ea"/>
                <a:cs typeface="+mn-cs"/>
              </a:rPr>
              <a:t>Supplier unable to deliver due to financial collapse or loss of resources</a:t>
            </a:r>
          </a:p>
          <a:p>
            <a:pPr defTabSz="711200" fontAlgn="auto">
              <a:spcBef>
                <a:spcPts val="1200"/>
              </a:spcBef>
              <a:spcAft>
                <a:spcPts val="0"/>
              </a:spcAft>
              <a:defRPr/>
            </a:pPr>
            <a:r>
              <a:rPr kumimoji="0" lang="en-US" sz="1150" b="0" i="0" u="none" strike="noStrike" kern="1200" cap="none" spc="0" normalizeH="0" baseline="0" noProof="0" dirty="0">
                <a:ln>
                  <a:noFill/>
                </a:ln>
                <a:solidFill>
                  <a:srgbClr val="000000"/>
                </a:solidFill>
                <a:effectLst/>
                <a:uLnTx/>
                <a:uFillTx/>
                <a:latin typeface="Arial"/>
                <a:ea typeface="+mn-ea"/>
                <a:cs typeface="+mn-cs"/>
              </a:rPr>
              <a:t>Fraud and/or unethical conduct by the Supplier</a:t>
            </a:r>
          </a:p>
          <a:p>
            <a:pPr marL="0" marR="0" lvl="0" indent="0" algn="l" defTabSz="711200" rtl="0" eaLnBrk="1" fontAlgn="auto" latinLnBrk="0" hangingPunct="1">
              <a:spcBef>
                <a:spcPts val="1200"/>
              </a:spcBef>
              <a:spcAft>
                <a:spcPts val="0"/>
              </a:spcAft>
              <a:buClrTx/>
              <a:buSzTx/>
              <a:buFontTx/>
              <a:buNone/>
              <a:tabLst/>
              <a:defRPr/>
            </a:pPr>
            <a:endParaRPr kumimoji="0" lang="en-US" sz="1150" b="0" i="0" u="none" strike="noStrike" kern="1200" cap="none" spc="0" normalizeH="0" baseline="0" noProof="0" dirty="0">
              <a:ln>
                <a:noFill/>
              </a:ln>
              <a:solidFill>
                <a:srgbClr val="000000"/>
              </a:solidFill>
              <a:effectLst/>
              <a:uLnTx/>
              <a:uFillTx/>
              <a:latin typeface="Arial"/>
              <a:ea typeface="+mn-ea"/>
              <a:cs typeface="+mn-cs"/>
            </a:endParaRPr>
          </a:p>
        </p:txBody>
      </p:sp>
      <p:sp>
        <p:nvSpPr>
          <p:cNvPr id="37" name="btfpBulletedList478847">
            <a:extLst>
              <a:ext uri="{FF2B5EF4-FFF2-40B4-BE49-F238E27FC236}">
                <a16:creationId xmlns:a16="http://schemas.microsoft.com/office/drawing/2014/main" id="{FE52EDC2-A423-167E-43E2-4BFAFE3A4545}"/>
              </a:ext>
            </a:extLst>
          </p:cNvPr>
          <p:cNvSpPr txBox="1"/>
          <p:nvPr>
            <p:custDataLst>
              <p:tags r:id="rId4"/>
            </p:custDataLst>
          </p:nvPr>
        </p:nvSpPr>
        <p:spPr bwMode="gray">
          <a:xfrm>
            <a:off x="6305749" y="2154815"/>
            <a:ext cx="2477492" cy="257369"/>
          </a:xfrm>
          <a:prstGeom prst="rect">
            <a:avLst/>
          </a:prstGeom>
          <a:noFill/>
        </p:spPr>
        <p:txBody>
          <a:bodyPr vert="horz" wrap="square" lIns="36000" tIns="36000" rIns="36000" bIns="36000" rtlCol="0">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Arial"/>
                <a:ea typeface="+mn-ea"/>
                <a:cs typeface="+mn-cs"/>
              </a:rPr>
              <a:t>OHS or public liability issues</a:t>
            </a:r>
          </a:p>
        </p:txBody>
      </p:sp>
      <p:sp>
        <p:nvSpPr>
          <p:cNvPr id="38" name="btfpBulletedList478847">
            <a:extLst>
              <a:ext uri="{FF2B5EF4-FFF2-40B4-BE49-F238E27FC236}">
                <a16:creationId xmlns:a16="http://schemas.microsoft.com/office/drawing/2014/main" id="{A1C2FE86-D053-884A-39D8-8A804867B22A}"/>
              </a:ext>
            </a:extLst>
          </p:cNvPr>
          <p:cNvSpPr txBox="1"/>
          <p:nvPr>
            <p:custDataLst>
              <p:tags r:id="rId5"/>
            </p:custDataLst>
          </p:nvPr>
        </p:nvSpPr>
        <p:spPr bwMode="gray">
          <a:xfrm>
            <a:off x="9323785" y="2154815"/>
            <a:ext cx="2477492" cy="603618"/>
          </a:xfrm>
          <a:prstGeom prst="rect">
            <a:avLst/>
          </a:prstGeom>
          <a:noFill/>
        </p:spPr>
        <p:txBody>
          <a:bodyPr vert="horz" wrap="square" lIns="36000" tIns="36000" rIns="36000" bIns="36000" rtlCol="0">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Arial"/>
                <a:ea typeface="+mn-ea"/>
                <a:cs typeface="+mn-cs"/>
              </a:rPr>
              <a:t>Unauthorized loss of data or breach due to ineffective security systems or poor employee compliance</a:t>
            </a:r>
          </a:p>
        </p:txBody>
      </p:sp>
      <p:sp>
        <p:nvSpPr>
          <p:cNvPr id="42" name="btfpBulletedList478847">
            <a:extLst>
              <a:ext uri="{FF2B5EF4-FFF2-40B4-BE49-F238E27FC236}">
                <a16:creationId xmlns:a16="http://schemas.microsoft.com/office/drawing/2014/main" id="{CC5EB195-3895-9D12-B84E-728FE9C94099}"/>
              </a:ext>
            </a:extLst>
          </p:cNvPr>
          <p:cNvSpPr txBox="1"/>
          <p:nvPr>
            <p:custDataLst>
              <p:tags r:id="rId6"/>
            </p:custDataLst>
          </p:nvPr>
        </p:nvSpPr>
        <p:spPr bwMode="gray">
          <a:xfrm>
            <a:off x="354013" y="5107775"/>
            <a:ext cx="2602313" cy="757506"/>
          </a:xfrm>
          <a:prstGeom prst="rect">
            <a:avLst/>
          </a:prstGeom>
          <a:noFill/>
        </p:spPr>
        <p:txBody>
          <a:bodyPr vert="horz" wrap="square" lIns="36000" tIns="36000" rIns="36000" bIns="36000" rtlCol="0">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Arial"/>
                <a:ea typeface="+mn-ea"/>
                <a:cs typeface="+mn-cs"/>
              </a:rPr>
              <a:t>Failure to provide contract deliverables on time, to agreed quality standards</a:t>
            </a:r>
          </a:p>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Arial"/>
                <a:ea typeface="+mn-ea"/>
                <a:cs typeface="+mn-cs"/>
              </a:rPr>
              <a:t>Failure to adhere to agreed budget</a:t>
            </a:r>
          </a:p>
        </p:txBody>
      </p:sp>
      <p:sp>
        <p:nvSpPr>
          <p:cNvPr id="43" name="btfpBulletedList478847">
            <a:extLst>
              <a:ext uri="{FF2B5EF4-FFF2-40B4-BE49-F238E27FC236}">
                <a16:creationId xmlns:a16="http://schemas.microsoft.com/office/drawing/2014/main" id="{1347C7D7-0FF7-8FC4-88AA-7F1C5A8890FE}"/>
              </a:ext>
            </a:extLst>
          </p:cNvPr>
          <p:cNvSpPr txBox="1"/>
          <p:nvPr>
            <p:custDataLst>
              <p:tags r:id="rId7"/>
            </p:custDataLst>
          </p:nvPr>
        </p:nvSpPr>
        <p:spPr bwMode="gray">
          <a:xfrm>
            <a:off x="3286523" y="5107775"/>
            <a:ext cx="2477492" cy="626701"/>
          </a:xfrm>
          <a:prstGeom prst="rect">
            <a:avLst/>
          </a:prstGeom>
          <a:noFill/>
        </p:spPr>
        <p:txBody>
          <a:bodyPr vert="horz" wrap="square" lIns="36000" tIns="36000" rIns="36000" bIns="36000" rtlCol="0">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Arial"/>
                <a:ea typeface="+mn-ea"/>
                <a:cs typeface="+mn-cs"/>
              </a:rPr>
              <a:t>Supplier failure to comply with jurisdictional laws and regulations as assumed steward of company</a:t>
            </a:r>
          </a:p>
        </p:txBody>
      </p:sp>
      <p:sp>
        <p:nvSpPr>
          <p:cNvPr id="44" name="btfpBulletedList478847">
            <a:extLst>
              <a:ext uri="{FF2B5EF4-FFF2-40B4-BE49-F238E27FC236}">
                <a16:creationId xmlns:a16="http://schemas.microsoft.com/office/drawing/2014/main" id="{7839AD39-D65E-F6E1-C8AF-8D7537365047}"/>
              </a:ext>
            </a:extLst>
          </p:cNvPr>
          <p:cNvSpPr txBox="1"/>
          <p:nvPr>
            <p:custDataLst>
              <p:tags r:id="rId8"/>
            </p:custDataLst>
          </p:nvPr>
        </p:nvSpPr>
        <p:spPr bwMode="gray">
          <a:xfrm>
            <a:off x="6305749" y="5107775"/>
            <a:ext cx="2596952" cy="811367"/>
          </a:xfrm>
          <a:prstGeom prst="rect">
            <a:avLst/>
          </a:prstGeom>
          <a:noFill/>
        </p:spPr>
        <p:txBody>
          <a:bodyPr vert="horz" wrap="square" lIns="36000" tIns="36000" rIns="36000" bIns="36000" rtlCol="0">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Arial"/>
                <a:ea typeface="+mn-ea"/>
                <a:cs typeface="+mn-cs"/>
              </a:rPr>
              <a:t>Human, wildlife, or natural environment impacts due to accidental or improper dispersal of effluents, emissions, wastes, etc…</a:t>
            </a:r>
          </a:p>
        </p:txBody>
      </p:sp>
      <p:sp>
        <p:nvSpPr>
          <p:cNvPr id="45" name="btfpBulletedList478847">
            <a:extLst>
              <a:ext uri="{FF2B5EF4-FFF2-40B4-BE49-F238E27FC236}">
                <a16:creationId xmlns:a16="http://schemas.microsoft.com/office/drawing/2014/main" id="{391711D3-0428-A33E-CA56-24D2F8FCEC45}"/>
              </a:ext>
            </a:extLst>
          </p:cNvPr>
          <p:cNvSpPr txBox="1"/>
          <p:nvPr>
            <p:custDataLst>
              <p:tags r:id="rId9"/>
            </p:custDataLst>
          </p:nvPr>
        </p:nvSpPr>
        <p:spPr bwMode="gray">
          <a:xfrm>
            <a:off x="9323785" y="5107775"/>
            <a:ext cx="2477492" cy="626701"/>
          </a:xfrm>
          <a:prstGeom prst="rect">
            <a:avLst/>
          </a:prstGeom>
          <a:noFill/>
        </p:spPr>
        <p:txBody>
          <a:bodyPr vert="horz" wrap="square" lIns="36000" tIns="36000" rIns="36000" bIns="36000" rtlCol="0">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Arial"/>
                <a:ea typeface="+mn-ea"/>
                <a:cs typeface="+mn-cs"/>
              </a:rPr>
              <a:t>Company’s inability to transition away from an undesirable or entrenched supplier relationships</a:t>
            </a:r>
          </a:p>
        </p:txBody>
      </p:sp>
      <p:sp>
        <p:nvSpPr>
          <p:cNvPr id="77" name="btfpColumnHeaderBoxText438832">
            <a:extLst>
              <a:ext uri="{FF2B5EF4-FFF2-40B4-BE49-F238E27FC236}">
                <a16:creationId xmlns:a16="http://schemas.microsoft.com/office/drawing/2014/main" id="{966C4D62-7631-7158-ECDB-3707ECD0DD5F}"/>
              </a:ext>
            </a:extLst>
          </p:cNvPr>
          <p:cNvSpPr txBox="1"/>
          <p:nvPr/>
        </p:nvSpPr>
        <p:spPr bwMode="gray">
          <a:xfrm>
            <a:off x="1328926" y="1458601"/>
            <a:ext cx="2477492" cy="315913"/>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Capability</a:t>
            </a:r>
          </a:p>
        </p:txBody>
      </p:sp>
      <p:sp>
        <p:nvSpPr>
          <p:cNvPr id="78" name="btfpColumnHeaderBoxText537120">
            <a:extLst>
              <a:ext uri="{FF2B5EF4-FFF2-40B4-BE49-F238E27FC236}">
                <a16:creationId xmlns:a16="http://schemas.microsoft.com/office/drawing/2014/main" id="{4DA4C653-AE85-8A25-3B9E-F97DFF59B83E}"/>
              </a:ext>
            </a:extLst>
          </p:cNvPr>
          <p:cNvSpPr txBox="1"/>
          <p:nvPr/>
        </p:nvSpPr>
        <p:spPr bwMode="gray">
          <a:xfrm>
            <a:off x="4346962" y="1458601"/>
            <a:ext cx="2477492" cy="315913"/>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Financial</a:t>
            </a:r>
          </a:p>
        </p:txBody>
      </p:sp>
      <p:sp>
        <p:nvSpPr>
          <p:cNvPr id="79" name="btfpColumnHeaderBoxText799950">
            <a:extLst>
              <a:ext uri="{FF2B5EF4-FFF2-40B4-BE49-F238E27FC236}">
                <a16:creationId xmlns:a16="http://schemas.microsoft.com/office/drawing/2014/main" id="{79BFA2F3-21F4-925C-45FD-0F848B64DAAD}"/>
              </a:ext>
            </a:extLst>
          </p:cNvPr>
          <p:cNvSpPr txBox="1"/>
          <p:nvPr/>
        </p:nvSpPr>
        <p:spPr bwMode="gray">
          <a:xfrm>
            <a:off x="7280563" y="1458601"/>
            <a:ext cx="2477492" cy="315913"/>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OHS</a:t>
            </a:r>
          </a:p>
        </p:txBody>
      </p:sp>
      <p:sp>
        <p:nvSpPr>
          <p:cNvPr id="80" name="btfpColumnHeaderBoxText198557">
            <a:extLst>
              <a:ext uri="{FF2B5EF4-FFF2-40B4-BE49-F238E27FC236}">
                <a16:creationId xmlns:a16="http://schemas.microsoft.com/office/drawing/2014/main" id="{C704858B-41B4-3B38-4DC4-35726F8D7944}"/>
              </a:ext>
            </a:extLst>
          </p:cNvPr>
          <p:cNvSpPr txBox="1"/>
          <p:nvPr/>
        </p:nvSpPr>
        <p:spPr bwMode="gray">
          <a:xfrm>
            <a:off x="10226963" y="1458601"/>
            <a:ext cx="2477492" cy="315913"/>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Security</a:t>
            </a:r>
          </a:p>
        </p:txBody>
      </p:sp>
      <p:sp>
        <p:nvSpPr>
          <p:cNvPr id="82" name="TextBox 81">
            <a:extLst>
              <a:ext uri="{FF2B5EF4-FFF2-40B4-BE49-F238E27FC236}">
                <a16:creationId xmlns:a16="http://schemas.microsoft.com/office/drawing/2014/main" id="{1D81F1B1-A5E7-DF6A-79AC-5AA1B5C4FE8E}"/>
              </a:ext>
            </a:extLst>
          </p:cNvPr>
          <p:cNvSpPr txBox="1"/>
          <p:nvPr/>
        </p:nvSpPr>
        <p:spPr bwMode="gray">
          <a:xfrm>
            <a:off x="1328926" y="4258895"/>
            <a:ext cx="2602314" cy="584775"/>
          </a:xfrm>
          <a:prstGeom prst="rect">
            <a:avLst/>
          </a:prstGeom>
          <a:noFill/>
        </p:spPr>
        <p:txBody>
          <a:bodyPr wrap="square">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Supplier </a:t>
            </a:r>
            <a:br>
              <a:rPr kumimoji="0" lang="en-US" sz="1600" b="1" i="0" u="none" strike="noStrike" kern="1200" cap="none" spc="0" normalizeH="0" baseline="0" noProof="0" dirty="0">
                <a:ln>
                  <a:noFill/>
                </a:ln>
                <a:solidFill>
                  <a:srgbClr val="000000"/>
                </a:solidFill>
                <a:effectLst/>
                <a:uLnTx/>
                <a:uFillTx/>
                <a:latin typeface="Arial"/>
                <a:ea typeface="+mn-ea"/>
                <a:cs typeface="+mn-cs"/>
              </a:rPr>
            </a:br>
            <a:r>
              <a:rPr kumimoji="0" lang="en-US" sz="1600" b="1" i="0" u="none" strike="noStrike" kern="1200" cap="none" spc="0" normalizeH="0" baseline="0" noProof="0" dirty="0">
                <a:ln>
                  <a:noFill/>
                </a:ln>
                <a:solidFill>
                  <a:srgbClr val="000000"/>
                </a:solidFill>
                <a:effectLst/>
                <a:uLnTx/>
                <a:uFillTx/>
                <a:latin typeface="Arial"/>
                <a:ea typeface="+mn-ea"/>
                <a:cs typeface="+mn-cs"/>
              </a:rPr>
              <a:t>Performance</a:t>
            </a:r>
          </a:p>
        </p:txBody>
      </p:sp>
      <p:sp>
        <p:nvSpPr>
          <p:cNvPr id="121" name="btfpColumnHeaderBoxText478133">
            <a:extLst>
              <a:ext uri="{FF2B5EF4-FFF2-40B4-BE49-F238E27FC236}">
                <a16:creationId xmlns:a16="http://schemas.microsoft.com/office/drawing/2014/main" id="{68AEE758-8EBC-9AC4-A0A8-D4647C6179D2}"/>
              </a:ext>
            </a:extLst>
          </p:cNvPr>
          <p:cNvSpPr txBox="1"/>
          <p:nvPr/>
        </p:nvSpPr>
        <p:spPr bwMode="gray">
          <a:xfrm>
            <a:off x="4346962" y="4393326"/>
            <a:ext cx="2477492" cy="315913"/>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Regulatory</a:t>
            </a:r>
          </a:p>
        </p:txBody>
      </p:sp>
      <p:sp>
        <p:nvSpPr>
          <p:cNvPr id="122" name="btfpColumnHeaderBoxText839999">
            <a:extLst>
              <a:ext uri="{FF2B5EF4-FFF2-40B4-BE49-F238E27FC236}">
                <a16:creationId xmlns:a16="http://schemas.microsoft.com/office/drawing/2014/main" id="{12960824-BEB8-AC1C-8BD5-CF6B0D6F766A}"/>
              </a:ext>
            </a:extLst>
          </p:cNvPr>
          <p:cNvSpPr txBox="1"/>
          <p:nvPr/>
        </p:nvSpPr>
        <p:spPr bwMode="gray">
          <a:xfrm>
            <a:off x="7280563" y="4393326"/>
            <a:ext cx="2477492" cy="315913"/>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Sustainability</a:t>
            </a:r>
          </a:p>
        </p:txBody>
      </p:sp>
      <p:sp>
        <p:nvSpPr>
          <p:cNvPr id="123" name="btfpColumnHeaderBoxText839999">
            <a:extLst>
              <a:ext uri="{FF2B5EF4-FFF2-40B4-BE49-F238E27FC236}">
                <a16:creationId xmlns:a16="http://schemas.microsoft.com/office/drawing/2014/main" id="{6DEEB9FC-566D-D2C4-6AEC-E4CD39465939}"/>
              </a:ext>
            </a:extLst>
          </p:cNvPr>
          <p:cNvSpPr txBox="1"/>
          <p:nvPr/>
        </p:nvSpPr>
        <p:spPr bwMode="gray">
          <a:xfrm>
            <a:off x="10226963" y="4393326"/>
            <a:ext cx="2477492" cy="315913"/>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Exit strategy</a:t>
            </a:r>
          </a:p>
        </p:txBody>
      </p:sp>
      <p:grpSp>
        <p:nvGrpSpPr>
          <p:cNvPr id="175" name="Group 174">
            <a:extLst>
              <a:ext uri="{FF2B5EF4-FFF2-40B4-BE49-F238E27FC236}">
                <a16:creationId xmlns:a16="http://schemas.microsoft.com/office/drawing/2014/main" id="{0C3E6E42-983E-5608-3B17-B771EF38411F}"/>
              </a:ext>
            </a:extLst>
          </p:cNvPr>
          <p:cNvGrpSpPr/>
          <p:nvPr/>
        </p:nvGrpSpPr>
        <p:grpSpPr>
          <a:xfrm>
            <a:off x="354013" y="1189619"/>
            <a:ext cx="853877" cy="853877"/>
            <a:chOff x="354013" y="1509318"/>
            <a:chExt cx="853877" cy="853877"/>
          </a:xfrm>
        </p:grpSpPr>
        <p:sp>
          <p:nvSpPr>
            <p:cNvPr id="126" name="Oval 125">
              <a:extLst>
                <a:ext uri="{FF2B5EF4-FFF2-40B4-BE49-F238E27FC236}">
                  <a16:creationId xmlns:a16="http://schemas.microsoft.com/office/drawing/2014/main" id="{72FE4108-5E69-BDF8-7745-254CEB54E775}"/>
                </a:ext>
              </a:extLst>
            </p:cNvPr>
            <p:cNvSpPr/>
            <p:nvPr/>
          </p:nvSpPr>
          <p:spPr bwMode="gray">
            <a:xfrm>
              <a:off x="354013" y="1509318"/>
              <a:ext cx="853877" cy="853877"/>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136" name="btfpIconLines867003">
              <a:extLst>
                <a:ext uri="{FF2B5EF4-FFF2-40B4-BE49-F238E27FC236}">
                  <a16:creationId xmlns:a16="http://schemas.microsoft.com/office/drawing/2014/main" id="{8B42D68D-E5C5-C363-D7F4-8B87F0AA5BBC}"/>
                </a:ext>
              </a:extLst>
            </p:cNvPr>
            <p:cNvPicPr>
              <a:picLocks/>
            </p:cNvPicPr>
            <p:nvPr/>
          </p:nvPicPr>
          <p:blipFill>
            <a:blip r:embed="rId13"/>
            <a:stretch>
              <a:fillRect/>
            </a:stretch>
          </p:blipFill>
          <p:spPr>
            <a:xfrm>
              <a:off x="430054" y="1595271"/>
              <a:ext cx="701793" cy="701793"/>
            </a:xfrm>
            <a:prstGeom prst="ellipse">
              <a:avLst/>
            </a:prstGeom>
            <a:ln w="9525" cap="rnd">
              <a:noFill/>
            </a:ln>
            <a:effectLst>
              <a:outerShdw blurRad="381000" dist="292100" dir="5400000" sx="-80000" sy="-18000" rotWithShape="0">
                <a:srgbClr val="000000">
                  <a:alpha val="22000"/>
                </a:srgbClr>
              </a:outerShdw>
            </a:effectLst>
          </p:spPr>
        </p:pic>
      </p:grpSp>
      <p:grpSp>
        <p:nvGrpSpPr>
          <p:cNvPr id="14" name="Group 13">
            <a:extLst>
              <a:ext uri="{FF2B5EF4-FFF2-40B4-BE49-F238E27FC236}">
                <a16:creationId xmlns:a16="http://schemas.microsoft.com/office/drawing/2014/main" id="{8243058D-031A-952F-7FDA-E95D481F0DC4}"/>
              </a:ext>
            </a:extLst>
          </p:cNvPr>
          <p:cNvGrpSpPr/>
          <p:nvPr/>
        </p:nvGrpSpPr>
        <p:grpSpPr>
          <a:xfrm>
            <a:off x="3300413" y="1189619"/>
            <a:ext cx="853877" cy="853877"/>
            <a:chOff x="3300413" y="1189619"/>
            <a:chExt cx="853877" cy="853877"/>
          </a:xfrm>
        </p:grpSpPr>
        <p:sp>
          <p:nvSpPr>
            <p:cNvPr id="127" name="Oval 126">
              <a:extLst>
                <a:ext uri="{FF2B5EF4-FFF2-40B4-BE49-F238E27FC236}">
                  <a16:creationId xmlns:a16="http://schemas.microsoft.com/office/drawing/2014/main" id="{793CAC10-5C1E-0126-10D7-A6E0D50FE2E8}"/>
                </a:ext>
              </a:extLst>
            </p:cNvPr>
            <p:cNvSpPr/>
            <p:nvPr/>
          </p:nvSpPr>
          <p:spPr bwMode="gray">
            <a:xfrm>
              <a:off x="3300413" y="1189619"/>
              <a:ext cx="853877" cy="853877"/>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139" name="btfpIconLines972658">
              <a:extLst>
                <a:ext uri="{FF2B5EF4-FFF2-40B4-BE49-F238E27FC236}">
                  <a16:creationId xmlns:a16="http://schemas.microsoft.com/office/drawing/2014/main" id="{9C0B482A-B4C2-D2DD-9DC9-72FFD32CA054}"/>
                </a:ext>
              </a:extLst>
            </p:cNvPr>
            <p:cNvPicPr>
              <a:picLocks/>
            </p:cNvPicPr>
            <p:nvPr/>
          </p:nvPicPr>
          <p:blipFill>
            <a:blip r:embed="rId14">
              <a:grayscl/>
              <a:extLst>
                <a:ext uri="{28A0092B-C50C-407E-A947-70E740481C1C}">
                  <a14:useLocalDpi xmlns:a14="http://schemas.microsoft.com/office/drawing/2010/main" val="0"/>
                </a:ext>
              </a:extLst>
            </a:blip>
            <a:stretch>
              <a:fillRect/>
            </a:stretch>
          </p:blipFill>
          <p:spPr>
            <a:xfrm>
              <a:off x="3416787" y="1305992"/>
              <a:ext cx="621129" cy="621130"/>
            </a:xfrm>
            <a:prstGeom prst="ellipse">
              <a:avLst/>
            </a:prstGeom>
            <a:ln w="9525" cap="rnd">
              <a:noFill/>
            </a:ln>
            <a:effectLst>
              <a:outerShdw blurRad="381000" dist="292100" dir="5400000" sx="-80000" sy="-18000" rotWithShape="0">
                <a:srgbClr val="000000">
                  <a:alpha val="22000"/>
                </a:srgbClr>
              </a:outerShdw>
            </a:effectLst>
          </p:spPr>
        </p:pic>
      </p:grpSp>
      <p:grpSp>
        <p:nvGrpSpPr>
          <p:cNvPr id="12" name="Group 11">
            <a:extLst>
              <a:ext uri="{FF2B5EF4-FFF2-40B4-BE49-F238E27FC236}">
                <a16:creationId xmlns:a16="http://schemas.microsoft.com/office/drawing/2014/main" id="{48EEAD67-9662-29EF-EB50-AA11E081AF6A}"/>
              </a:ext>
            </a:extLst>
          </p:cNvPr>
          <p:cNvGrpSpPr/>
          <p:nvPr/>
        </p:nvGrpSpPr>
        <p:grpSpPr>
          <a:xfrm>
            <a:off x="6310313" y="1189619"/>
            <a:ext cx="853877" cy="853877"/>
            <a:chOff x="6310313" y="1189619"/>
            <a:chExt cx="853877" cy="853877"/>
          </a:xfrm>
        </p:grpSpPr>
        <p:sp>
          <p:nvSpPr>
            <p:cNvPr id="128" name="Oval 127">
              <a:extLst>
                <a:ext uri="{FF2B5EF4-FFF2-40B4-BE49-F238E27FC236}">
                  <a16:creationId xmlns:a16="http://schemas.microsoft.com/office/drawing/2014/main" id="{2ED5F436-244B-E5C2-635E-2186E3F8B22C}"/>
                </a:ext>
              </a:extLst>
            </p:cNvPr>
            <p:cNvSpPr/>
            <p:nvPr/>
          </p:nvSpPr>
          <p:spPr bwMode="gray">
            <a:xfrm>
              <a:off x="6310313" y="1189619"/>
              <a:ext cx="853877" cy="853877"/>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142" name="btfpIconLines894173">
              <a:extLst>
                <a:ext uri="{FF2B5EF4-FFF2-40B4-BE49-F238E27FC236}">
                  <a16:creationId xmlns:a16="http://schemas.microsoft.com/office/drawing/2014/main" id="{DA201915-7AD9-2A6F-38F1-7F35C74AEAB4}"/>
                </a:ext>
              </a:extLst>
            </p:cNvPr>
            <p:cNvPicPr>
              <a:picLocks/>
            </p:cNvPicPr>
            <p:nvPr/>
          </p:nvPicPr>
          <p:blipFill>
            <a:blip r:embed="rId15">
              <a:grayscl/>
              <a:extLst>
                <a:ext uri="{28A0092B-C50C-407E-A947-70E740481C1C}">
                  <a14:useLocalDpi xmlns:a14="http://schemas.microsoft.com/office/drawing/2010/main" val="0"/>
                </a:ext>
              </a:extLst>
            </a:blip>
            <a:stretch>
              <a:fillRect/>
            </a:stretch>
          </p:blipFill>
          <p:spPr>
            <a:xfrm>
              <a:off x="6426687" y="1305993"/>
              <a:ext cx="621129" cy="621128"/>
            </a:xfrm>
            <a:prstGeom prst="ellipse">
              <a:avLst/>
            </a:prstGeom>
            <a:ln w="9525" cap="rnd">
              <a:noFill/>
            </a:ln>
            <a:effectLst>
              <a:outerShdw blurRad="381000" dist="292100" dir="5400000" sx="-80000" sy="-18000" rotWithShape="0">
                <a:srgbClr val="000000">
                  <a:alpha val="22000"/>
                </a:srgbClr>
              </a:outerShdw>
            </a:effectLst>
          </p:spPr>
        </p:pic>
      </p:grpSp>
      <p:grpSp>
        <p:nvGrpSpPr>
          <p:cNvPr id="10" name="Group 9">
            <a:extLst>
              <a:ext uri="{FF2B5EF4-FFF2-40B4-BE49-F238E27FC236}">
                <a16:creationId xmlns:a16="http://schemas.microsoft.com/office/drawing/2014/main" id="{14E9948A-C837-2460-A7A4-4EA9B735B770}"/>
              </a:ext>
            </a:extLst>
          </p:cNvPr>
          <p:cNvGrpSpPr/>
          <p:nvPr/>
        </p:nvGrpSpPr>
        <p:grpSpPr>
          <a:xfrm>
            <a:off x="9256713" y="1189619"/>
            <a:ext cx="853877" cy="853877"/>
            <a:chOff x="9256713" y="1189619"/>
            <a:chExt cx="853877" cy="853877"/>
          </a:xfrm>
        </p:grpSpPr>
        <p:sp>
          <p:nvSpPr>
            <p:cNvPr id="129" name="Oval 128">
              <a:extLst>
                <a:ext uri="{FF2B5EF4-FFF2-40B4-BE49-F238E27FC236}">
                  <a16:creationId xmlns:a16="http://schemas.microsoft.com/office/drawing/2014/main" id="{A6CAF6CE-0F30-AF7B-528F-0C474D4B691D}"/>
                </a:ext>
              </a:extLst>
            </p:cNvPr>
            <p:cNvSpPr/>
            <p:nvPr/>
          </p:nvSpPr>
          <p:spPr bwMode="gray">
            <a:xfrm>
              <a:off x="9256713" y="1189619"/>
              <a:ext cx="853877" cy="853877"/>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145" name="btfpIconLines922581">
              <a:extLst>
                <a:ext uri="{FF2B5EF4-FFF2-40B4-BE49-F238E27FC236}">
                  <a16:creationId xmlns:a16="http://schemas.microsoft.com/office/drawing/2014/main" id="{4B8A60E5-9964-DD8F-B148-0B7322C5A887}"/>
                </a:ext>
              </a:extLst>
            </p:cNvPr>
            <p:cNvPicPr>
              <a:picLocks/>
            </p:cNvPicPr>
            <p:nvPr/>
          </p:nvPicPr>
          <p:blipFill>
            <a:blip r:embed="rId16">
              <a:grayscl/>
              <a:extLst>
                <a:ext uri="{28A0092B-C50C-407E-A947-70E740481C1C}">
                  <a14:useLocalDpi xmlns:a14="http://schemas.microsoft.com/office/drawing/2010/main" val="0"/>
                </a:ext>
              </a:extLst>
            </a:blip>
            <a:stretch>
              <a:fillRect/>
            </a:stretch>
          </p:blipFill>
          <p:spPr>
            <a:xfrm>
              <a:off x="9373087" y="1305993"/>
              <a:ext cx="621129" cy="621128"/>
            </a:xfrm>
            <a:prstGeom prst="ellipse">
              <a:avLst/>
            </a:prstGeom>
            <a:ln w="9525" cap="rnd">
              <a:noFill/>
            </a:ln>
            <a:effectLst>
              <a:outerShdw blurRad="381000" dist="292100" dir="5400000" sx="-80000" sy="-18000" rotWithShape="0">
                <a:srgbClr val="000000">
                  <a:alpha val="22000"/>
                </a:srgbClr>
              </a:outerShdw>
            </a:effectLst>
          </p:spPr>
        </p:pic>
      </p:grpSp>
      <p:grpSp>
        <p:nvGrpSpPr>
          <p:cNvPr id="169" name="Group 168">
            <a:extLst>
              <a:ext uri="{FF2B5EF4-FFF2-40B4-BE49-F238E27FC236}">
                <a16:creationId xmlns:a16="http://schemas.microsoft.com/office/drawing/2014/main" id="{07C70989-FB43-7DA4-B1E1-60DD704B6CB1}"/>
              </a:ext>
            </a:extLst>
          </p:cNvPr>
          <p:cNvGrpSpPr/>
          <p:nvPr/>
        </p:nvGrpSpPr>
        <p:grpSpPr>
          <a:xfrm>
            <a:off x="9256713" y="4124344"/>
            <a:ext cx="853877" cy="853877"/>
            <a:chOff x="9256713" y="4177413"/>
            <a:chExt cx="853877" cy="853877"/>
          </a:xfrm>
        </p:grpSpPr>
        <p:sp>
          <p:nvSpPr>
            <p:cNvPr id="133" name="Oval 132">
              <a:extLst>
                <a:ext uri="{FF2B5EF4-FFF2-40B4-BE49-F238E27FC236}">
                  <a16:creationId xmlns:a16="http://schemas.microsoft.com/office/drawing/2014/main" id="{66075686-3151-235A-E196-A211697FD027}"/>
                </a:ext>
              </a:extLst>
            </p:cNvPr>
            <p:cNvSpPr/>
            <p:nvPr/>
          </p:nvSpPr>
          <p:spPr bwMode="gray">
            <a:xfrm>
              <a:off x="9256713" y="4177413"/>
              <a:ext cx="853877" cy="853877"/>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148" name="btfpIconLines521173">
              <a:extLst>
                <a:ext uri="{FF2B5EF4-FFF2-40B4-BE49-F238E27FC236}">
                  <a16:creationId xmlns:a16="http://schemas.microsoft.com/office/drawing/2014/main" id="{3B0C104F-1A3D-BA0E-031C-E4A050F9F00D}"/>
                </a:ext>
              </a:extLst>
            </p:cNvPr>
            <p:cNvPicPr>
              <a:picLocks/>
            </p:cNvPicPr>
            <p:nvPr/>
          </p:nvPicPr>
          <p:blipFill>
            <a:blip r:embed="rId17">
              <a:grayscl/>
              <a:extLst>
                <a:ext uri="{28A0092B-C50C-407E-A947-70E740481C1C}">
                  <a14:useLocalDpi xmlns:a14="http://schemas.microsoft.com/office/drawing/2010/main" val="0"/>
                </a:ext>
              </a:extLst>
            </a:blip>
            <a:stretch>
              <a:fillRect/>
            </a:stretch>
          </p:blipFill>
          <p:spPr>
            <a:xfrm>
              <a:off x="9373086" y="4272549"/>
              <a:ext cx="621130" cy="621128"/>
            </a:xfrm>
            <a:prstGeom prst="ellipse">
              <a:avLst/>
            </a:prstGeom>
            <a:ln w="9525" cap="rnd">
              <a:noFill/>
            </a:ln>
            <a:effectLst>
              <a:outerShdw blurRad="381000" dist="292100" dir="5400000" sx="-80000" sy="-18000" rotWithShape="0">
                <a:srgbClr val="000000">
                  <a:alpha val="22000"/>
                </a:srgbClr>
              </a:outerShdw>
            </a:effectLst>
          </p:spPr>
        </p:pic>
      </p:grpSp>
      <p:grpSp>
        <p:nvGrpSpPr>
          <p:cNvPr id="170" name="Group 169">
            <a:extLst>
              <a:ext uri="{FF2B5EF4-FFF2-40B4-BE49-F238E27FC236}">
                <a16:creationId xmlns:a16="http://schemas.microsoft.com/office/drawing/2014/main" id="{2A26128F-12CE-EFAE-6CD7-FC01C7ECD2C5}"/>
              </a:ext>
            </a:extLst>
          </p:cNvPr>
          <p:cNvGrpSpPr/>
          <p:nvPr/>
        </p:nvGrpSpPr>
        <p:grpSpPr>
          <a:xfrm>
            <a:off x="6310313" y="4124344"/>
            <a:ext cx="853877" cy="853877"/>
            <a:chOff x="6310313" y="4177413"/>
            <a:chExt cx="853877" cy="853877"/>
          </a:xfrm>
        </p:grpSpPr>
        <p:sp>
          <p:nvSpPr>
            <p:cNvPr id="132" name="Oval 131">
              <a:extLst>
                <a:ext uri="{FF2B5EF4-FFF2-40B4-BE49-F238E27FC236}">
                  <a16:creationId xmlns:a16="http://schemas.microsoft.com/office/drawing/2014/main" id="{96DCB942-C630-5E8D-9955-3063FAF1F9ED}"/>
                </a:ext>
              </a:extLst>
            </p:cNvPr>
            <p:cNvSpPr/>
            <p:nvPr/>
          </p:nvSpPr>
          <p:spPr bwMode="gray">
            <a:xfrm>
              <a:off x="6310313" y="4177413"/>
              <a:ext cx="853877" cy="853877"/>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151" name="btfpIconLines119764">
              <a:extLst>
                <a:ext uri="{FF2B5EF4-FFF2-40B4-BE49-F238E27FC236}">
                  <a16:creationId xmlns:a16="http://schemas.microsoft.com/office/drawing/2014/main" id="{6DDDF4DD-D913-42C6-D9D0-DD7FAB8D99C6}"/>
                </a:ext>
              </a:extLst>
            </p:cNvPr>
            <p:cNvPicPr>
              <a:picLocks/>
            </p:cNvPicPr>
            <p:nvPr/>
          </p:nvPicPr>
          <p:blipFill>
            <a:blip r:embed="rId18">
              <a:grayscl/>
              <a:extLst>
                <a:ext uri="{28A0092B-C50C-407E-A947-70E740481C1C}">
                  <a14:useLocalDpi xmlns:a14="http://schemas.microsoft.com/office/drawing/2010/main" val="0"/>
                </a:ext>
              </a:extLst>
            </a:blip>
            <a:stretch>
              <a:fillRect/>
            </a:stretch>
          </p:blipFill>
          <p:spPr>
            <a:xfrm>
              <a:off x="6426687" y="4280241"/>
              <a:ext cx="621129" cy="621130"/>
            </a:xfrm>
            <a:prstGeom prst="ellipse">
              <a:avLst/>
            </a:prstGeom>
            <a:ln w="9525" cap="rnd">
              <a:noFill/>
            </a:ln>
            <a:effectLst>
              <a:outerShdw blurRad="381000" dist="292100" dir="5400000" sx="-80000" sy="-18000" rotWithShape="0">
                <a:srgbClr val="000000">
                  <a:alpha val="22000"/>
                </a:srgbClr>
              </a:outerShdw>
            </a:effectLst>
          </p:spPr>
        </p:pic>
      </p:grpSp>
      <p:grpSp>
        <p:nvGrpSpPr>
          <p:cNvPr id="173" name="Group 172">
            <a:extLst>
              <a:ext uri="{FF2B5EF4-FFF2-40B4-BE49-F238E27FC236}">
                <a16:creationId xmlns:a16="http://schemas.microsoft.com/office/drawing/2014/main" id="{9E8F3432-CABB-41A3-5A39-76694557F057}"/>
              </a:ext>
            </a:extLst>
          </p:cNvPr>
          <p:cNvGrpSpPr/>
          <p:nvPr/>
        </p:nvGrpSpPr>
        <p:grpSpPr>
          <a:xfrm>
            <a:off x="3300413" y="4124344"/>
            <a:ext cx="853877" cy="853877"/>
            <a:chOff x="3300413" y="4177413"/>
            <a:chExt cx="853877" cy="853877"/>
          </a:xfrm>
        </p:grpSpPr>
        <p:sp>
          <p:nvSpPr>
            <p:cNvPr id="131" name="Oval 130">
              <a:extLst>
                <a:ext uri="{FF2B5EF4-FFF2-40B4-BE49-F238E27FC236}">
                  <a16:creationId xmlns:a16="http://schemas.microsoft.com/office/drawing/2014/main" id="{28530559-42F3-C2A8-4941-841CCACF6B16}"/>
                </a:ext>
              </a:extLst>
            </p:cNvPr>
            <p:cNvSpPr/>
            <p:nvPr/>
          </p:nvSpPr>
          <p:spPr bwMode="gray">
            <a:xfrm>
              <a:off x="3300413" y="4177413"/>
              <a:ext cx="853877" cy="853877"/>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154" name="btfpIconLines941278">
              <a:extLst>
                <a:ext uri="{FF2B5EF4-FFF2-40B4-BE49-F238E27FC236}">
                  <a16:creationId xmlns:a16="http://schemas.microsoft.com/office/drawing/2014/main" id="{4E1178ED-2CFE-403E-9277-E15811325610}"/>
                </a:ext>
              </a:extLst>
            </p:cNvPr>
            <p:cNvPicPr>
              <a:picLocks/>
            </p:cNvPicPr>
            <p:nvPr/>
          </p:nvPicPr>
          <p:blipFill>
            <a:blip r:embed="rId19">
              <a:grayscl/>
              <a:extLst>
                <a:ext uri="{28A0092B-C50C-407E-A947-70E740481C1C}">
                  <a14:useLocalDpi xmlns:a14="http://schemas.microsoft.com/office/drawing/2010/main" val="0"/>
                </a:ext>
              </a:extLst>
            </a:blip>
            <a:stretch>
              <a:fillRect/>
            </a:stretch>
          </p:blipFill>
          <p:spPr>
            <a:xfrm>
              <a:off x="3429557" y="4311433"/>
              <a:ext cx="621129" cy="621128"/>
            </a:xfrm>
            <a:prstGeom prst="ellipse">
              <a:avLst/>
            </a:prstGeom>
            <a:ln w="9525" cap="rnd">
              <a:noFill/>
            </a:ln>
            <a:effectLst>
              <a:outerShdw blurRad="381000" dist="292100" dir="5400000" sx="-80000" sy="-18000" rotWithShape="0">
                <a:srgbClr val="000000">
                  <a:alpha val="22000"/>
                </a:srgbClr>
              </a:outerShdw>
            </a:effectLst>
          </p:spPr>
        </p:pic>
      </p:grpSp>
      <p:grpSp>
        <p:nvGrpSpPr>
          <p:cNvPr id="174" name="Group 173">
            <a:extLst>
              <a:ext uri="{FF2B5EF4-FFF2-40B4-BE49-F238E27FC236}">
                <a16:creationId xmlns:a16="http://schemas.microsoft.com/office/drawing/2014/main" id="{33632A66-7CBC-B166-32A9-DF5883041423}"/>
              </a:ext>
            </a:extLst>
          </p:cNvPr>
          <p:cNvGrpSpPr/>
          <p:nvPr/>
        </p:nvGrpSpPr>
        <p:grpSpPr>
          <a:xfrm>
            <a:off x="354013" y="4124344"/>
            <a:ext cx="853877" cy="853877"/>
            <a:chOff x="354013" y="4177413"/>
            <a:chExt cx="853877" cy="853877"/>
          </a:xfrm>
        </p:grpSpPr>
        <p:sp>
          <p:nvSpPr>
            <p:cNvPr id="130" name="Oval 129">
              <a:extLst>
                <a:ext uri="{FF2B5EF4-FFF2-40B4-BE49-F238E27FC236}">
                  <a16:creationId xmlns:a16="http://schemas.microsoft.com/office/drawing/2014/main" id="{C3D9FD2C-67B3-E3E5-AAF8-A88E8352E03B}"/>
                </a:ext>
              </a:extLst>
            </p:cNvPr>
            <p:cNvSpPr/>
            <p:nvPr/>
          </p:nvSpPr>
          <p:spPr bwMode="gray">
            <a:xfrm>
              <a:off x="354013" y="4177413"/>
              <a:ext cx="853877" cy="853877"/>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157" name="btfpIconLines392611">
              <a:extLst>
                <a:ext uri="{FF2B5EF4-FFF2-40B4-BE49-F238E27FC236}">
                  <a16:creationId xmlns:a16="http://schemas.microsoft.com/office/drawing/2014/main" id="{E6736A1C-92B2-1EC1-3C8A-392E17DBD8BA}"/>
                </a:ext>
              </a:extLst>
            </p:cNvPr>
            <p:cNvPicPr>
              <a:picLocks/>
            </p:cNvPicPr>
            <p:nvPr/>
          </p:nvPicPr>
          <p:blipFill>
            <a:blip r:embed="rId20">
              <a:grayscl/>
              <a:extLst>
                <a:ext uri="{28A0092B-C50C-407E-A947-70E740481C1C}">
                  <a14:useLocalDpi xmlns:a14="http://schemas.microsoft.com/office/drawing/2010/main" val="0"/>
                </a:ext>
              </a:extLst>
            </a:blip>
            <a:stretch>
              <a:fillRect/>
            </a:stretch>
          </p:blipFill>
          <p:spPr>
            <a:xfrm>
              <a:off x="470387" y="4293787"/>
              <a:ext cx="621129" cy="621129"/>
            </a:xfrm>
            <a:prstGeom prst="ellipse">
              <a:avLst/>
            </a:prstGeom>
            <a:ln w="9525" cap="rnd">
              <a:noFill/>
            </a:ln>
            <a:effectLst>
              <a:outerShdw blurRad="381000" dist="292100" dir="5400000" sx="-80000" sy="-18000" rotWithShape="0">
                <a:srgbClr val="000000">
                  <a:alpha val="22000"/>
                </a:srgbClr>
              </a:outerShdw>
            </a:effectLst>
          </p:spPr>
        </p:pic>
      </p:grpSp>
      <p:cxnSp>
        <p:nvCxnSpPr>
          <p:cNvPr id="177" name="Straight Connector 176">
            <a:extLst>
              <a:ext uri="{FF2B5EF4-FFF2-40B4-BE49-F238E27FC236}">
                <a16:creationId xmlns:a16="http://schemas.microsoft.com/office/drawing/2014/main" id="{6FCC885E-0BFC-2A36-A24E-5F3DA7AE3298}"/>
              </a:ext>
            </a:extLst>
          </p:cNvPr>
          <p:cNvCxnSpPr/>
          <p:nvPr/>
        </p:nvCxnSpPr>
        <p:spPr bwMode="gray">
          <a:xfrm>
            <a:off x="354013" y="3924300"/>
            <a:ext cx="11482880" cy="0"/>
          </a:xfrm>
          <a:prstGeom prst="line">
            <a:avLst/>
          </a:prstGeom>
          <a:ln w="3175" cap="flat">
            <a:solidFill>
              <a:schemeClr val="bg1">
                <a:lumMod val="7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grpSp>
        <p:nvGrpSpPr>
          <p:cNvPr id="183" name="Group 182">
            <a:extLst>
              <a:ext uri="{FF2B5EF4-FFF2-40B4-BE49-F238E27FC236}">
                <a16:creationId xmlns:a16="http://schemas.microsoft.com/office/drawing/2014/main" id="{E1BF37F5-A439-16B1-B8D7-F215AEE35BE9}"/>
              </a:ext>
            </a:extLst>
          </p:cNvPr>
          <p:cNvGrpSpPr/>
          <p:nvPr/>
        </p:nvGrpSpPr>
        <p:grpSpPr>
          <a:xfrm>
            <a:off x="3060700" y="1123524"/>
            <a:ext cx="6019800" cy="5175676"/>
            <a:chOff x="3060700" y="1275572"/>
            <a:chExt cx="6019800" cy="5023628"/>
          </a:xfrm>
        </p:grpSpPr>
        <p:cxnSp>
          <p:nvCxnSpPr>
            <p:cNvPr id="178" name="Straight Connector 177">
              <a:extLst>
                <a:ext uri="{FF2B5EF4-FFF2-40B4-BE49-F238E27FC236}">
                  <a16:creationId xmlns:a16="http://schemas.microsoft.com/office/drawing/2014/main" id="{D6292209-5B85-50EE-ADE0-CADD408E4CC8}"/>
                </a:ext>
              </a:extLst>
            </p:cNvPr>
            <p:cNvCxnSpPr>
              <a:cxnSpLocks/>
            </p:cNvCxnSpPr>
            <p:nvPr/>
          </p:nvCxnSpPr>
          <p:spPr bwMode="gray">
            <a:xfrm flipV="1">
              <a:off x="6007100" y="1275572"/>
              <a:ext cx="0" cy="5023628"/>
            </a:xfrm>
            <a:prstGeom prst="line">
              <a:avLst/>
            </a:prstGeom>
            <a:ln w="3175" cap="flat">
              <a:solidFill>
                <a:schemeClr val="bg1">
                  <a:lumMod val="7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97059268-0EF4-BA10-9BCE-14F94057ECCC}"/>
                </a:ext>
              </a:extLst>
            </p:cNvPr>
            <p:cNvCxnSpPr>
              <a:cxnSpLocks/>
            </p:cNvCxnSpPr>
            <p:nvPr/>
          </p:nvCxnSpPr>
          <p:spPr bwMode="gray">
            <a:xfrm flipV="1">
              <a:off x="3060700" y="1275572"/>
              <a:ext cx="0" cy="5023628"/>
            </a:xfrm>
            <a:prstGeom prst="line">
              <a:avLst/>
            </a:prstGeom>
            <a:ln w="3175" cap="flat">
              <a:solidFill>
                <a:schemeClr val="bg1">
                  <a:lumMod val="7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64145D7E-7DA3-F5E9-307A-9601D82A17F6}"/>
                </a:ext>
              </a:extLst>
            </p:cNvPr>
            <p:cNvCxnSpPr>
              <a:cxnSpLocks/>
            </p:cNvCxnSpPr>
            <p:nvPr/>
          </p:nvCxnSpPr>
          <p:spPr bwMode="gray">
            <a:xfrm flipV="1">
              <a:off x="9080500" y="1275572"/>
              <a:ext cx="0" cy="5023628"/>
            </a:xfrm>
            <a:prstGeom prst="line">
              <a:avLst/>
            </a:prstGeom>
            <a:ln w="3175" cap="flat">
              <a:solidFill>
                <a:schemeClr val="bg1">
                  <a:lumMod val="75000"/>
                </a:schemeClr>
              </a:solidFill>
              <a:miter lim="800000"/>
              <a:tailEnd type="none" w="med" len="lg"/>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779573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btfpColumnIndicatorGroup2">
            <a:extLst>
              <a:ext uri="{FF2B5EF4-FFF2-40B4-BE49-F238E27FC236}">
                <a16:creationId xmlns:a16="http://schemas.microsoft.com/office/drawing/2014/main" id="{E9AD0FB7-018D-DEB4-5753-71822EBAFC2F}"/>
              </a:ext>
            </a:extLst>
          </p:cNvPr>
          <p:cNvGrpSpPr/>
          <p:nvPr/>
        </p:nvGrpSpPr>
        <p:grpSpPr>
          <a:xfrm>
            <a:off x="0" y="6926580"/>
            <a:ext cx="12192000" cy="137160"/>
            <a:chOff x="0" y="6926580"/>
            <a:chExt cx="12192000" cy="137160"/>
          </a:xfrm>
        </p:grpSpPr>
        <p:sp>
          <p:nvSpPr>
            <p:cNvPr id="10" name="btfpColumnGapBlocker631976">
              <a:extLst>
                <a:ext uri="{FF2B5EF4-FFF2-40B4-BE49-F238E27FC236}">
                  <a16:creationId xmlns:a16="http://schemas.microsoft.com/office/drawing/2014/main" id="{2A42162C-9C6D-75EA-60E9-9CAC5882D5F0}"/>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a:solidFill>
                  <a:schemeClr val="tx1"/>
                </a:solidFill>
              </a:endParaRPr>
            </a:p>
          </p:txBody>
        </p:sp>
        <p:sp>
          <p:nvSpPr>
            <p:cNvPr id="8" name="btfpColumnGapBlocker415329">
              <a:extLst>
                <a:ext uri="{FF2B5EF4-FFF2-40B4-BE49-F238E27FC236}">
                  <a16:creationId xmlns:a16="http://schemas.microsoft.com/office/drawing/2014/main" id="{06FC9149-7F55-75D9-7D36-66AE0D9AA9F6}"/>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a:solidFill>
                  <a:schemeClr val="tx1"/>
                </a:solidFill>
              </a:endParaRPr>
            </a:p>
          </p:txBody>
        </p:sp>
        <p:cxnSp>
          <p:nvCxnSpPr>
            <p:cNvPr id="6" name="btfpColumnIndicator867625">
              <a:extLst>
                <a:ext uri="{FF2B5EF4-FFF2-40B4-BE49-F238E27FC236}">
                  <a16:creationId xmlns:a16="http://schemas.microsoft.com/office/drawing/2014/main" id="{C36FA3AE-988C-C097-BE8A-68D071615FE3}"/>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 name="btfpColumnIndicator544316">
              <a:extLst>
                <a:ext uri="{FF2B5EF4-FFF2-40B4-BE49-F238E27FC236}">
                  <a16:creationId xmlns:a16="http://schemas.microsoft.com/office/drawing/2014/main" id="{907D2C69-C755-D448-C12E-D774EBE30A9D}"/>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11" name="btfpColumnIndicatorGroup1">
            <a:extLst>
              <a:ext uri="{FF2B5EF4-FFF2-40B4-BE49-F238E27FC236}">
                <a16:creationId xmlns:a16="http://schemas.microsoft.com/office/drawing/2014/main" id="{79C65280-C822-75C6-7B44-583E138DF368}"/>
              </a:ext>
            </a:extLst>
          </p:cNvPr>
          <p:cNvGrpSpPr/>
          <p:nvPr/>
        </p:nvGrpSpPr>
        <p:grpSpPr>
          <a:xfrm>
            <a:off x="0" y="-205740"/>
            <a:ext cx="12192000" cy="137160"/>
            <a:chOff x="0" y="-205740"/>
            <a:chExt cx="12192000" cy="137160"/>
          </a:xfrm>
        </p:grpSpPr>
        <p:sp>
          <p:nvSpPr>
            <p:cNvPr id="9" name="btfpColumnGapBlocker518015">
              <a:extLst>
                <a:ext uri="{FF2B5EF4-FFF2-40B4-BE49-F238E27FC236}">
                  <a16:creationId xmlns:a16="http://schemas.microsoft.com/office/drawing/2014/main" id="{A284E97A-AE2C-C9E1-72E1-83765538AA60}"/>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a:solidFill>
                  <a:schemeClr val="tx1"/>
                </a:solidFill>
              </a:endParaRPr>
            </a:p>
          </p:txBody>
        </p:sp>
        <p:sp>
          <p:nvSpPr>
            <p:cNvPr id="7" name="btfpColumnGapBlocker853357">
              <a:extLst>
                <a:ext uri="{FF2B5EF4-FFF2-40B4-BE49-F238E27FC236}">
                  <a16:creationId xmlns:a16="http://schemas.microsoft.com/office/drawing/2014/main" id="{7514B4F5-A8DA-B980-FE77-5B42A9346560}"/>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a:solidFill>
                  <a:schemeClr val="tx1"/>
                </a:solidFill>
              </a:endParaRPr>
            </a:p>
          </p:txBody>
        </p:sp>
        <p:cxnSp>
          <p:nvCxnSpPr>
            <p:cNvPr id="5" name="btfpColumnIndicator353502">
              <a:extLst>
                <a:ext uri="{FF2B5EF4-FFF2-40B4-BE49-F238E27FC236}">
                  <a16:creationId xmlns:a16="http://schemas.microsoft.com/office/drawing/2014/main" id="{B544C02A-2936-4E32-D063-139CB3CBD36F}"/>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 name="btfpColumnIndicator226898">
              <a:extLst>
                <a:ext uri="{FF2B5EF4-FFF2-40B4-BE49-F238E27FC236}">
                  <a16:creationId xmlns:a16="http://schemas.microsoft.com/office/drawing/2014/main" id="{5E222613-0CA2-A01D-22BD-4631336E03AC}"/>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93E5ED9-F182-400C-9B4F-3C9B44CCD822}"/>
              </a:ext>
            </a:extLst>
          </p:cNvPr>
          <p:cNvSpPr>
            <a:spLocks noGrp="1"/>
          </p:cNvSpPr>
          <p:nvPr>
            <p:ph type="title"/>
          </p:nvPr>
        </p:nvSpPr>
        <p:spPr/>
        <p:txBody>
          <a:bodyPr/>
          <a:lstStyle/>
          <a:p>
            <a:r>
              <a:rPr lang="en-AU" dirty="0"/>
              <a:t>Housekeeping</a:t>
            </a:r>
          </a:p>
        </p:txBody>
      </p:sp>
      <p:sp>
        <p:nvSpPr>
          <p:cNvPr id="34" name="Rectangle 33">
            <a:extLst>
              <a:ext uri="{FF2B5EF4-FFF2-40B4-BE49-F238E27FC236}">
                <a16:creationId xmlns:a16="http://schemas.microsoft.com/office/drawing/2014/main" id="{9159F623-B3B4-2773-293E-C7C4D4B5C119}"/>
              </a:ext>
            </a:extLst>
          </p:cNvPr>
          <p:cNvSpPr/>
          <p:nvPr/>
        </p:nvSpPr>
        <p:spPr>
          <a:xfrm>
            <a:off x="457237" y="1624627"/>
            <a:ext cx="3614289" cy="2066110"/>
          </a:xfrm>
          <a:prstGeom prst="rect">
            <a:avLst/>
          </a:prstGeom>
          <a:solidFill>
            <a:schemeClr val="tx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AU" sz="3600" dirty="0">
              <a:solidFill>
                <a:srgbClr val="5C5C5C"/>
              </a:solidFill>
            </a:endParaRPr>
          </a:p>
        </p:txBody>
      </p:sp>
      <p:sp>
        <p:nvSpPr>
          <p:cNvPr id="35" name="Rectangle 34">
            <a:extLst>
              <a:ext uri="{FF2B5EF4-FFF2-40B4-BE49-F238E27FC236}">
                <a16:creationId xmlns:a16="http://schemas.microsoft.com/office/drawing/2014/main" id="{4137D7E0-8D30-D9FA-9FF2-9CC98570CC4A}"/>
              </a:ext>
            </a:extLst>
          </p:cNvPr>
          <p:cNvSpPr/>
          <p:nvPr/>
        </p:nvSpPr>
        <p:spPr>
          <a:xfrm>
            <a:off x="4293652" y="1624627"/>
            <a:ext cx="3614289" cy="2066110"/>
          </a:xfrm>
          <a:prstGeom prst="rect">
            <a:avLst/>
          </a:prstGeom>
          <a:solidFill>
            <a:schemeClr val="tx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AU" sz="3600" dirty="0">
              <a:solidFill>
                <a:srgbClr val="5C5C5C"/>
              </a:solidFill>
            </a:endParaRPr>
          </a:p>
        </p:txBody>
      </p:sp>
      <p:sp>
        <p:nvSpPr>
          <p:cNvPr id="39" name="Rectangle 38">
            <a:extLst>
              <a:ext uri="{FF2B5EF4-FFF2-40B4-BE49-F238E27FC236}">
                <a16:creationId xmlns:a16="http://schemas.microsoft.com/office/drawing/2014/main" id="{C7E9E960-772C-025D-20D5-D4751F19C6F3}"/>
              </a:ext>
            </a:extLst>
          </p:cNvPr>
          <p:cNvSpPr/>
          <p:nvPr/>
        </p:nvSpPr>
        <p:spPr>
          <a:xfrm>
            <a:off x="8130067" y="1624627"/>
            <a:ext cx="3614289" cy="2066110"/>
          </a:xfrm>
          <a:prstGeom prst="rect">
            <a:avLst/>
          </a:prstGeom>
          <a:solidFill>
            <a:schemeClr val="tx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AU" sz="3600" dirty="0">
              <a:solidFill>
                <a:srgbClr val="5C5C5C"/>
              </a:solidFill>
            </a:endParaRPr>
          </a:p>
        </p:txBody>
      </p:sp>
      <p:sp>
        <p:nvSpPr>
          <p:cNvPr id="40" name="Rectangle 39">
            <a:extLst>
              <a:ext uri="{FF2B5EF4-FFF2-40B4-BE49-F238E27FC236}">
                <a16:creationId xmlns:a16="http://schemas.microsoft.com/office/drawing/2014/main" id="{78359C17-DB51-16E2-E03D-9573C19646C9}"/>
              </a:ext>
            </a:extLst>
          </p:cNvPr>
          <p:cNvSpPr/>
          <p:nvPr/>
        </p:nvSpPr>
        <p:spPr>
          <a:xfrm>
            <a:off x="457237" y="3825044"/>
            <a:ext cx="3614289" cy="2066110"/>
          </a:xfrm>
          <a:prstGeom prst="rect">
            <a:avLst/>
          </a:prstGeom>
          <a:solidFill>
            <a:schemeClr val="tx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AU" sz="3600" dirty="0">
              <a:solidFill>
                <a:srgbClr val="5C5C5C"/>
              </a:solidFill>
            </a:endParaRPr>
          </a:p>
        </p:txBody>
      </p:sp>
      <p:sp>
        <p:nvSpPr>
          <p:cNvPr id="41" name="Rectangle 40">
            <a:extLst>
              <a:ext uri="{FF2B5EF4-FFF2-40B4-BE49-F238E27FC236}">
                <a16:creationId xmlns:a16="http://schemas.microsoft.com/office/drawing/2014/main" id="{CF7C4281-36D4-A04A-C9F5-AC6F55922C50}"/>
              </a:ext>
            </a:extLst>
          </p:cNvPr>
          <p:cNvSpPr/>
          <p:nvPr/>
        </p:nvSpPr>
        <p:spPr>
          <a:xfrm>
            <a:off x="4293652" y="3825044"/>
            <a:ext cx="3614289" cy="2066110"/>
          </a:xfrm>
          <a:prstGeom prst="rect">
            <a:avLst/>
          </a:prstGeom>
          <a:solidFill>
            <a:schemeClr val="tx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AU" sz="3600" dirty="0">
              <a:solidFill>
                <a:srgbClr val="5C5C5C"/>
              </a:solidFill>
            </a:endParaRPr>
          </a:p>
        </p:txBody>
      </p:sp>
      <p:sp>
        <p:nvSpPr>
          <p:cNvPr id="42" name="Rectangle 41">
            <a:extLst>
              <a:ext uri="{FF2B5EF4-FFF2-40B4-BE49-F238E27FC236}">
                <a16:creationId xmlns:a16="http://schemas.microsoft.com/office/drawing/2014/main" id="{BD56269C-E7F7-D29A-25B9-AB241045D426}"/>
              </a:ext>
            </a:extLst>
          </p:cNvPr>
          <p:cNvSpPr/>
          <p:nvPr/>
        </p:nvSpPr>
        <p:spPr>
          <a:xfrm>
            <a:off x="8130067" y="3825044"/>
            <a:ext cx="3614289" cy="2066110"/>
          </a:xfrm>
          <a:prstGeom prst="rect">
            <a:avLst/>
          </a:prstGeom>
          <a:solidFill>
            <a:schemeClr val="tx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AU" sz="3600" dirty="0">
              <a:solidFill>
                <a:srgbClr val="5C5C5C"/>
              </a:solidFill>
            </a:endParaRPr>
          </a:p>
        </p:txBody>
      </p:sp>
      <p:sp>
        <p:nvSpPr>
          <p:cNvPr id="43" name="TextBox 42">
            <a:extLst>
              <a:ext uri="{FF2B5EF4-FFF2-40B4-BE49-F238E27FC236}">
                <a16:creationId xmlns:a16="http://schemas.microsoft.com/office/drawing/2014/main" id="{156E47AC-52B6-96B1-A2FF-483B52E91990}"/>
              </a:ext>
            </a:extLst>
          </p:cNvPr>
          <p:cNvSpPr txBox="1"/>
          <p:nvPr/>
        </p:nvSpPr>
        <p:spPr>
          <a:xfrm>
            <a:off x="731404" y="1789242"/>
            <a:ext cx="2898171" cy="707886"/>
          </a:xfrm>
          <a:prstGeom prst="rect">
            <a:avLst/>
          </a:prstGeom>
          <a:noFill/>
        </p:spPr>
        <p:txBody>
          <a:bodyPr wrap="square">
            <a:spAutoFit/>
          </a:bodyPr>
          <a:lstStyle/>
          <a:p>
            <a:pPr marL="0" indent="0">
              <a:spcBef>
                <a:spcPts val="0"/>
              </a:spcBef>
              <a:buNone/>
            </a:pPr>
            <a:r>
              <a:rPr lang="en-US" sz="2000" b="1" dirty="0">
                <a:solidFill>
                  <a:schemeClr val="bg1"/>
                </a:solidFill>
                <a:latin typeface="Arial" panose="020B0604020202020204" pitchFamily="34" charset="0"/>
                <a:ea typeface="Roboto Medium" panose="02000000000000000000" pitchFamily="2" charset="0"/>
                <a:cs typeface="Roboto Medium" panose="02000000000000000000" pitchFamily="2" charset="0"/>
              </a:rPr>
              <a:t>Time &amp;</a:t>
            </a:r>
          </a:p>
          <a:p>
            <a:pPr marL="0" indent="0">
              <a:spcBef>
                <a:spcPts val="0"/>
              </a:spcBef>
              <a:buNone/>
            </a:pPr>
            <a:r>
              <a:rPr lang="en-US" sz="2000" b="1" dirty="0">
                <a:solidFill>
                  <a:schemeClr val="bg1"/>
                </a:solidFill>
                <a:latin typeface="Arial" panose="020B0604020202020204" pitchFamily="34" charset="0"/>
                <a:ea typeface="Roboto Medium" panose="02000000000000000000" pitchFamily="2" charset="0"/>
                <a:cs typeface="Roboto Medium" panose="02000000000000000000" pitchFamily="2" charset="0"/>
              </a:rPr>
              <a:t>Schedule</a:t>
            </a:r>
          </a:p>
        </p:txBody>
      </p:sp>
      <p:sp>
        <p:nvSpPr>
          <p:cNvPr id="44" name="TextBox 43">
            <a:extLst>
              <a:ext uri="{FF2B5EF4-FFF2-40B4-BE49-F238E27FC236}">
                <a16:creationId xmlns:a16="http://schemas.microsoft.com/office/drawing/2014/main" id="{45317FA9-C566-6CA3-29E9-139666243B63}"/>
              </a:ext>
            </a:extLst>
          </p:cNvPr>
          <p:cNvSpPr txBox="1"/>
          <p:nvPr/>
        </p:nvSpPr>
        <p:spPr>
          <a:xfrm>
            <a:off x="731404" y="4003418"/>
            <a:ext cx="2898171" cy="707886"/>
          </a:xfrm>
          <a:prstGeom prst="rect">
            <a:avLst/>
          </a:prstGeom>
          <a:noFill/>
        </p:spPr>
        <p:txBody>
          <a:bodyPr wrap="square">
            <a:spAutoFit/>
          </a:bodyPr>
          <a:lstStyle/>
          <a:p>
            <a:pPr marL="0" indent="0">
              <a:spcBef>
                <a:spcPts val="0"/>
              </a:spcBef>
              <a:buNone/>
            </a:pPr>
            <a:r>
              <a:rPr lang="en-US" sz="2000" b="1" dirty="0">
                <a:solidFill>
                  <a:schemeClr val="bg1"/>
                </a:solidFill>
                <a:latin typeface="Arial" panose="020B0604020202020204" pitchFamily="34" charset="0"/>
                <a:ea typeface="Roboto Medium" panose="02000000000000000000" pitchFamily="2" charset="0"/>
                <a:cs typeface="Roboto Medium" panose="02000000000000000000" pitchFamily="2" charset="0"/>
              </a:rPr>
              <a:t>Technical</a:t>
            </a:r>
          </a:p>
          <a:p>
            <a:pPr marL="0" indent="0">
              <a:spcBef>
                <a:spcPts val="0"/>
              </a:spcBef>
              <a:buNone/>
            </a:pPr>
            <a:r>
              <a:rPr lang="en-US" sz="2000" b="1" dirty="0">
                <a:solidFill>
                  <a:schemeClr val="bg1"/>
                </a:solidFill>
                <a:latin typeface="Arial" panose="020B0604020202020204" pitchFamily="34" charset="0"/>
                <a:ea typeface="Roboto Medium" panose="02000000000000000000" pitchFamily="2" charset="0"/>
                <a:cs typeface="Roboto Medium" panose="02000000000000000000" pitchFamily="2" charset="0"/>
              </a:rPr>
              <a:t>Issues</a:t>
            </a:r>
          </a:p>
        </p:txBody>
      </p:sp>
      <p:sp>
        <p:nvSpPr>
          <p:cNvPr id="46" name="TextBox 45">
            <a:extLst>
              <a:ext uri="{FF2B5EF4-FFF2-40B4-BE49-F238E27FC236}">
                <a16:creationId xmlns:a16="http://schemas.microsoft.com/office/drawing/2014/main" id="{97F661D0-4414-23B2-67DC-708B94B7C4F4}"/>
              </a:ext>
            </a:extLst>
          </p:cNvPr>
          <p:cNvSpPr txBox="1"/>
          <p:nvPr/>
        </p:nvSpPr>
        <p:spPr>
          <a:xfrm>
            <a:off x="4611925" y="1789242"/>
            <a:ext cx="2898171" cy="707886"/>
          </a:xfrm>
          <a:prstGeom prst="rect">
            <a:avLst/>
          </a:prstGeom>
          <a:noFill/>
        </p:spPr>
        <p:txBody>
          <a:bodyPr wrap="square">
            <a:spAutoFit/>
          </a:bodyPr>
          <a:lstStyle/>
          <a:p>
            <a:pPr marL="0" indent="0">
              <a:spcBef>
                <a:spcPts val="0"/>
              </a:spcBef>
              <a:buNone/>
            </a:pPr>
            <a:r>
              <a:rPr lang="en-US" sz="2000" b="1" dirty="0">
                <a:solidFill>
                  <a:schemeClr val="bg1"/>
                </a:solidFill>
                <a:latin typeface="Arial" panose="020B0604020202020204" pitchFamily="34" charset="0"/>
                <a:ea typeface="Roboto Medium" panose="02000000000000000000" pitchFamily="2" charset="0"/>
                <a:cs typeface="Roboto Medium" panose="02000000000000000000" pitchFamily="2" charset="0"/>
              </a:rPr>
              <a:t>Mute</a:t>
            </a:r>
          </a:p>
          <a:p>
            <a:pPr marL="0" indent="0">
              <a:spcBef>
                <a:spcPts val="0"/>
              </a:spcBef>
              <a:buNone/>
            </a:pPr>
            <a:r>
              <a:rPr lang="en-US" sz="2000" b="1" dirty="0">
                <a:solidFill>
                  <a:schemeClr val="bg1"/>
                </a:solidFill>
                <a:latin typeface="Arial" panose="020B0604020202020204" pitchFamily="34" charset="0"/>
                <a:ea typeface="Roboto Medium" panose="02000000000000000000" pitchFamily="2" charset="0"/>
                <a:cs typeface="Roboto Medium" panose="02000000000000000000" pitchFamily="2" charset="0"/>
              </a:rPr>
              <a:t>Button</a:t>
            </a:r>
          </a:p>
        </p:txBody>
      </p:sp>
      <p:sp>
        <p:nvSpPr>
          <p:cNvPr id="47" name="TextBox 46">
            <a:extLst>
              <a:ext uri="{FF2B5EF4-FFF2-40B4-BE49-F238E27FC236}">
                <a16:creationId xmlns:a16="http://schemas.microsoft.com/office/drawing/2014/main" id="{BA1A8BDE-8FA4-E1B0-3FDC-232A8D5C8E24}"/>
              </a:ext>
            </a:extLst>
          </p:cNvPr>
          <p:cNvSpPr txBox="1"/>
          <p:nvPr/>
        </p:nvSpPr>
        <p:spPr>
          <a:xfrm>
            <a:off x="4611925" y="4003419"/>
            <a:ext cx="2049518" cy="400110"/>
          </a:xfrm>
          <a:prstGeom prst="rect">
            <a:avLst/>
          </a:prstGeom>
          <a:noFill/>
        </p:spPr>
        <p:txBody>
          <a:bodyPr wrap="square">
            <a:spAutoFit/>
          </a:bodyPr>
          <a:lstStyle/>
          <a:p>
            <a:pPr marL="0" indent="0">
              <a:spcBef>
                <a:spcPts val="0"/>
              </a:spcBef>
              <a:buNone/>
            </a:pPr>
            <a:r>
              <a:rPr lang="en-US" sz="2000" b="1" dirty="0">
                <a:solidFill>
                  <a:schemeClr val="bg1"/>
                </a:solidFill>
                <a:latin typeface="Arial" panose="020B0604020202020204" pitchFamily="34" charset="0"/>
                <a:ea typeface="Roboto Medium" panose="02000000000000000000" pitchFamily="2" charset="0"/>
                <a:cs typeface="Roboto Medium" panose="02000000000000000000" pitchFamily="2" charset="0"/>
              </a:rPr>
              <a:t>Participation</a:t>
            </a:r>
          </a:p>
        </p:txBody>
      </p:sp>
      <p:sp>
        <p:nvSpPr>
          <p:cNvPr id="53" name="TextBox 52">
            <a:extLst>
              <a:ext uri="{FF2B5EF4-FFF2-40B4-BE49-F238E27FC236}">
                <a16:creationId xmlns:a16="http://schemas.microsoft.com/office/drawing/2014/main" id="{B04DF93F-F501-DD12-A200-68E053D9F046}"/>
              </a:ext>
            </a:extLst>
          </p:cNvPr>
          <p:cNvSpPr txBox="1"/>
          <p:nvPr/>
        </p:nvSpPr>
        <p:spPr>
          <a:xfrm>
            <a:off x="8488126" y="1789242"/>
            <a:ext cx="2898171" cy="400110"/>
          </a:xfrm>
          <a:prstGeom prst="rect">
            <a:avLst/>
          </a:prstGeom>
          <a:noFill/>
        </p:spPr>
        <p:txBody>
          <a:bodyPr wrap="square">
            <a:spAutoFit/>
          </a:bodyPr>
          <a:lstStyle/>
          <a:p>
            <a:pPr marL="0" indent="0">
              <a:spcBef>
                <a:spcPts val="0"/>
              </a:spcBef>
              <a:buNone/>
            </a:pPr>
            <a:r>
              <a:rPr lang="en-US" sz="2000" b="1" dirty="0">
                <a:solidFill>
                  <a:schemeClr val="bg1"/>
                </a:solidFill>
                <a:latin typeface="Arial" panose="020B0604020202020204" pitchFamily="34" charset="0"/>
                <a:ea typeface="Roboto Medium" panose="02000000000000000000" pitchFamily="2" charset="0"/>
                <a:cs typeface="Roboto Medium" panose="02000000000000000000" pitchFamily="2" charset="0"/>
              </a:rPr>
              <a:t>Questions</a:t>
            </a:r>
          </a:p>
        </p:txBody>
      </p:sp>
      <p:sp>
        <p:nvSpPr>
          <p:cNvPr id="54" name="TextBox 53">
            <a:extLst>
              <a:ext uri="{FF2B5EF4-FFF2-40B4-BE49-F238E27FC236}">
                <a16:creationId xmlns:a16="http://schemas.microsoft.com/office/drawing/2014/main" id="{FA2C2BB9-9B9D-8EEA-A764-94E441373874}"/>
              </a:ext>
            </a:extLst>
          </p:cNvPr>
          <p:cNvSpPr txBox="1"/>
          <p:nvPr/>
        </p:nvSpPr>
        <p:spPr>
          <a:xfrm>
            <a:off x="8488126" y="4003419"/>
            <a:ext cx="2898171" cy="707886"/>
          </a:xfrm>
          <a:prstGeom prst="rect">
            <a:avLst/>
          </a:prstGeom>
          <a:noFill/>
        </p:spPr>
        <p:txBody>
          <a:bodyPr wrap="square">
            <a:spAutoFit/>
          </a:bodyPr>
          <a:lstStyle/>
          <a:p>
            <a:pPr marL="0" indent="0">
              <a:spcBef>
                <a:spcPts val="0"/>
              </a:spcBef>
              <a:buNone/>
            </a:pPr>
            <a:r>
              <a:rPr lang="en-US" sz="2000" b="1" dirty="0">
                <a:solidFill>
                  <a:schemeClr val="bg1"/>
                </a:solidFill>
                <a:latin typeface="Arial" panose="020B0604020202020204" pitchFamily="34" charset="0"/>
                <a:ea typeface="Roboto Medium" panose="02000000000000000000" pitchFamily="2" charset="0"/>
                <a:cs typeface="Roboto Medium" panose="02000000000000000000" pitchFamily="2" charset="0"/>
              </a:rPr>
              <a:t>Digital</a:t>
            </a:r>
          </a:p>
          <a:p>
            <a:pPr marL="0" indent="0">
              <a:spcBef>
                <a:spcPts val="0"/>
              </a:spcBef>
              <a:buNone/>
            </a:pPr>
            <a:r>
              <a:rPr lang="en-US" sz="2000" b="1" dirty="0">
                <a:solidFill>
                  <a:schemeClr val="bg1"/>
                </a:solidFill>
                <a:latin typeface="Arial" panose="020B0604020202020204" pitchFamily="34" charset="0"/>
                <a:ea typeface="Roboto Medium" panose="02000000000000000000" pitchFamily="2" charset="0"/>
                <a:cs typeface="Roboto Medium" panose="02000000000000000000" pitchFamily="2" charset="0"/>
              </a:rPr>
              <a:t>Academy</a:t>
            </a:r>
          </a:p>
        </p:txBody>
      </p:sp>
      <p:pic>
        <p:nvPicPr>
          <p:cNvPr id="187" name="btfpIconLines510841">
            <a:extLst>
              <a:ext uri="{FF2B5EF4-FFF2-40B4-BE49-F238E27FC236}">
                <a16:creationId xmlns:a16="http://schemas.microsoft.com/office/drawing/2014/main" id="{1170FFEA-A47A-0AC4-39D0-7D2D5FB9A0F2}"/>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2990438" y="4810066"/>
            <a:ext cx="1081088" cy="1081088"/>
          </a:xfrm>
          <a:prstGeom prst="rect">
            <a:avLst/>
          </a:prstGeom>
        </p:spPr>
      </p:pic>
      <p:pic>
        <p:nvPicPr>
          <p:cNvPr id="197" name="btfpIconLines285099">
            <a:extLst>
              <a:ext uri="{FF2B5EF4-FFF2-40B4-BE49-F238E27FC236}">
                <a16:creationId xmlns:a16="http://schemas.microsoft.com/office/drawing/2014/main" id="{2DFECEA4-8F31-8B85-66C0-BABC600D7A7C}"/>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0663268" y="2609649"/>
            <a:ext cx="1081088" cy="1081088"/>
          </a:xfrm>
          <a:prstGeom prst="rect">
            <a:avLst/>
          </a:prstGeom>
        </p:spPr>
      </p:pic>
      <p:pic>
        <p:nvPicPr>
          <p:cNvPr id="212" name="btfpIconLines557946">
            <a:extLst>
              <a:ext uri="{FF2B5EF4-FFF2-40B4-BE49-F238E27FC236}">
                <a16:creationId xmlns:a16="http://schemas.microsoft.com/office/drawing/2014/main" id="{AE716C62-82D2-CAB1-DDEA-8E917D2EC7E7}"/>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2990438" y="2609649"/>
            <a:ext cx="1081088" cy="1081088"/>
          </a:xfrm>
          <a:prstGeom prst="rect">
            <a:avLst/>
          </a:prstGeom>
        </p:spPr>
      </p:pic>
      <p:pic>
        <p:nvPicPr>
          <p:cNvPr id="50" name="btfpIconLines293686">
            <a:extLst>
              <a:ext uri="{FF2B5EF4-FFF2-40B4-BE49-F238E27FC236}">
                <a16:creationId xmlns:a16="http://schemas.microsoft.com/office/drawing/2014/main" id="{C1A84C0D-5028-4EAB-1B46-05410459B499}"/>
              </a:ext>
            </a:extLst>
          </p:cNvPr>
          <p:cNvPicPr>
            <a:picLocks/>
          </p:cNvPicPr>
          <p:nvPr/>
        </p:nvPicPr>
        <p:blipFill>
          <a:blip r:embed="rId7"/>
          <a:stretch>
            <a:fillRect/>
          </a:stretch>
        </p:blipFill>
        <p:spPr>
          <a:xfrm>
            <a:off x="10663268" y="4810066"/>
            <a:ext cx="1081088" cy="1081088"/>
          </a:xfrm>
          <a:prstGeom prst="rect">
            <a:avLst/>
          </a:prstGeom>
        </p:spPr>
      </p:pic>
      <p:pic>
        <p:nvPicPr>
          <p:cNvPr id="61" name="btfpIconLines211340">
            <a:extLst>
              <a:ext uri="{FF2B5EF4-FFF2-40B4-BE49-F238E27FC236}">
                <a16:creationId xmlns:a16="http://schemas.microsoft.com/office/drawing/2014/main" id="{92384370-E9E7-D154-58FD-C43D5DED46A9}"/>
              </a:ext>
            </a:extLst>
          </p:cNvPr>
          <p:cNvPicPr>
            <a:picLocks/>
          </p:cNvPicPr>
          <p:nvPr/>
        </p:nvPicPr>
        <p:blipFill>
          <a:blip r:embed="rId8"/>
          <a:stretch>
            <a:fillRect/>
          </a:stretch>
        </p:blipFill>
        <p:spPr>
          <a:xfrm>
            <a:off x="6826853" y="2609649"/>
            <a:ext cx="1081088" cy="1081088"/>
          </a:xfrm>
          <a:prstGeom prst="rect">
            <a:avLst/>
          </a:prstGeom>
        </p:spPr>
      </p:pic>
      <p:pic>
        <p:nvPicPr>
          <p:cNvPr id="16" name="btfpIconLines115200">
            <a:extLst>
              <a:ext uri="{FF2B5EF4-FFF2-40B4-BE49-F238E27FC236}">
                <a16:creationId xmlns:a16="http://schemas.microsoft.com/office/drawing/2014/main" id="{D1A44271-19EF-FF1E-445D-FCEA4EC379F7}"/>
              </a:ext>
            </a:extLst>
          </p:cNvPr>
          <p:cNvPicPr>
            <a:picLocks/>
          </p:cNvPicPr>
          <p:nvPr/>
        </p:nvPicPr>
        <p:blipFill>
          <a:blip r:embed="rId9"/>
          <a:stretch>
            <a:fillRect/>
          </a:stretch>
        </p:blipFill>
        <p:spPr>
          <a:xfrm>
            <a:off x="6826853" y="4810066"/>
            <a:ext cx="1081088" cy="1081088"/>
          </a:xfrm>
          <a:prstGeom prst="rect">
            <a:avLst/>
          </a:prstGeom>
        </p:spPr>
      </p:pic>
    </p:spTree>
    <p:custDataLst>
      <p:tags r:id="rId1"/>
    </p:custDataLst>
    <p:extLst>
      <p:ext uri="{BB962C8B-B14F-4D97-AF65-F5344CB8AC3E}">
        <p14:creationId xmlns:p14="http://schemas.microsoft.com/office/powerpoint/2010/main" val="3000303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 name="btfpTable274821">
            <a:extLst>
              <a:ext uri="{FF2B5EF4-FFF2-40B4-BE49-F238E27FC236}">
                <a16:creationId xmlns:a16="http://schemas.microsoft.com/office/drawing/2014/main" id="{B90CAC11-D8EC-B013-136C-C436F798B184}"/>
              </a:ext>
            </a:extLst>
          </p:cNvPr>
          <p:cNvGraphicFramePr>
            <a:graphicFrameLocks noGrp="1"/>
          </p:cNvGraphicFramePr>
          <p:nvPr>
            <p:custDataLst>
              <p:tags r:id="rId2"/>
            </p:custDataLst>
            <p:extLst>
              <p:ext uri="{D42A27DB-BD31-4B8C-83A1-F6EECF244321}">
                <p14:modId xmlns:p14="http://schemas.microsoft.com/office/powerpoint/2010/main" val="16956987"/>
              </p:ext>
            </p:extLst>
          </p:nvPr>
        </p:nvGraphicFramePr>
        <p:xfrm>
          <a:off x="7002107" y="1178957"/>
          <a:ext cx="4885092" cy="4480560"/>
        </p:xfrm>
        <a:graphic>
          <a:graphicData uri="http://schemas.openxmlformats.org/drawingml/2006/table">
            <a:tbl>
              <a:tblPr firstRow="1" firstCol="1">
                <a:tableStyleId>{9D7B26C5-4107-4FEC-AEDC-1716B250A1EF}</a:tableStyleId>
              </a:tblPr>
              <a:tblGrid>
                <a:gridCol w="1031364">
                  <a:extLst>
                    <a:ext uri="{9D8B030D-6E8A-4147-A177-3AD203B41FA5}">
                      <a16:colId xmlns:a16="http://schemas.microsoft.com/office/drawing/2014/main" val="2029864284"/>
                    </a:ext>
                  </a:extLst>
                </a:gridCol>
                <a:gridCol w="3853728">
                  <a:extLst>
                    <a:ext uri="{9D8B030D-6E8A-4147-A177-3AD203B41FA5}">
                      <a16:colId xmlns:a16="http://schemas.microsoft.com/office/drawing/2014/main" val="2635967256"/>
                    </a:ext>
                  </a:extLst>
                </a:gridCol>
              </a:tblGrid>
              <a:tr h="203200">
                <a:tc>
                  <a:txBody>
                    <a:bodyPr/>
                    <a:lstStyle/>
                    <a:p>
                      <a:pPr marL="0" indent="0">
                        <a:spcBef>
                          <a:spcPts val="0"/>
                        </a:spcBef>
                        <a:buFontTx/>
                        <a:buNone/>
                      </a:pPr>
                      <a:endParaRPr lang="en-AU" sz="1200" dirty="0"/>
                    </a:p>
                  </a:txBody>
                  <a:tcPr anchor="b"/>
                </a:tc>
                <a:tc>
                  <a:txBody>
                    <a:bodyPr/>
                    <a:lstStyle/>
                    <a:p>
                      <a:pPr marL="0" indent="0">
                        <a:spcBef>
                          <a:spcPts val="0"/>
                        </a:spcBef>
                        <a:buFontTx/>
                        <a:buNone/>
                      </a:pPr>
                      <a:r>
                        <a:rPr lang="en-AU" sz="1200" dirty="0"/>
                        <a:t>Description</a:t>
                      </a:r>
                      <a:endParaRPr lang="en-AU" sz="1600" dirty="0"/>
                    </a:p>
                  </a:txBody>
                  <a:tcPr anchor="b"/>
                </a:tc>
                <a:extLst>
                  <a:ext uri="{0D108BD9-81ED-4DB2-BD59-A6C34878D82A}">
                    <a16:rowId xmlns:a16="http://schemas.microsoft.com/office/drawing/2014/main" val="2726092505"/>
                  </a:ext>
                </a:extLst>
              </a:tr>
              <a:tr h="203200">
                <a:tc>
                  <a:txBody>
                    <a:bodyPr/>
                    <a:lstStyle/>
                    <a:p>
                      <a:pPr marL="0" indent="0">
                        <a:buFontTx/>
                        <a:buNone/>
                      </a:pPr>
                      <a:r>
                        <a:rPr lang="en-AU" sz="1200" dirty="0">
                          <a:solidFill>
                            <a:srgbClr val="000000"/>
                          </a:solidFill>
                        </a:rPr>
                        <a:t>Routine</a:t>
                      </a:r>
                    </a:p>
                  </a:txBody>
                  <a:tcPr>
                    <a:solidFill>
                      <a:srgbClr val="EED6E5"/>
                    </a:solidFill>
                  </a:tcPr>
                </a:tc>
                <a:tc>
                  <a:txBody>
                    <a:bodyPr/>
                    <a:lstStyle/>
                    <a:p>
                      <a:pPr marL="0" indent="0">
                        <a:buFontTx/>
                        <a:buNone/>
                      </a:pPr>
                      <a:r>
                        <a:rPr lang="en-AU" sz="1200" dirty="0"/>
                        <a:t>These contracts are low value and low risk, usually transactional in nature. A ‘light touch’ approach is recommended (i.e. quite ‘hands off’ and doing the minimum).</a:t>
                      </a:r>
                    </a:p>
                  </a:txBody>
                  <a:tcPr/>
                </a:tc>
                <a:extLst>
                  <a:ext uri="{0D108BD9-81ED-4DB2-BD59-A6C34878D82A}">
                    <a16:rowId xmlns:a16="http://schemas.microsoft.com/office/drawing/2014/main" val="4061985436"/>
                  </a:ext>
                </a:extLst>
              </a:tr>
              <a:tr h="203200">
                <a:tc>
                  <a:txBody>
                    <a:bodyPr/>
                    <a:lstStyle/>
                    <a:p>
                      <a:pPr marL="0" indent="0">
                        <a:buFontTx/>
                        <a:buNone/>
                      </a:pPr>
                      <a:r>
                        <a:rPr lang="en-AU" sz="1200" dirty="0">
                          <a:solidFill>
                            <a:srgbClr val="000000"/>
                          </a:solidFill>
                        </a:rPr>
                        <a:t>Leverage</a:t>
                      </a:r>
                    </a:p>
                  </a:txBody>
                  <a:tcPr>
                    <a:solidFill>
                      <a:srgbClr val="DCE5EA"/>
                    </a:solidFill>
                  </a:tcPr>
                </a:tc>
                <a:tc>
                  <a:txBody>
                    <a:bodyPr/>
                    <a:lstStyle/>
                    <a:p>
                      <a:pPr marL="0" indent="0">
                        <a:buFontTx/>
                        <a:buNone/>
                      </a:pPr>
                      <a:r>
                        <a:rPr lang="en-AU" sz="1200" dirty="0"/>
                        <a:t>These contracts are high value, but low risk. The priority for managing these contracts will be on how to leverage the value as much as possible (e.g. monitoring spend, containing leakage, ensuring rebates &amp; volume discounts are applied, maximising value added services that suppliers can offer).</a:t>
                      </a:r>
                    </a:p>
                  </a:txBody>
                  <a:tcPr/>
                </a:tc>
                <a:extLst>
                  <a:ext uri="{0D108BD9-81ED-4DB2-BD59-A6C34878D82A}">
                    <a16:rowId xmlns:a16="http://schemas.microsoft.com/office/drawing/2014/main" val="1877805247"/>
                  </a:ext>
                </a:extLst>
              </a:tr>
              <a:tr h="203200">
                <a:tc>
                  <a:txBody>
                    <a:bodyPr/>
                    <a:lstStyle/>
                    <a:p>
                      <a:pPr marL="0" indent="0">
                        <a:buFontTx/>
                        <a:buNone/>
                      </a:pPr>
                      <a:r>
                        <a:rPr lang="en-AU" sz="1200" dirty="0">
                          <a:solidFill>
                            <a:srgbClr val="000000"/>
                          </a:solidFill>
                        </a:rPr>
                        <a:t>Focused</a:t>
                      </a:r>
                    </a:p>
                  </a:txBody>
                  <a:tcPr>
                    <a:solidFill>
                      <a:srgbClr val="FAEEC3"/>
                    </a:solidFill>
                  </a:tcPr>
                </a:tc>
                <a:tc>
                  <a:txBody>
                    <a:bodyPr/>
                    <a:lstStyle/>
                    <a:p>
                      <a:pPr marL="0" indent="0">
                        <a:buFontTx/>
                        <a:buNone/>
                      </a:pPr>
                      <a:r>
                        <a:rPr lang="en-AU" sz="1200" dirty="0"/>
                        <a:t>These contracts are higher risk than routine contracts, but not high value. The priority for managing these contracts will be to focus on contract management activities that help minimise risk (e.g. closely monitoring performance against KPIs, regular reporting and meetings with the supplier etc. to pro-actively address any issues about performance).</a:t>
                      </a:r>
                    </a:p>
                  </a:txBody>
                  <a:tcPr/>
                </a:tc>
                <a:extLst>
                  <a:ext uri="{0D108BD9-81ED-4DB2-BD59-A6C34878D82A}">
                    <a16:rowId xmlns:a16="http://schemas.microsoft.com/office/drawing/2014/main" val="696416778"/>
                  </a:ext>
                </a:extLst>
              </a:tr>
              <a:tr h="203200">
                <a:tc>
                  <a:txBody>
                    <a:bodyPr/>
                    <a:lstStyle/>
                    <a:p>
                      <a:pPr marL="0" indent="0">
                        <a:buFontTx/>
                        <a:buNone/>
                      </a:pPr>
                      <a:r>
                        <a:rPr lang="en-AU" sz="1200" dirty="0">
                          <a:solidFill>
                            <a:srgbClr val="000000"/>
                          </a:solidFill>
                        </a:rPr>
                        <a:t>Strategic</a:t>
                      </a:r>
                    </a:p>
                  </a:txBody>
                  <a:tcPr>
                    <a:solidFill>
                      <a:srgbClr val="DCE2D6"/>
                    </a:solidFill>
                  </a:tcPr>
                </a:tc>
                <a:tc>
                  <a:txBody>
                    <a:bodyPr/>
                    <a:lstStyle/>
                    <a:p>
                      <a:pPr marL="0" indent="0">
                        <a:buFontTx/>
                        <a:buNone/>
                      </a:pPr>
                      <a:r>
                        <a:rPr lang="en-AU" sz="1200" dirty="0"/>
                        <a:t>These contracts are high value and high risk to the organisation. These contracts require the most amount of rigour and attention to manage the contract and experiences contract managers.</a:t>
                      </a:r>
                    </a:p>
                  </a:txBody>
                  <a:tcPr/>
                </a:tc>
                <a:extLst>
                  <a:ext uri="{0D108BD9-81ED-4DB2-BD59-A6C34878D82A}">
                    <a16:rowId xmlns:a16="http://schemas.microsoft.com/office/drawing/2014/main" val="229440684"/>
                  </a:ext>
                </a:extLst>
              </a:tr>
            </a:tbl>
          </a:graphicData>
        </a:graphic>
      </p:graphicFrame>
      <p:grpSp>
        <p:nvGrpSpPr>
          <p:cNvPr id="69" name="btfpColumnIndicatorGroup2">
            <a:extLst>
              <a:ext uri="{FF2B5EF4-FFF2-40B4-BE49-F238E27FC236}">
                <a16:creationId xmlns:a16="http://schemas.microsoft.com/office/drawing/2014/main" id="{A8536F43-77A9-E947-8BC3-EE63DECD930D}"/>
              </a:ext>
            </a:extLst>
          </p:cNvPr>
          <p:cNvGrpSpPr/>
          <p:nvPr/>
        </p:nvGrpSpPr>
        <p:grpSpPr>
          <a:xfrm>
            <a:off x="0" y="6926580"/>
            <a:ext cx="12192000" cy="137160"/>
            <a:chOff x="0" y="6926580"/>
            <a:chExt cx="12192000" cy="137160"/>
          </a:xfrm>
        </p:grpSpPr>
        <p:sp>
          <p:nvSpPr>
            <p:cNvPr id="67" name="btfpColumnGapBlocker628042">
              <a:extLst>
                <a:ext uri="{FF2B5EF4-FFF2-40B4-BE49-F238E27FC236}">
                  <a16:creationId xmlns:a16="http://schemas.microsoft.com/office/drawing/2014/main" id="{8AB53CDF-13B5-7A0D-5E16-9897176F3E23}"/>
                </a:ext>
              </a:extLst>
            </p:cNvPr>
            <p:cNvSpPr/>
            <p:nvPr/>
          </p:nvSpPr>
          <p:spPr bwMode="gray">
            <a:xfrm>
              <a:off x="11849101" y="6926580"/>
              <a:ext cx="342899"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65" name="btfpColumnGapBlocker973767">
              <a:extLst>
                <a:ext uri="{FF2B5EF4-FFF2-40B4-BE49-F238E27FC236}">
                  <a16:creationId xmlns:a16="http://schemas.microsoft.com/office/drawing/2014/main" id="{FD6369F6-2BB7-B156-029B-D1B1C1D8A962}"/>
                </a:ext>
              </a:extLst>
            </p:cNvPr>
            <p:cNvSpPr/>
            <p:nvPr/>
          </p:nvSpPr>
          <p:spPr bwMode="gray">
            <a:xfrm>
              <a:off x="9844617" y="6926580"/>
              <a:ext cx="533401"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62" name="btfpColumnIndicator619338">
              <a:extLst>
                <a:ext uri="{FF2B5EF4-FFF2-40B4-BE49-F238E27FC236}">
                  <a16:creationId xmlns:a16="http://schemas.microsoft.com/office/drawing/2014/main" id="{E06C2C5D-E7F0-9F0E-2437-D3E36FF92E7C}"/>
                </a:ext>
              </a:extLst>
            </p:cNvPr>
            <p:cNvCxnSpPr/>
            <p:nvPr/>
          </p:nvCxnSpPr>
          <p:spPr bwMode="gray">
            <a:xfrm flipV="1">
              <a:off x="11849101"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0" name="btfpColumnIndicator997386">
              <a:extLst>
                <a:ext uri="{FF2B5EF4-FFF2-40B4-BE49-F238E27FC236}">
                  <a16:creationId xmlns:a16="http://schemas.microsoft.com/office/drawing/2014/main" id="{61282866-C4A5-7E25-E8D4-FD6197CF8734}"/>
                </a:ext>
              </a:extLst>
            </p:cNvPr>
            <p:cNvCxnSpPr/>
            <p:nvPr/>
          </p:nvCxnSpPr>
          <p:spPr bwMode="gray">
            <a:xfrm flipV="1">
              <a:off x="10378018"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8" name="btfpColumnGapBlocker427809">
              <a:extLst>
                <a:ext uri="{FF2B5EF4-FFF2-40B4-BE49-F238E27FC236}">
                  <a16:creationId xmlns:a16="http://schemas.microsoft.com/office/drawing/2014/main" id="{F948ABA6-AACB-8388-1FB2-E453D6891D96}"/>
                </a:ext>
              </a:extLst>
            </p:cNvPr>
            <p:cNvSpPr/>
            <p:nvPr/>
          </p:nvSpPr>
          <p:spPr bwMode="gray">
            <a:xfrm>
              <a:off x="7840134"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56" name="btfpColumnIndicator995610">
              <a:extLst>
                <a:ext uri="{FF2B5EF4-FFF2-40B4-BE49-F238E27FC236}">
                  <a16:creationId xmlns:a16="http://schemas.microsoft.com/office/drawing/2014/main" id="{F3176E8B-E327-9622-B7A1-F2BDB563C810}"/>
                </a:ext>
              </a:extLst>
            </p:cNvPr>
            <p:cNvCxnSpPr/>
            <p:nvPr/>
          </p:nvCxnSpPr>
          <p:spPr bwMode="gray">
            <a:xfrm flipV="1">
              <a:off x="9844617"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4" name="btfpColumnIndicator210339">
              <a:extLst>
                <a:ext uri="{FF2B5EF4-FFF2-40B4-BE49-F238E27FC236}">
                  <a16:creationId xmlns:a16="http://schemas.microsoft.com/office/drawing/2014/main" id="{F01ECC17-2CC3-2CAF-4713-09341500074C}"/>
                </a:ext>
              </a:extLst>
            </p:cNvPr>
            <p:cNvCxnSpPr/>
            <p:nvPr/>
          </p:nvCxnSpPr>
          <p:spPr bwMode="gray">
            <a:xfrm flipV="1">
              <a:off x="8373534"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2" name="btfpColumnGapBlocker331546">
              <a:extLst>
                <a:ext uri="{FF2B5EF4-FFF2-40B4-BE49-F238E27FC236}">
                  <a16:creationId xmlns:a16="http://schemas.microsoft.com/office/drawing/2014/main" id="{ADC5F3B1-298A-C602-0E8D-89A2258EF419}"/>
                </a:ext>
              </a:extLst>
            </p:cNvPr>
            <p:cNvSpPr/>
            <p:nvPr/>
          </p:nvSpPr>
          <p:spPr bwMode="gray">
            <a:xfrm>
              <a:off x="583565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50" name="btfpColumnIndicator402509">
              <a:extLst>
                <a:ext uri="{FF2B5EF4-FFF2-40B4-BE49-F238E27FC236}">
                  <a16:creationId xmlns:a16="http://schemas.microsoft.com/office/drawing/2014/main" id="{2542DB1E-4916-CA35-024D-F68049EA67F1}"/>
                </a:ext>
              </a:extLst>
            </p:cNvPr>
            <p:cNvCxnSpPr/>
            <p:nvPr/>
          </p:nvCxnSpPr>
          <p:spPr bwMode="gray">
            <a:xfrm flipV="1">
              <a:off x="7840134"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8" name="btfpColumnIndicator201618">
              <a:extLst>
                <a:ext uri="{FF2B5EF4-FFF2-40B4-BE49-F238E27FC236}">
                  <a16:creationId xmlns:a16="http://schemas.microsoft.com/office/drawing/2014/main" id="{1DCA9A78-BA65-5C7E-E6C6-76637EB30A54}"/>
                </a:ext>
              </a:extLst>
            </p:cNvPr>
            <p:cNvCxnSpPr/>
            <p:nvPr/>
          </p:nvCxnSpPr>
          <p:spPr bwMode="gray">
            <a:xfrm flipV="1">
              <a:off x="636905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6" name="btfpColumnGapBlocker130253">
              <a:extLst>
                <a:ext uri="{FF2B5EF4-FFF2-40B4-BE49-F238E27FC236}">
                  <a16:creationId xmlns:a16="http://schemas.microsoft.com/office/drawing/2014/main" id="{883D2164-1726-4F1E-81CF-92EA45106D0C}"/>
                </a:ext>
              </a:extLst>
            </p:cNvPr>
            <p:cNvSpPr/>
            <p:nvPr/>
          </p:nvSpPr>
          <p:spPr bwMode="gray">
            <a:xfrm>
              <a:off x="3831167"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44" name="btfpColumnIndicator711880">
              <a:extLst>
                <a:ext uri="{FF2B5EF4-FFF2-40B4-BE49-F238E27FC236}">
                  <a16:creationId xmlns:a16="http://schemas.microsoft.com/office/drawing/2014/main" id="{927CA6F7-EEC5-A74C-C8C5-77247AF5F3CF}"/>
                </a:ext>
              </a:extLst>
            </p:cNvPr>
            <p:cNvCxnSpPr/>
            <p:nvPr/>
          </p:nvCxnSpPr>
          <p:spPr bwMode="gray">
            <a:xfrm flipV="1">
              <a:off x="583565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2" name="btfpColumnIndicator617821">
              <a:extLst>
                <a:ext uri="{FF2B5EF4-FFF2-40B4-BE49-F238E27FC236}">
                  <a16:creationId xmlns:a16="http://schemas.microsoft.com/office/drawing/2014/main" id="{00096EE4-FDC7-F561-2A83-F2417C823BF0}"/>
                </a:ext>
              </a:extLst>
            </p:cNvPr>
            <p:cNvCxnSpPr/>
            <p:nvPr/>
          </p:nvCxnSpPr>
          <p:spPr bwMode="gray">
            <a:xfrm flipV="1">
              <a:off x="4364567"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0" name="btfpColumnGapBlocker785511">
              <a:extLst>
                <a:ext uri="{FF2B5EF4-FFF2-40B4-BE49-F238E27FC236}">
                  <a16:creationId xmlns:a16="http://schemas.microsoft.com/office/drawing/2014/main" id="{B7DB3770-AFF3-BE25-63F9-CF1ABEBC21C2}"/>
                </a:ext>
              </a:extLst>
            </p:cNvPr>
            <p:cNvSpPr/>
            <p:nvPr/>
          </p:nvSpPr>
          <p:spPr bwMode="gray">
            <a:xfrm>
              <a:off x="1826683"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38" name="btfpColumnIndicator837403">
              <a:extLst>
                <a:ext uri="{FF2B5EF4-FFF2-40B4-BE49-F238E27FC236}">
                  <a16:creationId xmlns:a16="http://schemas.microsoft.com/office/drawing/2014/main" id="{6F97B49A-60ED-8132-FD62-79DBE1105970}"/>
                </a:ext>
              </a:extLst>
            </p:cNvPr>
            <p:cNvCxnSpPr/>
            <p:nvPr/>
          </p:nvCxnSpPr>
          <p:spPr bwMode="gray">
            <a:xfrm flipV="1">
              <a:off x="3831167"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6" name="btfpColumnIndicator876257">
              <a:extLst>
                <a:ext uri="{FF2B5EF4-FFF2-40B4-BE49-F238E27FC236}">
                  <a16:creationId xmlns:a16="http://schemas.microsoft.com/office/drawing/2014/main" id="{0AC1DA23-82FC-2C01-6E04-4C0DABDD492D}"/>
                </a:ext>
              </a:extLst>
            </p:cNvPr>
            <p:cNvCxnSpPr/>
            <p:nvPr/>
          </p:nvCxnSpPr>
          <p:spPr bwMode="gray">
            <a:xfrm flipV="1">
              <a:off x="2360083"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4" name="btfpColumnGapBlocker864151">
              <a:extLst>
                <a:ext uri="{FF2B5EF4-FFF2-40B4-BE49-F238E27FC236}">
                  <a16:creationId xmlns:a16="http://schemas.microsoft.com/office/drawing/2014/main" id="{415DD2F8-36BF-C684-25B3-74AD979F267A}"/>
                </a:ext>
              </a:extLst>
            </p:cNvPr>
            <p:cNvSpPr/>
            <p:nvPr/>
          </p:nvSpPr>
          <p:spPr bwMode="gray">
            <a:xfrm>
              <a:off x="0" y="6926580"/>
              <a:ext cx="3556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32" name="btfpColumnIndicator587014">
              <a:extLst>
                <a:ext uri="{FF2B5EF4-FFF2-40B4-BE49-F238E27FC236}">
                  <a16:creationId xmlns:a16="http://schemas.microsoft.com/office/drawing/2014/main" id="{BAC60581-178B-F9DB-36D3-CCEA6CD92A11}"/>
                </a:ext>
              </a:extLst>
            </p:cNvPr>
            <p:cNvCxnSpPr/>
            <p:nvPr/>
          </p:nvCxnSpPr>
          <p:spPr bwMode="gray">
            <a:xfrm flipV="1">
              <a:off x="1826683"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9" name="btfpColumnIndicator782483">
              <a:extLst>
                <a:ext uri="{FF2B5EF4-FFF2-40B4-BE49-F238E27FC236}">
                  <a16:creationId xmlns:a16="http://schemas.microsoft.com/office/drawing/2014/main" id="{844ABB7F-B98D-6794-042E-F9F14DBC93B0}"/>
                </a:ext>
              </a:extLst>
            </p:cNvPr>
            <p:cNvCxnSpPr/>
            <p:nvPr/>
          </p:nvCxnSpPr>
          <p:spPr bwMode="gray">
            <a:xfrm flipV="1">
              <a:off x="355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68" name="btfpColumnIndicatorGroup1">
            <a:extLst>
              <a:ext uri="{FF2B5EF4-FFF2-40B4-BE49-F238E27FC236}">
                <a16:creationId xmlns:a16="http://schemas.microsoft.com/office/drawing/2014/main" id="{85FC914B-DC66-4F7D-9220-E2BD1F919E65}"/>
              </a:ext>
            </a:extLst>
          </p:cNvPr>
          <p:cNvGrpSpPr/>
          <p:nvPr/>
        </p:nvGrpSpPr>
        <p:grpSpPr>
          <a:xfrm>
            <a:off x="0" y="-205740"/>
            <a:ext cx="12192000" cy="137160"/>
            <a:chOff x="0" y="-205740"/>
            <a:chExt cx="12192000" cy="137160"/>
          </a:xfrm>
        </p:grpSpPr>
        <p:sp>
          <p:nvSpPr>
            <p:cNvPr id="66" name="btfpColumnGapBlocker292498">
              <a:extLst>
                <a:ext uri="{FF2B5EF4-FFF2-40B4-BE49-F238E27FC236}">
                  <a16:creationId xmlns:a16="http://schemas.microsoft.com/office/drawing/2014/main" id="{02B67601-39B9-FB6D-A8FB-AAD82985E7AB}"/>
                </a:ext>
              </a:extLst>
            </p:cNvPr>
            <p:cNvSpPr/>
            <p:nvPr/>
          </p:nvSpPr>
          <p:spPr bwMode="gray">
            <a:xfrm>
              <a:off x="11849101" y="-205740"/>
              <a:ext cx="342899"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63" name="btfpColumnGapBlocker368513">
              <a:extLst>
                <a:ext uri="{FF2B5EF4-FFF2-40B4-BE49-F238E27FC236}">
                  <a16:creationId xmlns:a16="http://schemas.microsoft.com/office/drawing/2014/main" id="{F3F122CD-9795-1B09-0E3D-6142ECA161C9}"/>
                </a:ext>
              </a:extLst>
            </p:cNvPr>
            <p:cNvSpPr/>
            <p:nvPr/>
          </p:nvSpPr>
          <p:spPr bwMode="gray">
            <a:xfrm>
              <a:off x="9844617" y="-205740"/>
              <a:ext cx="533401"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61" name="btfpColumnIndicator203048">
              <a:extLst>
                <a:ext uri="{FF2B5EF4-FFF2-40B4-BE49-F238E27FC236}">
                  <a16:creationId xmlns:a16="http://schemas.microsoft.com/office/drawing/2014/main" id="{6DDB82C5-01AB-D8D1-D052-E0ABEC5F9090}"/>
                </a:ext>
              </a:extLst>
            </p:cNvPr>
            <p:cNvCxnSpPr/>
            <p:nvPr/>
          </p:nvCxnSpPr>
          <p:spPr bwMode="gray">
            <a:xfrm flipV="1">
              <a:off x="11849101"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9" name="btfpColumnIndicator378509">
              <a:extLst>
                <a:ext uri="{FF2B5EF4-FFF2-40B4-BE49-F238E27FC236}">
                  <a16:creationId xmlns:a16="http://schemas.microsoft.com/office/drawing/2014/main" id="{39382DD3-0FB6-545A-C586-9FCC639C7221}"/>
                </a:ext>
              </a:extLst>
            </p:cNvPr>
            <p:cNvCxnSpPr/>
            <p:nvPr/>
          </p:nvCxnSpPr>
          <p:spPr bwMode="gray">
            <a:xfrm flipV="1">
              <a:off x="10378018"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7" name="btfpColumnGapBlocker496473">
              <a:extLst>
                <a:ext uri="{FF2B5EF4-FFF2-40B4-BE49-F238E27FC236}">
                  <a16:creationId xmlns:a16="http://schemas.microsoft.com/office/drawing/2014/main" id="{5A229C0D-D1B2-BEA2-3C99-AA0EBA4C2B5B}"/>
                </a:ext>
              </a:extLst>
            </p:cNvPr>
            <p:cNvSpPr/>
            <p:nvPr/>
          </p:nvSpPr>
          <p:spPr bwMode="gray">
            <a:xfrm>
              <a:off x="7840134"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55" name="btfpColumnIndicator167543">
              <a:extLst>
                <a:ext uri="{FF2B5EF4-FFF2-40B4-BE49-F238E27FC236}">
                  <a16:creationId xmlns:a16="http://schemas.microsoft.com/office/drawing/2014/main" id="{9ECB30A7-9FB8-CA99-8AA5-B1B09EC3BAA3}"/>
                </a:ext>
              </a:extLst>
            </p:cNvPr>
            <p:cNvCxnSpPr/>
            <p:nvPr/>
          </p:nvCxnSpPr>
          <p:spPr bwMode="gray">
            <a:xfrm flipV="1">
              <a:off x="9844617"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3" name="btfpColumnIndicator194676">
              <a:extLst>
                <a:ext uri="{FF2B5EF4-FFF2-40B4-BE49-F238E27FC236}">
                  <a16:creationId xmlns:a16="http://schemas.microsoft.com/office/drawing/2014/main" id="{E7199A7B-F32C-68A7-6519-62A65E30AEEA}"/>
                </a:ext>
              </a:extLst>
            </p:cNvPr>
            <p:cNvCxnSpPr/>
            <p:nvPr/>
          </p:nvCxnSpPr>
          <p:spPr bwMode="gray">
            <a:xfrm flipV="1">
              <a:off x="837353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1" name="btfpColumnGapBlocker421700">
              <a:extLst>
                <a:ext uri="{FF2B5EF4-FFF2-40B4-BE49-F238E27FC236}">
                  <a16:creationId xmlns:a16="http://schemas.microsoft.com/office/drawing/2014/main" id="{42E9DCB0-674C-9534-2DDB-0C7FCE64CA70}"/>
                </a:ext>
              </a:extLst>
            </p:cNvPr>
            <p:cNvSpPr/>
            <p:nvPr/>
          </p:nvSpPr>
          <p:spPr bwMode="gray">
            <a:xfrm>
              <a:off x="583565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49" name="btfpColumnIndicator338664">
              <a:extLst>
                <a:ext uri="{FF2B5EF4-FFF2-40B4-BE49-F238E27FC236}">
                  <a16:creationId xmlns:a16="http://schemas.microsoft.com/office/drawing/2014/main" id="{B3901711-8A6D-BED2-7635-5ED5C7E4C331}"/>
                </a:ext>
              </a:extLst>
            </p:cNvPr>
            <p:cNvCxnSpPr/>
            <p:nvPr/>
          </p:nvCxnSpPr>
          <p:spPr bwMode="gray">
            <a:xfrm flipV="1">
              <a:off x="7840134"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7" name="btfpColumnIndicator608978">
              <a:extLst>
                <a:ext uri="{FF2B5EF4-FFF2-40B4-BE49-F238E27FC236}">
                  <a16:creationId xmlns:a16="http://schemas.microsoft.com/office/drawing/2014/main" id="{BD4B4DE0-7D1F-E117-CFC8-C0C7F60251B2}"/>
                </a:ext>
              </a:extLst>
            </p:cNvPr>
            <p:cNvCxnSpPr/>
            <p:nvPr/>
          </p:nvCxnSpPr>
          <p:spPr bwMode="gray">
            <a:xfrm flipV="1">
              <a:off x="636905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5" name="btfpColumnGapBlocker606381">
              <a:extLst>
                <a:ext uri="{FF2B5EF4-FFF2-40B4-BE49-F238E27FC236}">
                  <a16:creationId xmlns:a16="http://schemas.microsoft.com/office/drawing/2014/main" id="{853F8562-C989-6715-135D-4DB1111F3481}"/>
                </a:ext>
              </a:extLst>
            </p:cNvPr>
            <p:cNvSpPr/>
            <p:nvPr/>
          </p:nvSpPr>
          <p:spPr bwMode="gray">
            <a:xfrm>
              <a:off x="3831167"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43" name="btfpColumnIndicator621822">
              <a:extLst>
                <a:ext uri="{FF2B5EF4-FFF2-40B4-BE49-F238E27FC236}">
                  <a16:creationId xmlns:a16="http://schemas.microsoft.com/office/drawing/2014/main" id="{EDCE7DD9-2080-E3C6-1F89-33FE54766B2C}"/>
                </a:ext>
              </a:extLst>
            </p:cNvPr>
            <p:cNvCxnSpPr/>
            <p:nvPr/>
          </p:nvCxnSpPr>
          <p:spPr bwMode="gray">
            <a:xfrm flipV="1">
              <a:off x="583565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1" name="btfpColumnIndicator728301">
              <a:extLst>
                <a:ext uri="{FF2B5EF4-FFF2-40B4-BE49-F238E27FC236}">
                  <a16:creationId xmlns:a16="http://schemas.microsoft.com/office/drawing/2014/main" id="{9FE30303-8BDA-063B-F202-20109E9F68D5}"/>
                </a:ext>
              </a:extLst>
            </p:cNvPr>
            <p:cNvCxnSpPr/>
            <p:nvPr/>
          </p:nvCxnSpPr>
          <p:spPr bwMode="gray">
            <a:xfrm flipV="1">
              <a:off x="4364567"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9" name="btfpColumnGapBlocker381102">
              <a:extLst>
                <a:ext uri="{FF2B5EF4-FFF2-40B4-BE49-F238E27FC236}">
                  <a16:creationId xmlns:a16="http://schemas.microsoft.com/office/drawing/2014/main" id="{B2E114A9-DFB7-8062-D4A2-DEF019E170E9}"/>
                </a:ext>
              </a:extLst>
            </p:cNvPr>
            <p:cNvSpPr/>
            <p:nvPr/>
          </p:nvSpPr>
          <p:spPr bwMode="gray">
            <a:xfrm>
              <a:off x="1826683"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37" name="btfpColumnIndicator603750">
              <a:extLst>
                <a:ext uri="{FF2B5EF4-FFF2-40B4-BE49-F238E27FC236}">
                  <a16:creationId xmlns:a16="http://schemas.microsoft.com/office/drawing/2014/main" id="{EBF2C731-2990-FA6E-6B25-224D950F8870}"/>
                </a:ext>
              </a:extLst>
            </p:cNvPr>
            <p:cNvCxnSpPr/>
            <p:nvPr/>
          </p:nvCxnSpPr>
          <p:spPr bwMode="gray">
            <a:xfrm flipV="1">
              <a:off x="3831167"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5" name="btfpColumnIndicator819360">
              <a:extLst>
                <a:ext uri="{FF2B5EF4-FFF2-40B4-BE49-F238E27FC236}">
                  <a16:creationId xmlns:a16="http://schemas.microsoft.com/office/drawing/2014/main" id="{64236FB8-414F-55F5-195E-EB290D15E1FB}"/>
                </a:ext>
              </a:extLst>
            </p:cNvPr>
            <p:cNvCxnSpPr/>
            <p:nvPr/>
          </p:nvCxnSpPr>
          <p:spPr bwMode="gray">
            <a:xfrm flipV="1">
              <a:off x="2360083"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3" name="btfpColumnGapBlocker801108">
              <a:extLst>
                <a:ext uri="{FF2B5EF4-FFF2-40B4-BE49-F238E27FC236}">
                  <a16:creationId xmlns:a16="http://schemas.microsoft.com/office/drawing/2014/main" id="{D08ABEC7-2D12-AF0B-027D-E4EC8BD45A0A}"/>
                </a:ext>
              </a:extLst>
            </p:cNvPr>
            <p:cNvSpPr/>
            <p:nvPr/>
          </p:nvSpPr>
          <p:spPr bwMode="gray">
            <a:xfrm>
              <a:off x="0" y="-205740"/>
              <a:ext cx="3556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31" name="btfpColumnIndicator148204">
              <a:extLst>
                <a:ext uri="{FF2B5EF4-FFF2-40B4-BE49-F238E27FC236}">
                  <a16:creationId xmlns:a16="http://schemas.microsoft.com/office/drawing/2014/main" id="{27B85B08-7FAE-A31A-AA2F-F2F18893770E}"/>
                </a:ext>
              </a:extLst>
            </p:cNvPr>
            <p:cNvCxnSpPr/>
            <p:nvPr/>
          </p:nvCxnSpPr>
          <p:spPr bwMode="gray">
            <a:xfrm flipV="1">
              <a:off x="1826683"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9" name="btfpColumnIndicator434762">
              <a:extLst>
                <a:ext uri="{FF2B5EF4-FFF2-40B4-BE49-F238E27FC236}">
                  <a16:creationId xmlns:a16="http://schemas.microsoft.com/office/drawing/2014/main" id="{8AF9813C-719F-AE8A-0D32-E269F0A8B0E7}"/>
                </a:ext>
              </a:extLst>
            </p:cNvPr>
            <p:cNvCxnSpPr/>
            <p:nvPr/>
          </p:nvCxnSpPr>
          <p:spPr bwMode="gray">
            <a:xfrm flipV="1">
              <a:off x="355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4" name="Content Placeholder 2">
            <a:extLst>
              <a:ext uri="{FF2B5EF4-FFF2-40B4-BE49-F238E27FC236}">
                <a16:creationId xmlns:a16="http://schemas.microsoft.com/office/drawing/2014/main" id="{7AFC37A7-6246-1043-7A87-8363CB23D313}"/>
              </a:ext>
            </a:extLst>
          </p:cNvPr>
          <p:cNvSpPr txBox="1">
            <a:spLocks/>
          </p:cNvSpPr>
          <p:nvPr/>
        </p:nvSpPr>
        <p:spPr>
          <a:xfrm>
            <a:off x="616705" y="4600836"/>
            <a:ext cx="5479295" cy="1702009"/>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896938" indent="-177800" algn="l" defTabSz="914400" rtl="0" eaLnBrk="1" latinLnBrk="0" hangingPunct="1">
              <a:lnSpc>
                <a:spcPct val="100000"/>
              </a:lnSpc>
              <a:spcBef>
                <a:spcPts val="500"/>
              </a:spcBef>
              <a:buFont typeface="Arial" panose="020B0604020202020204" pitchFamily="34" charset="0"/>
              <a:buChar char="›"/>
              <a:tabLst>
                <a:tab pos="896938" algn="l"/>
              </a:tabLst>
              <a:defRPr sz="1400" kern="1200">
                <a:solidFill>
                  <a:schemeClr val="tx1"/>
                </a:solidFill>
                <a:latin typeface="+mn-lt"/>
                <a:ea typeface="+mn-ea"/>
                <a:cs typeface="+mn-cs"/>
              </a:defRPr>
            </a:lvl3pPr>
            <a:lvl4pPr marL="1163638" indent="-2667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339850" indent="-176213"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ts val="0"/>
              </a:spcBef>
              <a:spcAft>
                <a:spcPts val="1200"/>
              </a:spcAft>
            </a:pPr>
            <a:r>
              <a:rPr lang="en-US" sz="1800" dirty="0"/>
              <a:t>Designs the contract management approach around the value and risk to your </a:t>
            </a:r>
            <a:r>
              <a:rPr lang="en-US" sz="1800" dirty="0" err="1"/>
              <a:t>organisation</a:t>
            </a:r>
            <a:r>
              <a:rPr lang="en-US" sz="1800" dirty="0"/>
              <a:t> </a:t>
            </a:r>
          </a:p>
          <a:p>
            <a:pPr fontAlgn="auto">
              <a:spcBef>
                <a:spcPts val="0"/>
              </a:spcBef>
              <a:spcAft>
                <a:spcPts val="1200"/>
              </a:spcAft>
            </a:pPr>
            <a:r>
              <a:rPr lang="en-US" sz="1800" dirty="0"/>
              <a:t>Scales the contract management tools, governance, time and effort in line with the complexity and value of that contract</a:t>
            </a:r>
          </a:p>
        </p:txBody>
      </p:sp>
      <p:sp>
        <p:nvSpPr>
          <p:cNvPr id="3" name="btfpLayoutConfig" hidden="1"/>
          <p:cNvSpPr txBox="1"/>
          <p:nvPr/>
        </p:nvSpPr>
        <p:spPr bwMode="gray">
          <a:xfrm>
            <a:off x="12700" y="12700"/>
            <a:ext cx="1637234" cy="88092"/>
          </a:xfrm>
          <a:prstGeom prst="rect">
            <a:avLst/>
          </a:prstGeom>
          <a:noFill/>
        </p:spPr>
        <p:txBody>
          <a:bodyPr vert="horz" wrap="none" lIns="36000" tIns="36000" rIns="36000" bIns="36000" rtlCol="0">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 b="0" i="0" u="none" strike="noStrike" kern="1200" cap="none" spc="0" normalizeH="0" baseline="0" noProof="0">
                <a:ln>
                  <a:noFill/>
                </a:ln>
                <a:solidFill>
                  <a:srgbClr val="FFFFFF">
                    <a:alpha val="0"/>
                  </a:srgbClr>
                </a:solidFill>
                <a:effectLst/>
                <a:uLnTx/>
                <a:uFillTx/>
                <a:latin typeface="Arial"/>
                <a:ea typeface="+mn-ea"/>
                <a:cs typeface="+mn-cs"/>
              </a:rPr>
              <a:t>overall_1_131910454158952321 columns_6_131913077477008606 10_0_131910454145300192 11_0_131910454147068323 13_1_131910454149745966 14_0_131910454150536534 15_0_131910454151497179 12_0_131913086036049457 27_1_132276712248614422 29_0_132278467348909295 </a:t>
            </a:r>
            <a:endParaRPr kumimoji="0" lang="en-US" sz="100" b="0" i="0" u="none" strike="noStrike" kern="1200" cap="none" spc="0" normalizeH="0" baseline="0" noProof="0" dirty="0" err="1">
              <a:ln>
                <a:noFill/>
              </a:ln>
              <a:solidFill>
                <a:srgbClr val="FFFFFF">
                  <a:alpha val="0"/>
                </a:srgbClr>
              </a:solidFill>
              <a:effectLst/>
              <a:uLnTx/>
              <a:uFillTx/>
              <a:latin typeface="Arial"/>
              <a:ea typeface="+mn-ea"/>
              <a:cs typeface="+mn-cs"/>
            </a:endParaRPr>
          </a:p>
        </p:txBody>
      </p:sp>
      <p:sp>
        <p:nvSpPr>
          <p:cNvPr id="2" name="Title 1"/>
          <p:cNvSpPr>
            <a:spLocks noGrp="1"/>
          </p:cNvSpPr>
          <p:nvPr>
            <p:ph type="title"/>
          </p:nvPr>
        </p:nvSpPr>
        <p:spPr/>
        <p:txBody>
          <a:bodyPr wrap="square"/>
          <a:lstStyle/>
          <a:p>
            <a:r>
              <a:rPr lang="en-US" sz="2400" dirty="0"/>
              <a:t>Contract segmentation by value and complexity/risk helps to focus contract management efforts</a:t>
            </a:r>
          </a:p>
        </p:txBody>
      </p:sp>
      <p:sp>
        <p:nvSpPr>
          <p:cNvPr id="13" name="btfpNotesBox431070"/>
          <p:cNvSpPr txBox="1"/>
          <p:nvPr>
            <p:custDataLst>
              <p:tags r:id="rId3"/>
            </p:custDataLst>
          </p:nvPr>
        </p:nvSpPr>
        <p:spPr bwMode="gray">
          <a:xfrm>
            <a:off x="7002105" y="5921652"/>
            <a:ext cx="4885093" cy="137160"/>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Arial"/>
                <a:ea typeface="+mn-ea"/>
                <a:cs typeface="+mn-cs"/>
              </a:rPr>
              <a:t>Note: *Also referred to as the </a:t>
            </a:r>
            <a:r>
              <a:rPr kumimoji="0" lang="en-US" sz="900" b="0" i="1" u="none" strike="noStrike" kern="1200" cap="none" spc="0" normalizeH="0" baseline="0" noProof="0" dirty="0" err="1">
                <a:ln>
                  <a:noFill/>
                </a:ln>
                <a:solidFill>
                  <a:srgbClr val="000000"/>
                </a:solidFill>
                <a:effectLst/>
                <a:uLnTx/>
                <a:uFillTx/>
                <a:latin typeface="Arial"/>
                <a:ea typeface="+mn-ea"/>
                <a:cs typeface="+mn-cs"/>
              </a:rPr>
              <a:t>Kraljic</a:t>
            </a:r>
            <a:r>
              <a:rPr kumimoji="0" lang="en-US" sz="900" b="0" i="1" u="none" strike="noStrike" kern="1200" cap="none" spc="0" normalizeH="0" baseline="0" noProof="0" dirty="0">
                <a:ln>
                  <a:noFill/>
                </a:ln>
                <a:solidFill>
                  <a:srgbClr val="000000"/>
                </a:solidFill>
                <a:effectLst/>
                <a:uLnTx/>
                <a:uFillTx/>
                <a:latin typeface="Arial"/>
                <a:ea typeface="+mn-ea"/>
                <a:cs typeface="+mn-cs"/>
              </a:rPr>
              <a:t> Matrix</a:t>
            </a:r>
          </a:p>
        </p:txBody>
      </p:sp>
      <p:grpSp>
        <p:nvGrpSpPr>
          <p:cNvPr id="93" name="Group 92">
            <a:extLst>
              <a:ext uri="{FF2B5EF4-FFF2-40B4-BE49-F238E27FC236}">
                <a16:creationId xmlns:a16="http://schemas.microsoft.com/office/drawing/2014/main" id="{966D965F-3F8D-65C5-4839-9904F113D172}"/>
              </a:ext>
            </a:extLst>
          </p:cNvPr>
          <p:cNvGrpSpPr/>
          <p:nvPr/>
        </p:nvGrpSpPr>
        <p:grpSpPr>
          <a:xfrm>
            <a:off x="330572" y="1189585"/>
            <a:ext cx="5058665" cy="3421609"/>
            <a:chOff x="767623" y="1425805"/>
            <a:chExt cx="5058665" cy="3421609"/>
          </a:xfrm>
        </p:grpSpPr>
        <p:sp>
          <p:nvSpPr>
            <p:cNvPr id="10" name="btfpBulletedList959099"/>
            <p:cNvSpPr txBox="1"/>
            <p:nvPr>
              <p:custDataLst>
                <p:tags r:id="rId4"/>
              </p:custDataLst>
            </p:nvPr>
          </p:nvSpPr>
          <p:spPr bwMode="gray">
            <a:xfrm rot="16200000">
              <a:off x="-80687" y="2864724"/>
              <a:ext cx="1984767" cy="288147"/>
            </a:xfrm>
            <a:prstGeom prst="rect">
              <a:avLst/>
            </a:prstGeom>
            <a:noFill/>
          </p:spPr>
          <p:txBody>
            <a:bodyPr vert="horz" wrap="square" lIns="36000" tIns="36000" rIns="36000" bIns="36000" rtlCol="0">
              <a:spAutoFit/>
            </a:bodyPr>
            <a:lstStyle/>
            <a:p>
              <a:pPr marR="0" lvl="0" algn="ctr" defTabSz="711200" rtl="0" eaLnBrk="1" fontAlgn="auto" latinLnBrk="0" hangingPunct="1">
                <a:lnSpc>
                  <a:spcPct val="100000"/>
                </a:lnSpc>
                <a:spcBef>
                  <a:spcPts val="900"/>
                </a:spcBef>
                <a:spcAft>
                  <a:spcPts val="0"/>
                </a:spcAft>
                <a:buClrTx/>
                <a:buSzTx/>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Value</a:t>
              </a:r>
            </a:p>
          </p:txBody>
        </p:sp>
        <p:sp>
          <p:nvSpPr>
            <p:cNvPr id="16" name="Rectangle 14"/>
            <p:cNvSpPr>
              <a:spLocks noChangeArrowheads="1"/>
            </p:cNvSpPr>
            <p:nvPr/>
          </p:nvSpPr>
          <p:spPr bwMode="auto">
            <a:xfrm>
              <a:off x="1890948" y="4534175"/>
              <a:ext cx="3326524" cy="313239"/>
            </a:xfrm>
            <a:prstGeom prst="rect">
              <a:avLst/>
            </a:prstGeom>
            <a:noFill/>
            <a:ln w="12700">
              <a:noFill/>
              <a:miter lim="800000"/>
              <a:headEnd/>
              <a:tailEnd/>
            </a:ln>
          </p:spPr>
          <p:txBody>
            <a:bodyPr wrap="square" lIns="98579" tIns="48425" rIns="98579" bIns="48425">
              <a:spAutoFit/>
            </a:bodyPr>
            <a:lstStyle/>
            <a:p>
              <a:pPr marL="0" marR="0" lvl="0" indent="0" algn="ctr" defTabSz="996266"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000000"/>
                  </a:solidFill>
                  <a:effectLst/>
                  <a:uLnTx/>
                  <a:uFillTx/>
                  <a:latin typeface="Arial"/>
                  <a:ea typeface="宋体" pitchFamily="2" charset="-122"/>
                  <a:cs typeface="+mn-cs"/>
                </a:rPr>
                <a:t>Complexity</a:t>
              </a:r>
            </a:p>
          </p:txBody>
        </p:sp>
        <p:sp>
          <p:nvSpPr>
            <p:cNvPr id="17" name="Rectangle 16"/>
            <p:cNvSpPr>
              <a:spLocks noChangeArrowheads="1"/>
            </p:cNvSpPr>
            <p:nvPr/>
          </p:nvSpPr>
          <p:spPr bwMode="auto">
            <a:xfrm>
              <a:off x="917272" y="1425806"/>
              <a:ext cx="397545" cy="215444"/>
            </a:xfrm>
            <a:prstGeom prst="rect">
              <a:avLst/>
            </a:prstGeom>
            <a:noFill/>
            <a:ln w="12700">
              <a:noFill/>
              <a:miter lim="800000"/>
              <a:headEnd/>
              <a:tailEnd/>
            </a:ln>
          </p:spPr>
          <p:txBody>
            <a:bodyPr wrap="none" lIns="0" tIns="0" rIns="0" bIns="0">
              <a:spAutoFit/>
            </a:bodyPr>
            <a:lstStyle/>
            <a:p>
              <a:pPr marL="0" marR="0" lvl="0" indent="0" algn="ctr" defTabSz="996266"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000000"/>
                  </a:solidFill>
                  <a:effectLst/>
                  <a:uLnTx/>
                  <a:uFillTx/>
                  <a:latin typeface="Arial"/>
                  <a:ea typeface="宋体" pitchFamily="2" charset="-122"/>
                  <a:cs typeface="+mn-cs"/>
                </a:rPr>
                <a:t>High</a:t>
              </a:r>
            </a:p>
          </p:txBody>
        </p:sp>
        <p:sp>
          <p:nvSpPr>
            <p:cNvPr id="18" name="Rectangle 20"/>
            <p:cNvSpPr>
              <a:spLocks noChangeArrowheads="1"/>
            </p:cNvSpPr>
            <p:nvPr/>
          </p:nvSpPr>
          <p:spPr bwMode="auto">
            <a:xfrm>
              <a:off x="930960" y="4090160"/>
              <a:ext cx="357469" cy="215444"/>
            </a:xfrm>
            <a:prstGeom prst="rect">
              <a:avLst/>
            </a:prstGeom>
            <a:noFill/>
            <a:ln w="12700">
              <a:noFill/>
              <a:miter lim="800000"/>
              <a:headEnd/>
              <a:tailEnd/>
            </a:ln>
          </p:spPr>
          <p:txBody>
            <a:bodyPr wrap="none" lIns="0" tIns="0" rIns="0" bIns="0">
              <a:spAutoFit/>
            </a:bodyPr>
            <a:lstStyle/>
            <a:p>
              <a:pPr marL="0" marR="0" lvl="0" indent="0" algn="ctr" defTabSz="996266"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000000"/>
                  </a:solidFill>
                  <a:effectLst/>
                  <a:uLnTx/>
                  <a:uFillTx/>
                  <a:latin typeface="Arial"/>
                  <a:ea typeface="宋体" pitchFamily="2" charset="-122"/>
                  <a:cs typeface="+mn-cs"/>
                </a:rPr>
                <a:t>Low</a:t>
              </a:r>
            </a:p>
          </p:txBody>
        </p:sp>
        <p:sp>
          <p:nvSpPr>
            <p:cNvPr id="19" name="Rectangle 21"/>
            <p:cNvSpPr>
              <a:spLocks noChangeArrowheads="1"/>
            </p:cNvSpPr>
            <p:nvPr/>
          </p:nvSpPr>
          <p:spPr bwMode="auto">
            <a:xfrm>
              <a:off x="1393069" y="4383954"/>
              <a:ext cx="459779" cy="238988"/>
            </a:xfrm>
            <a:prstGeom prst="rect">
              <a:avLst/>
            </a:prstGeom>
            <a:noFill/>
            <a:ln w="12700">
              <a:noFill/>
              <a:miter lim="800000"/>
              <a:headEnd/>
              <a:tailEnd/>
            </a:ln>
          </p:spPr>
          <p:txBody>
            <a:bodyPr wrap="none" lIns="0" tIns="0" rIns="0" bIns="0">
              <a:spAutoFit/>
            </a:bodyPr>
            <a:lstStyle/>
            <a:p>
              <a:pPr marL="0" marR="0" lvl="0" indent="0" algn="ctr" defTabSz="996266"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a:ln>
                    <a:noFill/>
                  </a:ln>
                  <a:solidFill>
                    <a:srgbClr val="000000"/>
                  </a:solidFill>
                  <a:effectLst/>
                  <a:uLnTx/>
                  <a:uFillTx/>
                  <a:latin typeface="Arial"/>
                  <a:ea typeface="宋体" pitchFamily="2" charset="-122"/>
                  <a:cs typeface="+mn-cs"/>
                </a:rPr>
                <a:t>Low</a:t>
              </a:r>
              <a:endParaRPr kumimoji="0" lang="en-US" altLang="zh-CN" sz="1400" b="1" i="0" u="none" strike="noStrike" kern="1200" cap="none" spc="0" normalizeH="0" baseline="0" noProof="0" dirty="0">
                <a:ln>
                  <a:noFill/>
                </a:ln>
                <a:solidFill>
                  <a:srgbClr val="000000"/>
                </a:solidFill>
                <a:effectLst/>
                <a:uLnTx/>
                <a:uFillTx/>
                <a:latin typeface="Arial"/>
                <a:ea typeface="宋体" pitchFamily="2" charset="-122"/>
                <a:cs typeface="+mn-cs"/>
              </a:endParaRPr>
            </a:p>
          </p:txBody>
        </p:sp>
        <p:sp>
          <p:nvSpPr>
            <p:cNvPr id="20" name="Rectangle 22"/>
            <p:cNvSpPr>
              <a:spLocks noChangeArrowheads="1"/>
            </p:cNvSpPr>
            <p:nvPr/>
          </p:nvSpPr>
          <p:spPr bwMode="auto">
            <a:xfrm>
              <a:off x="5314965" y="4383954"/>
              <a:ext cx="511323" cy="238988"/>
            </a:xfrm>
            <a:prstGeom prst="rect">
              <a:avLst/>
            </a:prstGeom>
            <a:noFill/>
            <a:ln w="12700">
              <a:noFill/>
              <a:miter lim="800000"/>
              <a:headEnd/>
              <a:tailEnd/>
            </a:ln>
          </p:spPr>
          <p:txBody>
            <a:bodyPr wrap="none" lIns="0" tIns="0" rIns="0" bIns="0">
              <a:spAutoFit/>
            </a:bodyPr>
            <a:lstStyle/>
            <a:p>
              <a:pPr marL="0" marR="0" lvl="0" indent="0" algn="ctr" defTabSz="996266"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000000"/>
                  </a:solidFill>
                  <a:effectLst/>
                  <a:uLnTx/>
                  <a:uFillTx/>
                  <a:latin typeface="Arial"/>
                  <a:ea typeface="宋体" pitchFamily="2" charset="-122"/>
                  <a:cs typeface="+mn-cs"/>
                </a:rPr>
                <a:t>High</a:t>
              </a:r>
            </a:p>
          </p:txBody>
        </p:sp>
        <p:cxnSp>
          <p:nvCxnSpPr>
            <p:cNvPr id="21" name="Straight Arrow Connector 20"/>
            <p:cNvCxnSpPr>
              <a:cxnSpLocks/>
              <a:stCxn id="18" idx="0"/>
              <a:endCxn id="17" idx="2"/>
            </p:cNvCxnSpPr>
            <p:nvPr/>
          </p:nvCxnSpPr>
          <p:spPr>
            <a:xfrm flipV="1">
              <a:off x="1109695" y="1641250"/>
              <a:ext cx="6350" cy="2448910"/>
            </a:xfrm>
            <a:prstGeom prst="straightConnector1">
              <a:avLst/>
            </a:prstGeom>
            <a:ln w="9525">
              <a:solidFill>
                <a:srgbClr val="00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a:off x="1852848" y="4503448"/>
              <a:ext cx="3462117" cy="0"/>
            </a:xfrm>
            <a:prstGeom prst="straightConnector1">
              <a:avLst/>
            </a:prstGeom>
            <a:ln w="9525">
              <a:solidFill>
                <a:srgbClr val="00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24" name="Rectangle 17"/>
            <p:cNvSpPr>
              <a:spLocks noChangeArrowheads="1"/>
            </p:cNvSpPr>
            <p:nvPr/>
          </p:nvSpPr>
          <p:spPr bwMode="auto">
            <a:xfrm>
              <a:off x="3582824" y="1425805"/>
              <a:ext cx="2160000" cy="1440000"/>
            </a:xfrm>
            <a:prstGeom prst="rect">
              <a:avLst/>
            </a:prstGeom>
            <a:solidFill>
              <a:srgbClr val="DCE2D6"/>
            </a:solidFill>
            <a:ln w="19050" cap="flat" cmpd="sng" algn="ctr">
              <a:solidFill>
                <a:srgbClr val="507867"/>
              </a:solidFill>
              <a:prstDash val="solid"/>
              <a:miter lim="800000"/>
              <a:headEnd type="none" w="med" len="med"/>
              <a:tailEnd type="none" w="med" len="med"/>
            </a:ln>
          </p:spPr>
          <p:txBody>
            <a:bodyPr wrap="square" lIns="53832" tIns="53832" rIns="53832" bIns="53832" anchor="ctr"/>
            <a:lstStyle/>
            <a:p>
              <a:pPr marL="0" marR="0" lvl="0" indent="0" algn="ctr" defTabSz="996266"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000000"/>
                  </a:solidFill>
                  <a:effectLst/>
                  <a:uLnTx/>
                  <a:uFillTx/>
                  <a:latin typeface="Arial"/>
                  <a:ea typeface="宋体" pitchFamily="2" charset="-122"/>
                  <a:cs typeface="+mn-cs"/>
                </a:rPr>
                <a:t>Strategic</a:t>
              </a:r>
            </a:p>
            <a:p>
              <a:pPr marL="0" marR="0" lvl="0" indent="0" algn="ctr" defTabSz="996266"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Arial"/>
                  <a:ea typeface="宋体" pitchFamily="2" charset="-122"/>
                  <a:cs typeface="+mn-cs"/>
                </a:rPr>
                <a:t>(high value, high risk)</a:t>
              </a:r>
            </a:p>
          </p:txBody>
        </p:sp>
        <p:sp>
          <p:nvSpPr>
            <p:cNvPr id="25" name="Rectangle 18"/>
            <p:cNvSpPr>
              <a:spLocks noChangeArrowheads="1"/>
            </p:cNvSpPr>
            <p:nvPr/>
          </p:nvSpPr>
          <p:spPr bwMode="auto">
            <a:xfrm>
              <a:off x="1422824" y="2865604"/>
              <a:ext cx="2160000" cy="1440000"/>
            </a:xfrm>
            <a:prstGeom prst="rect">
              <a:avLst/>
            </a:prstGeom>
            <a:solidFill>
              <a:srgbClr val="EED6E5"/>
            </a:solidFill>
            <a:ln w="19050" cap="flat" cmpd="sng" algn="ctr">
              <a:solidFill>
                <a:srgbClr val="973B74"/>
              </a:solidFill>
              <a:prstDash val="solid"/>
              <a:miter lim="800000"/>
              <a:headEnd type="none" w="med" len="med"/>
              <a:tailEnd type="none" w="med" len="med"/>
            </a:ln>
          </p:spPr>
          <p:txBody>
            <a:bodyPr wrap="square" lIns="53832" tIns="53832" rIns="53832" bIns="53832" anchor="ctr"/>
            <a:lstStyle/>
            <a:p>
              <a:pPr marL="0" marR="0" lvl="0" indent="0" algn="ctr" defTabSz="996266"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000000"/>
                  </a:solidFill>
                  <a:effectLst/>
                  <a:uLnTx/>
                  <a:uFillTx/>
                  <a:latin typeface="Arial"/>
                  <a:ea typeface="宋体" pitchFamily="2" charset="-122"/>
                  <a:cs typeface="+mn-cs"/>
                </a:rPr>
                <a:t>Routine</a:t>
              </a:r>
            </a:p>
            <a:p>
              <a:pPr marL="0" marR="0" lvl="0" indent="0" algn="ctr" defTabSz="996266"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Arial"/>
                  <a:ea typeface="宋体" pitchFamily="2" charset="-122"/>
                  <a:cs typeface="+mn-cs"/>
                </a:rPr>
                <a:t>(low value, low risk)</a:t>
              </a:r>
            </a:p>
          </p:txBody>
        </p:sp>
        <p:sp>
          <p:nvSpPr>
            <p:cNvPr id="26" name="Rectangle 19"/>
            <p:cNvSpPr>
              <a:spLocks noChangeArrowheads="1"/>
            </p:cNvSpPr>
            <p:nvPr/>
          </p:nvSpPr>
          <p:spPr bwMode="auto">
            <a:xfrm>
              <a:off x="3582824" y="2865604"/>
              <a:ext cx="2160000" cy="1440000"/>
            </a:xfrm>
            <a:prstGeom prst="rect">
              <a:avLst/>
            </a:prstGeom>
            <a:solidFill>
              <a:srgbClr val="FAEEC3"/>
            </a:solidFill>
            <a:ln w="19050" cap="flat" cmpd="sng" algn="ctr">
              <a:solidFill>
                <a:srgbClr val="C6AA3D"/>
              </a:solidFill>
              <a:prstDash val="solid"/>
              <a:miter lim="800000"/>
              <a:headEnd type="none" w="med" len="med"/>
              <a:tailEnd type="none" w="med" len="med"/>
            </a:ln>
          </p:spPr>
          <p:txBody>
            <a:bodyPr wrap="square" lIns="53832" tIns="53832" rIns="53832" bIns="53832" anchor="ctr"/>
            <a:lstStyle/>
            <a:p>
              <a:pPr marL="0" marR="0" lvl="0" indent="0" algn="ctr" defTabSz="996266"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000000"/>
                  </a:solidFill>
                  <a:effectLst/>
                  <a:uLnTx/>
                  <a:uFillTx/>
                  <a:latin typeface="Arial"/>
                  <a:ea typeface="宋体" pitchFamily="2" charset="-122"/>
                  <a:cs typeface="+mn-cs"/>
                </a:rPr>
                <a:t>Focused</a:t>
              </a:r>
              <a:br>
                <a:rPr kumimoji="0" lang="en-US" altLang="zh-CN" sz="1400" b="0" i="0" u="none" strike="noStrike" kern="1200" cap="none" spc="0" normalizeH="0" baseline="0" noProof="0" dirty="0">
                  <a:ln>
                    <a:noFill/>
                  </a:ln>
                  <a:solidFill>
                    <a:srgbClr val="000000"/>
                  </a:solidFill>
                  <a:effectLst/>
                  <a:uLnTx/>
                  <a:uFillTx/>
                  <a:latin typeface="Arial"/>
                  <a:ea typeface="宋体" pitchFamily="2" charset="-122"/>
                  <a:cs typeface="+mn-cs"/>
                </a:rPr>
              </a:br>
              <a:r>
                <a:rPr kumimoji="0" lang="en-US" altLang="zh-CN" sz="1400" b="0" i="0" u="none" strike="noStrike" kern="1200" cap="none" spc="0" normalizeH="0" baseline="0" noProof="0" dirty="0">
                  <a:ln>
                    <a:noFill/>
                  </a:ln>
                  <a:solidFill>
                    <a:srgbClr val="000000"/>
                  </a:solidFill>
                  <a:effectLst/>
                  <a:uLnTx/>
                  <a:uFillTx/>
                  <a:latin typeface="Arial"/>
                  <a:ea typeface="宋体" pitchFamily="2" charset="-122"/>
                  <a:cs typeface="+mn-cs"/>
                </a:rPr>
                <a:t>(low value, high risk)</a:t>
              </a:r>
            </a:p>
          </p:txBody>
        </p:sp>
        <p:sp>
          <p:nvSpPr>
            <p:cNvPr id="23" name="Rectangle 15"/>
            <p:cNvSpPr>
              <a:spLocks noChangeArrowheads="1"/>
            </p:cNvSpPr>
            <p:nvPr/>
          </p:nvSpPr>
          <p:spPr bwMode="auto">
            <a:xfrm>
              <a:off x="1422824" y="1425806"/>
              <a:ext cx="2160000" cy="1440000"/>
            </a:xfrm>
            <a:prstGeom prst="rect">
              <a:avLst/>
            </a:prstGeom>
            <a:solidFill>
              <a:srgbClr val="DCE5EA"/>
            </a:solidFill>
            <a:ln w="19050" cap="flat" cmpd="sng" algn="ctr">
              <a:solidFill>
                <a:srgbClr val="46647B"/>
              </a:solidFill>
              <a:prstDash val="solid"/>
              <a:miter lim="800000"/>
              <a:headEnd type="none" w="med" len="med"/>
              <a:tailEnd type="none" w="med" len="med"/>
            </a:ln>
          </p:spPr>
          <p:txBody>
            <a:bodyPr wrap="square" lIns="53832" tIns="53832" rIns="53832" bIns="53832" anchor="ctr"/>
            <a:lstStyle/>
            <a:p>
              <a:pPr marL="0" marR="0" lvl="0" indent="0" algn="ctr" defTabSz="996266"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000000"/>
                  </a:solidFill>
                  <a:effectLst/>
                  <a:uLnTx/>
                  <a:uFillTx/>
                  <a:latin typeface="Arial"/>
                  <a:ea typeface="宋体" pitchFamily="2" charset="-122"/>
                  <a:cs typeface="+mn-cs"/>
                </a:rPr>
                <a:t>Leverage</a:t>
              </a:r>
            </a:p>
            <a:p>
              <a:pPr marL="0" marR="0" lvl="0" indent="0" algn="ctr" defTabSz="996266"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Arial"/>
                  <a:ea typeface="宋体" pitchFamily="2" charset="-122"/>
                  <a:cs typeface="+mn-cs"/>
                </a:rPr>
                <a:t>(high value, low risk)</a:t>
              </a:r>
            </a:p>
          </p:txBody>
        </p:sp>
      </p:grpSp>
    </p:spTree>
    <p:custDataLst>
      <p:tags r:id="rId1"/>
    </p:custDataLst>
    <p:extLst>
      <p:ext uri="{BB962C8B-B14F-4D97-AF65-F5344CB8AC3E}">
        <p14:creationId xmlns:p14="http://schemas.microsoft.com/office/powerpoint/2010/main" val="2666029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btfpColumnIndicatorGroup2">
            <a:extLst>
              <a:ext uri="{FF2B5EF4-FFF2-40B4-BE49-F238E27FC236}">
                <a16:creationId xmlns:a16="http://schemas.microsoft.com/office/drawing/2014/main" id="{4172C151-6E6C-8A34-7525-E7365EC21A9F}"/>
              </a:ext>
            </a:extLst>
          </p:cNvPr>
          <p:cNvGrpSpPr/>
          <p:nvPr/>
        </p:nvGrpSpPr>
        <p:grpSpPr>
          <a:xfrm>
            <a:off x="0" y="6926580"/>
            <a:ext cx="12192000" cy="137160"/>
            <a:chOff x="0" y="6926580"/>
            <a:chExt cx="12192000" cy="137160"/>
          </a:xfrm>
        </p:grpSpPr>
        <p:sp>
          <p:nvSpPr>
            <p:cNvPr id="31" name="btfpColumnGapBlocker143936">
              <a:extLst>
                <a:ext uri="{FF2B5EF4-FFF2-40B4-BE49-F238E27FC236}">
                  <a16:creationId xmlns:a16="http://schemas.microsoft.com/office/drawing/2014/main" id="{3753818A-F32B-BDC7-0AFF-03C46E19CCFD}"/>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29" name="btfpColumnGapBlocker359473">
              <a:extLst>
                <a:ext uri="{FF2B5EF4-FFF2-40B4-BE49-F238E27FC236}">
                  <a16:creationId xmlns:a16="http://schemas.microsoft.com/office/drawing/2014/main" id="{D443E119-11E0-C7EF-E112-5D1ABCC36C34}"/>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27" name="btfpColumnIndicator326041">
              <a:extLst>
                <a:ext uri="{FF2B5EF4-FFF2-40B4-BE49-F238E27FC236}">
                  <a16:creationId xmlns:a16="http://schemas.microsoft.com/office/drawing/2014/main" id="{0EC15571-54C6-A6D0-342D-C018B77A3799}"/>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5" name="btfpColumnIndicator786845">
              <a:extLst>
                <a:ext uri="{FF2B5EF4-FFF2-40B4-BE49-F238E27FC236}">
                  <a16:creationId xmlns:a16="http://schemas.microsoft.com/office/drawing/2014/main" id="{67B643E0-06BA-63AE-A412-5C94E358D578}"/>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2" name="btfpColumnIndicatorGroup1">
            <a:extLst>
              <a:ext uri="{FF2B5EF4-FFF2-40B4-BE49-F238E27FC236}">
                <a16:creationId xmlns:a16="http://schemas.microsoft.com/office/drawing/2014/main" id="{A2D73E66-6E27-6D3E-CF90-9CF0F1F6233C}"/>
              </a:ext>
            </a:extLst>
          </p:cNvPr>
          <p:cNvGrpSpPr/>
          <p:nvPr/>
        </p:nvGrpSpPr>
        <p:grpSpPr>
          <a:xfrm>
            <a:off x="0" y="-205740"/>
            <a:ext cx="12192000" cy="137160"/>
            <a:chOff x="0" y="-205740"/>
            <a:chExt cx="12192000" cy="137160"/>
          </a:xfrm>
        </p:grpSpPr>
        <p:sp>
          <p:nvSpPr>
            <p:cNvPr id="30" name="btfpColumnGapBlocker354726">
              <a:extLst>
                <a:ext uri="{FF2B5EF4-FFF2-40B4-BE49-F238E27FC236}">
                  <a16:creationId xmlns:a16="http://schemas.microsoft.com/office/drawing/2014/main" id="{CEAFCB04-08A9-633E-C9C8-F3479E294177}"/>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28" name="btfpColumnGapBlocker481251">
              <a:extLst>
                <a:ext uri="{FF2B5EF4-FFF2-40B4-BE49-F238E27FC236}">
                  <a16:creationId xmlns:a16="http://schemas.microsoft.com/office/drawing/2014/main" id="{5A54FBD0-190F-9068-32A5-8583233014E3}"/>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26" name="btfpColumnIndicator147817">
              <a:extLst>
                <a:ext uri="{FF2B5EF4-FFF2-40B4-BE49-F238E27FC236}">
                  <a16:creationId xmlns:a16="http://schemas.microsoft.com/office/drawing/2014/main" id="{95EF9503-EADD-2CBF-7C79-ADDDC5EB16D1}"/>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4" name="btfpColumnIndicator261533">
              <a:extLst>
                <a:ext uri="{FF2B5EF4-FFF2-40B4-BE49-F238E27FC236}">
                  <a16:creationId xmlns:a16="http://schemas.microsoft.com/office/drawing/2014/main" id="{A005CBFA-1237-1054-B998-BE89285676E7}"/>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4" name="Title 2"/>
          <p:cNvSpPr>
            <a:spLocks noGrp="1"/>
          </p:cNvSpPr>
          <p:nvPr>
            <p:ph type="title"/>
          </p:nvPr>
        </p:nvSpPr>
        <p:spPr/>
        <p:txBody>
          <a:bodyPr>
            <a:noAutofit/>
          </a:bodyPr>
          <a:lstStyle/>
          <a:p>
            <a:r>
              <a:rPr lang="en-GB" dirty="0"/>
              <a:t>Contract Management Plan</a:t>
            </a:r>
            <a:endParaRPr lang="en-AU" dirty="0"/>
          </a:p>
        </p:txBody>
      </p:sp>
      <p:sp>
        <p:nvSpPr>
          <p:cNvPr id="2" name="Content Placeholder 1">
            <a:extLst>
              <a:ext uri="{FF2B5EF4-FFF2-40B4-BE49-F238E27FC236}">
                <a16:creationId xmlns:a16="http://schemas.microsoft.com/office/drawing/2014/main" id="{65259539-4BD8-4661-A24F-E60F25EC252C}"/>
              </a:ext>
            </a:extLst>
          </p:cNvPr>
          <p:cNvSpPr>
            <a:spLocks noGrp="1"/>
          </p:cNvSpPr>
          <p:nvPr>
            <p:ph idx="4294967295"/>
          </p:nvPr>
        </p:nvSpPr>
        <p:spPr>
          <a:xfrm>
            <a:off x="354013" y="1641654"/>
            <a:ext cx="7925294" cy="3816350"/>
          </a:xfrm>
        </p:spPr>
        <p:txBody>
          <a:bodyPr vert="horz" lIns="91440" tIns="45720" rIns="91440" bIns="45720" rtlCol="0" anchor="t">
            <a:normAutofit/>
          </a:bodyPr>
          <a:lstStyle/>
          <a:p>
            <a:pPr marL="388620" lvl="1" indent="-342900">
              <a:lnSpc>
                <a:spcPct val="124000"/>
              </a:lnSpc>
              <a:spcAft>
                <a:spcPts val="600"/>
              </a:spcAft>
              <a:buClr>
                <a:schemeClr val="tx1"/>
              </a:buClr>
              <a:buSzPct val="100000"/>
              <a:buFont typeface="Arial" panose="020B0604020202020204" pitchFamily="34" charset="0"/>
              <a:buChar char="•"/>
              <a:tabLst>
                <a:tab pos="457068" algn="l"/>
              </a:tabLst>
              <a:defRPr/>
            </a:pPr>
            <a:r>
              <a:rPr lang="en-AU" sz="1800" dirty="0">
                <a:cs typeface="Helvetica"/>
              </a:rPr>
              <a:t>Operational management document for the contract, </a:t>
            </a:r>
            <a:br>
              <a:rPr lang="en-AU" sz="1800" dirty="0">
                <a:cs typeface="Helvetica"/>
              </a:rPr>
            </a:br>
            <a:r>
              <a:rPr lang="en-AU" sz="1800" dirty="0">
                <a:cs typeface="Helvetica"/>
              </a:rPr>
              <a:t>supporting the written contract </a:t>
            </a:r>
            <a:endParaRPr lang="en-US"/>
          </a:p>
          <a:p>
            <a:pPr marL="388620" lvl="1" indent="-342900">
              <a:lnSpc>
                <a:spcPct val="124000"/>
              </a:lnSpc>
              <a:spcAft>
                <a:spcPts val="600"/>
              </a:spcAft>
              <a:buClr>
                <a:schemeClr val="tx1"/>
              </a:buClr>
              <a:buSzPct val="100000"/>
              <a:buFont typeface="Arial" panose="020B0604020202020204" pitchFamily="34" charset="0"/>
              <a:buChar char="•"/>
              <a:tabLst>
                <a:tab pos="457068" algn="l"/>
              </a:tabLst>
              <a:defRPr/>
            </a:pPr>
            <a:r>
              <a:rPr lang="en-AU" sz="1800" dirty="0">
                <a:cs typeface="Helvetica"/>
              </a:rPr>
              <a:t>Agreed and formalised following contract negotiation</a:t>
            </a:r>
          </a:p>
          <a:p>
            <a:pPr marL="388620" lvl="1" indent="-342900">
              <a:lnSpc>
                <a:spcPct val="124000"/>
              </a:lnSpc>
              <a:spcAft>
                <a:spcPts val="600"/>
              </a:spcAft>
              <a:buClr>
                <a:schemeClr val="tx1"/>
              </a:buClr>
              <a:buSzPct val="100000"/>
              <a:buFont typeface="Arial" panose="020B0604020202020204" pitchFamily="34" charset="0"/>
              <a:buChar char="•"/>
              <a:tabLst>
                <a:tab pos="457068" algn="l"/>
              </a:tabLst>
              <a:defRPr/>
            </a:pPr>
            <a:r>
              <a:rPr lang="en-AU" sz="1800" dirty="0">
                <a:cs typeface="Helvetica"/>
              </a:rPr>
              <a:t>A living document that continues to be updated throughout the </a:t>
            </a:r>
            <a:br>
              <a:rPr lang="en-AU" sz="1800" dirty="0">
                <a:cs typeface="Helvetica"/>
              </a:rPr>
            </a:br>
            <a:r>
              <a:rPr lang="en-AU" sz="1800" dirty="0">
                <a:cs typeface="Helvetica"/>
              </a:rPr>
              <a:t>life of the contract (CM Register)</a:t>
            </a:r>
          </a:p>
          <a:p>
            <a:pPr marL="388620" lvl="1" indent="-342900">
              <a:lnSpc>
                <a:spcPct val="124000"/>
              </a:lnSpc>
              <a:spcAft>
                <a:spcPts val="600"/>
              </a:spcAft>
              <a:buClr>
                <a:schemeClr val="tx1"/>
              </a:buClr>
              <a:buSzPct val="100000"/>
              <a:buFont typeface="Arial" panose="020B0604020202020204" pitchFamily="34" charset="0"/>
              <a:buChar char="•"/>
              <a:tabLst>
                <a:tab pos="457068" algn="l"/>
              </a:tabLst>
              <a:defRPr/>
            </a:pPr>
            <a:r>
              <a:rPr lang="en-AU" sz="1800" dirty="0">
                <a:cs typeface="Helvetica"/>
              </a:rPr>
              <a:t>Signed off by internal stakeholders</a:t>
            </a:r>
          </a:p>
          <a:p>
            <a:pPr marL="388620" lvl="1" indent="-342900">
              <a:lnSpc>
                <a:spcPct val="124000"/>
              </a:lnSpc>
              <a:spcAft>
                <a:spcPts val="600"/>
              </a:spcAft>
              <a:buClr>
                <a:schemeClr val="tx1"/>
              </a:buClr>
              <a:buSzPct val="100000"/>
              <a:buFont typeface="Arial" panose="020B0604020202020204" pitchFamily="34" charset="0"/>
              <a:buChar char="•"/>
              <a:tabLst>
                <a:tab pos="457068" algn="l"/>
              </a:tabLst>
              <a:defRPr/>
            </a:pPr>
            <a:r>
              <a:rPr lang="en-AU" sz="1800" dirty="0">
                <a:cs typeface="Helvetica"/>
              </a:rPr>
              <a:t>May be signed off jointly with suppliers</a:t>
            </a:r>
          </a:p>
          <a:p>
            <a:pPr marL="388620" lvl="1" indent="-342900">
              <a:lnSpc>
                <a:spcPct val="124000"/>
              </a:lnSpc>
              <a:spcAft>
                <a:spcPts val="600"/>
              </a:spcAft>
              <a:buClr>
                <a:schemeClr val="tx1"/>
              </a:buClr>
              <a:buSzPct val="100000"/>
              <a:buFont typeface="Arial" panose="020B0604020202020204" pitchFamily="34" charset="0"/>
              <a:buChar char="•"/>
              <a:tabLst>
                <a:tab pos="457068" algn="l"/>
              </a:tabLst>
              <a:defRPr/>
            </a:pPr>
            <a:r>
              <a:rPr lang="en-AU" sz="1800" dirty="0">
                <a:cs typeface="Helvetica"/>
              </a:rPr>
              <a:t>Critical part of the transition from Mobilise to the Manage phase</a:t>
            </a:r>
          </a:p>
          <a:p>
            <a:pPr>
              <a:buClr>
                <a:schemeClr val="tx1"/>
              </a:buClr>
              <a:buSzPct val="100000"/>
            </a:pPr>
            <a:endParaRPr lang="en-AU" sz="2000" dirty="0"/>
          </a:p>
        </p:txBody>
      </p:sp>
      <p:sp>
        <p:nvSpPr>
          <p:cNvPr id="17" name="TextBox 16"/>
          <p:cNvSpPr txBox="1"/>
          <p:nvPr/>
        </p:nvSpPr>
        <p:spPr>
          <a:xfrm>
            <a:off x="1524001" y="959"/>
            <a:ext cx="1736373" cy="276999"/>
          </a:xfrm>
          <a:prstGeom prst="rect">
            <a:avLst/>
          </a:prstGeom>
          <a:noFill/>
        </p:spPr>
        <p:txBody>
          <a:bodyPr wrap="none" rtlCol="0">
            <a:spAutoFit/>
          </a:bodyPr>
          <a:lstStyle/>
          <a:p>
            <a:r>
              <a:rPr lang="en-AU" sz="1200" dirty="0">
                <a:solidFill>
                  <a:schemeClr val="bg1"/>
                </a:solidFill>
                <a:latin typeface="Arial" panose="020B0604020202020204" pitchFamily="34" charset="0"/>
              </a:rPr>
              <a:t>2. Mobilising Contracts</a:t>
            </a:r>
          </a:p>
        </p:txBody>
      </p:sp>
      <p:sp>
        <p:nvSpPr>
          <p:cNvPr id="34" name="Rectangle 33">
            <a:extLst>
              <a:ext uri="{FF2B5EF4-FFF2-40B4-BE49-F238E27FC236}">
                <a16:creationId xmlns:a16="http://schemas.microsoft.com/office/drawing/2014/main" id="{58785B72-E61A-CBC6-506F-92347C9137F3}"/>
              </a:ext>
            </a:extLst>
          </p:cNvPr>
          <p:cNvSpPr/>
          <p:nvPr/>
        </p:nvSpPr>
        <p:spPr bwMode="gray">
          <a:xfrm>
            <a:off x="8757138" y="1641654"/>
            <a:ext cx="3079755" cy="4301946"/>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41" name="btfpIconLines811190">
            <a:extLst>
              <a:ext uri="{FF2B5EF4-FFF2-40B4-BE49-F238E27FC236}">
                <a16:creationId xmlns:a16="http://schemas.microsoft.com/office/drawing/2014/main" id="{873BFF6E-1B99-0D97-4E4F-1263521E0738}"/>
              </a:ext>
            </a:extLst>
          </p:cNvPr>
          <p:cNvPicPr>
            <a:picLocks/>
          </p:cNvPicPr>
          <p:nvPr/>
        </p:nvPicPr>
        <p:blipFill>
          <a:blip r:embed="rId3"/>
          <a:stretch>
            <a:fillRect/>
          </a:stretch>
        </p:blipFill>
        <p:spPr>
          <a:xfrm>
            <a:off x="9003203" y="2325688"/>
            <a:ext cx="2587625" cy="2587625"/>
          </a:xfrm>
          <a:prstGeom prst="rect">
            <a:avLst/>
          </a:prstGeom>
        </p:spPr>
      </p:pic>
      <p:grpSp>
        <p:nvGrpSpPr>
          <p:cNvPr id="3" name="Group 2">
            <a:extLst>
              <a:ext uri="{FF2B5EF4-FFF2-40B4-BE49-F238E27FC236}">
                <a16:creationId xmlns:a16="http://schemas.microsoft.com/office/drawing/2014/main" id="{22B10542-A3FC-37CB-6F04-6B455E5DE1D3}"/>
              </a:ext>
            </a:extLst>
          </p:cNvPr>
          <p:cNvGrpSpPr/>
          <p:nvPr/>
        </p:nvGrpSpPr>
        <p:grpSpPr>
          <a:xfrm>
            <a:off x="10526279" y="-102924"/>
            <a:ext cx="1731699" cy="1731699"/>
            <a:chOff x="10526279" y="-102924"/>
            <a:chExt cx="1731699" cy="1731699"/>
          </a:xfrm>
        </p:grpSpPr>
        <p:sp>
          <p:nvSpPr>
            <p:cNvPr id="5" name="Rectangle 4">
              <a:extLst>
                <a:ext uri="{FF2B5EF4-FFF2-40B4-BE49-F238E27FC236}">
                  <a16:creationId xmlns:a16="http://schemas.microsoft.com/office/drawing/2014/main" id="{3EF3444A-AFC5-7F5F-52B1-3C2FDCC0618C}"/>
                </a:ext>
              </a:extLst>
            </p:cNvPr>
            <p:cNvSpPr/>
            <p:nvPr/>
          </p:nvSpPr>
          <p:spPr bwMode="gray">
            <a:xfrm>
              <a:off x="10576703" y="-24663"/>
              <a:ext cx="1631107" cy="1597736"/>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6" name="Picture 5">
              <a:extLst>
                <a:ext uri="{FF2B5EF4-FFF2-40B4-BE49-F238E27FC236}">
                  <a16:creationId xmlns:a16="http://schemas.microsoft.com/office/drawing/2014/main" id="{AADEF7A6-4A11-2932-4FA3-453E64DA6F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526279" y="-102924"/>
              <a:ext cx="1731699" cy="1731699"/>
            </a:xfrm>
            <a:prstGeom prst="rect">
              <a:avLst/>
            </a:prstGeom>
          </p:spPr>
        </p:pic>
        <p:sp>
          <p:nvSpPr>
            <p:cNvPr id="7" name="Freeform: Shape 6">
              <a:extLst>
                <a:ext uri="{FF2B5EF4-FFF2-40B4-BE49-F238E27FC236}">
                  <a16:creationId xmlns:a16="http://schemas.microsoft.com/office/drawing/2014/main" id="{BB4ABF3E-A170-AE27-B5BE-C76AF2512E5F}"/>
                </a:ext>
              </a:extLst>
            </p:cNvPr>
            <p:cNvSpPr/>
            <p:nvPr/>
          </p:nvSpPr>
          <p:spPr bwMode="gray">
            <a:xfrm>
              <a:off x="10801350" y="111443"/>
              <a:ext cx="1257300" cy="1331595"/>
            </a:xfrm>
            <a:custGeom>
              <a:avLst/>
              <a:gdLst>
                <a:gd name="connsiteX0" fmla="*/ 400050 w 1257300"/>
                <a:gd name="connsiteY0" fmla="*/ 685800 h 1331595"/>
                <a:gd name="connsiteX1" fmla="*/ 197168 w 1257300"/>
                <a:gd name="connsiteY1" fmla="*/ 720090 h 1331595"/>
                <a:gd name="connsiteX2" fmla="*/ 145733 w 1257300"/>
                <a:gd name="connsiteY2" fmla="*/ 694372 h 1331595"/>
                <a:gd name="connsiteX3" fmla="*/ 117158 w 1257300"/>
                <a:gd name="connsiteY3" fmla="*/ 737235 h 1331595"/>
                <a:gd name="connsiteX4" fmla="*/ 11430 w 1257300"/>
                <a:gd name="connsiteY4" fmla="*/ 757237 h 1331595"/>
                <a:gd name="connsiteX5" fmla="*/ 0 w 1257300"/>
                <a:gd name="connsiteY5" fmla="*/ 631507 h 1331595"/>
                <a:gd name="connsiteX6" fmla="*/ 20003 w 1257300"/>
                <a:gd name="connsiteY6" fmla="*/ 514350 h 1331595"/>
                <a:gd name="connsiteX7" fmla="*/ 54293 w 1257300"/>
                <a:gd name="connsiteY7" fmla="*/ 394335 h 1331595"/>
                <a:gd name="connsiteX8" fmla="*/ 120015 w 1257300"/>
                <a:gd name="connsiteY8" fmla="*/ 288607 h 1331595"/>
                <a:gd name="connsiteX9" fmla="*/ 222885 w 1257300"/>
                <a:gd name="connsiteY9" fmla="*/ 191452 h 1331595"/>
                <a:gd name="connsiteX10" fmla="*/ 317183 w 1257300"/>
                <a:gd name="connsiteY10" fmla="*/ 128587 h 1331595"/>
                <a:gd name="connsiteX11" fmla="*/ 385763 w 1257300"/>
                <a:gd name="connsiteY11" fmla="*/ 102870 h 1331595"/>
                <a:gd name="connsiteX12" fmla="*/ 377190 w 1257300"/>
                <a:gd name="connsiteY12" fmla="*/ 48577 h 1331595"/>
                <a:gd name="connsiteX13" fmla="*/ 514350 w 1257300"/>
                <a:gd name="connsiteY13" fmla="*/ 0 h 1331595"/>
                <a:gd name="connsiteX14" fmla="*/ 782955 w 1257300"/>
                <a:gd name="connsiteY14" fmla="*/ 14287 h 1331595"/>
                <a:gd name="connsiteX15" fmla="*/ 1062990 w 1257300"/>
                <a:gd name="connsiteY15" fmla="*/ 171450 h 1331595"/>
                <a:gd name="connsiteX16" fmla="*/ 1257300 w 1257300"/>
                <a:gd name="connsiteY16" fmla="*/ 525780 h 1331595"/>
                <a:gd name="connsiteX17" fmla="*/ 1234440 w 1257300"/>
                <a:gd name="connsiteY17" fmla="*/ 840105 h 1331595"/>
                <a:gd name="connsiteX18" fmla="*/ 1111568 w 1257300"/>
                <a:gd name="connsiteY18" fmla="*/ 1065847 h 1331595"/>
                <a:gd name="connsiteX19" fmla="*/ 911543 w 1257300"/>
                <a:gd name="connsiteY19" fmla="*/ 1251585 h 1331595"/>
                <a:gd name="connsiteX20" fmla="*/ 491490 w 1257300"/>
                <a:gd name="connsiteY20" fmla="*/ 1331595 h 1331595"/>
                <a:gd name="connsiteX21" fmla="*/ 165735 w 1257300"/>
                <a:gd name="connsiteY21" fmla="*/ 1163002 h 1331595"/>
                <a:gd name="connsiteX22" fmla="*/ 285750 w 1257300"/>
                <a:gd name="connsiteY22" fmla="*/ 1014412 h 1331595"/>
                <a:gd name="connsiteX23" fmla="*/ 280035 w 1257300"/>
                <a:gd name="connsiteY23" fmla="*/ 962977 h 1331595"/>
                <a:gd name="connsiteX24" fmla="*/ 337185 w 1257300"/>
                <a:gd name="connsiteY24" fmla="*/ 960120 h 1331595"/>
                <a:gd name="connsiteX25" fmla="*/ 471488 w 1257300"/>
                <a:gd name="connsiteY25" fmla="*/ 800100 h 1331595"/>
                <a:gd name="connsiteX26" fmla="*/ 551498 w 1257300"/>
                <a:gd name="connsiteY26" fmla="*/ 834390 h 1331595"/>
                <a:gd name="connsiteX27" fmla="*/ 657225 w 1257300"/>
                <a:gd name="connsiteY27" fmla="*/ 814387 h 1331595"/>
                <a:gd name="connsiteX28" fmla="*/ 737235 w 1257300"/>
                <a:gd name="connsiteY28" fmla="*/ 757237 h 1331595"/>
                <a:gd name="connsiteX29" fmla="*/ 771525 w 1257300"/>
                <a:gd name="connsiteY29" fmla="*/ 645795 h 1331595"/>
                <a:gd name="connsiteX30" fmla="*/ 748665 w 1257300"/>
                <a:gd name="connsiteY30" fmla="*/ 557212 h 1331595"/>
                <a:gd name="connsiteX31" fmla="*/ 694373 w 1257300"/>
                <a:gd name="connsiteY31" fmla="*/ 502920 h 1331595"/>
                <a:gd name="connsiteX32" fmla="*/ 605790 w 1257300"/>
                <a:gd name="connsiteY32" fmla="*/ 468630 h 1331595"/>
                <a:gd name="connsiteX33" fmla="*/ 534353 w 1257300"/>
                <a:gd name="connsiteY33" fmla="*/ 494347 h 1331595"/>
                <a:gd name="connsiteX34" fmla="*/ 462915 w 1257300"/>
                <a:gd name="connsiteY34" fmla="*/ 537210 h 1331595"/>
                <a:gd name="connsiteX35" fmla="*/ 417195 w 1257300"/>
                <a:gd name="connsiteY35" fmla="*/ 614362 h 1331595"/>
                <a:gd name="connsiteX36" fmla="*/ 400050 w 1257300"/>
                <a:gd name="connsiteY36" fmla="*/ 685800 h 13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57300" h="1331595">
                  <a:moveTo>
                    <a:pt x="400050" y="685800"/>
                  </a:moveTo>
                  <a:lnTo>
                    <a:pt x="197168" y="720090"/>
                  </a:lnTo>
                  <a:lnTo>
                    <a:pt x="145733" y="694372"/>
                  </a:lnTo>
                  <a:lnTo>
                    <a:pt x="117158" y="737235"/>
                  </a:lnTo>
                  <a:lnTo>
                    <a:pt x="11430" y="757237"/>
                  </a:lnTo>
                  <a:lnTo>
                    <a:pt x="0" y="631507"/>
                  </a:lnTo>
                  <a:lnTo>
                    <a:pt x="20003" y="514350"/>
                  </a:lnTo>
                  <a:lnTo>
                    <a:pt x="54293" y="394335"/>
                  </a:lnTo>
                  <a:lnTo>
                    <a:pt x="120015" y="288607"/>
                  </a:lnTo>
                  <a:lnTo>
                    <a:pt x="222885" y="191452"/>
                  </a:lnTo>
                  <a:lnTo>
                    <a:pt x="317183" y="128587"/>
                  </a:lnTo>
                  <a:lnTo>
                    <a:pt x="385763" y="102870"/>
                  </a:lnTo>
                  <a:lnTo>
                    <a:pt x="377190" y="48577"/>
                  </a:lnTo>
                  <a:lnTo>
                    <a:pt x="514350" y="0"/>
                  </a:lnTo>
                  <a:lnTo>
                    <a:pt x="782955" y="14287"/>
                  </a:lnTo>
                  <a:lnTo>
                    <a:pt x="1062990" y="171450"/>
                  </a:lnTo>
                  <a:lnTo>
                    <a:pt x="1257300" y="525780"/>
                  </a:lnTo>
                  <a:lnTo>
                    <a:pt x="1234440" y="840105"/>
                  </a:lnTo>
                  <a:lnTo>
                    <a:pt x="1111568" y="1065847"/>
                  </a:lnTo>
                  <a:lnTo>
                    <a:pt x="911543" y="1251585"/>
                  </a:lnTo>
                  <a:lnTo>
                    <a:pt x="491490" y="1331595"/>
                  </a:lnTo>
                  <a:lnTo>
                    <a:pt x="165735" y="1163002"/>
                  </a:lnTo>
                  <a:lnTo>
                    <a:pt x="285750" y="1014412"/>
                  </a:lnTo>
                  <a:lnTo>
                    <a:pt x="280035" y="962977"/>
                  </a:lnTo>
                  <a:lnTo>
                    <a:pt x="337185" y="960120"/>
                  </a:lnTo>
                  <a:lnTo>
                    <a:pt x="471488" y="800100"/>
                  </a:lnTo>
                  <a:lnTo>
                    <a:pt x="551498" y="834390"/>
                  </a:lnTo>
                  <a:lnTo>
                    <a:pt x="657225" y="814387"/>
                  </a:lnTo>
                  <a:lnTo>
                    <a:pt x="737235" y="757237"/>
                  </a:lnTo>
                  <a:lnTo>
                    <a:pt x="771525" y="645795"/>
                  </a:lnTo>
                  <a:lnTo>
                    <a:pt x="748665" y="557212"/>
                  </a:lnTo>
                  <a:lnTo>
                    <a:pt x="694373" y="502920"/>
                  </a:lnTo>
                  <a:lnTo>
                    <a:pt x="605790" y="468630"/>
                  </a:lnTo>
                  <a:lnTo>
                    <a:pt x="534353" y="494347"/>
                  </a:lnTo>
                  <a:lnTo>
                    <a:pt x="462915" y="537210"/>
                  </a:lnTo>
                  <a:lnTo>
                    <a:pt x="417195" y="614362"/>
                  </a:lnTo>
                  <a:lnTo>
                    <a:pt x="400050" y="685800"/>
                  </a:lnTo>
                  <a:close/>
                </a:path>
              </a:pathLst>
            </a:cu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spTree>
    <p:custDataLst>
      <p:tags r:id="rId1"/>
    </p:custDataLst>
    <p:extLst>
      <p:ext uri="{BB962C8B-B14F-4D97-AF65-F5344CB8AC3E}">
        <p14:creationId xmlns:p14="http://schemas.microsoft.com/office/powerpoint/2010/main" val="82295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btfpColumnIndicatorGroup2">
            <a:extLst>
              <a:ext uri="{FF2B5EF4-FFF2-40B4-BE49-F238E27FC236}">
                <a16:creationId xmlns:a16="http://schemas.microsoft.com/office/drawing/2014/main" id="{E26380B8-3D62-B07B-4701-20C058B3FB71}"/>
              </a:ext>
            </a:extLst>
          </p:cNvPr>
          <p:cNvGrpSpPr/>
          <p:nvPr/>
        </p:nvGrpSpPr>
        <p:grpSpPr>
          <a:xfrm>
            <a:off x="0" y="6926580"/>
            <a:ext cx="12192000" cy="137160"/>
            <a:chOff x="0" y="6926580"/>
            <a:chExt cx="12192000" cy="137160"/>
          </a:xfrm>
        </p:grpSpPr>
        <p:sp>
          <p:nvSpPr>
            <p:cNvPr id="22" name="btfpColumnGapBlocker684415">
              <a:extLst>
                <a:ext uri="{FF2B5EF4-FFF2-40B4-BE49-F238E27FC236}">
                  <a16:creationId xmlns:a16="http://schemas.microsoft.com/office/drawing/2014/main" id="{0E10CF7A-B94F-FF7B-142C-294FCE2166AE}"/>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20" name="btfpColumnGapBlocker251503">
              <a:extLst>
                <a:ext uri="{FF2B5EF4-FFF2-40B4-BE49-F238E27FC236}">
                  <a16:creationId xmlns:a16="http://schemas.microsoft.com/office/drawing/2014/main" id="{D0FD25F4-E2BC-5B6A-0315-E31602F38A7C}"/>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8" name="btfpColumnIndicator355799">
              <a:extLst>
                <a:ext uri="{FF2B5EF4-FFF2-40B4-BE49-F238E27FC236}">
                  <a16:creationId xmlns:a16="http://schemas.microsoft.com/office/drawing/2014/main" id="{82A4D056-9D3E-8FF9-B291-D64C8C434984}"/>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6" name="btfpColumnIndicator570122">
              <a:extLst>
                <a:ext uri="{FF2B5EF4-FFF2-40B4-BE49-F238E27FC236}">
                  <a16:creationId xmlns:a16="http://schemas.microsoft.com/office/drawing/2014/main" id="{6964EF05-BF6F-D30F-6F81-029E135BFFB1}"/>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3" name="btfpColumnIndicatorGroup1">
            <a:extLst>
              <a:ext uri="{FF2B5EF4-FFF2-40B4-BE49-F238E27FC236}">
                <a16:creationId xmlns:a16="http://schemas.microsoft.com/office/drawing/2014/main" id="{2EE559E3-5A1F-FFE9-8066-626C42AC66A0}"/>
              </a:ext>
            </a:extLst>
          </p:cNvPr>
          <p:cNvGrpSpPr/>
          <p:nvPr/>
        </p:nvGrpSpPr>
        <p:grpSpPr>
          <a:xfrm>
            <a:off x="0" y="-205740"/>
            <a:ext cx="12192000" cy="137160"/>
            <a:chOff x="0" y="-205740"/>
            <a:chExt cx="12192000" cy="137160"/>
          </a:xfrm>
        </p:grpSpPr>
        <p:sp>
          <p:nvSpPr>
            <p:cNvPr id="21" name="btfpColumnGapBlocker990868">
              <a:extLst>
                <a:ext uri="{FF2B5EF4-FFF2-40B4-BE49-F238E27FC236}">
                  <a16:creationId xmlns:a16="http://schemas.microsoft.com/office/drawing/2014/main" id="{CDAADCD0-7FE4-E46C-1386-AF411D2EDD7A}"/>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9" name="btfpColumnGapBlocker592316">
              <a:extLst>
                <a:ext uri="{FF2B5EF4-FFF2-40B4-BE49-F238E27FC236}">
                  <a16:creationId xmlns:a16="http://schemas.microsoft.com/office/drawing/2014/main" id="{BC0A6185-DAD3-1EBC-97B6-D745EB0C4BEF}"/>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7" name="btfpColumnIndicator707258">
              <a:extLst>
                <a:ext uri="{FF2B5EF4-FFF2-40B4-BE49-F238E27FC236}">
                  <a16:creationId xmlns:a16="http://schemas.microsoft.com/office/drawing/2014/main" id="{E3F68DF8-83FC-D1BB-369A-6813FA11DB92}"/>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btfpColumnIndicator479011">
              <a:extLst>
                <a:ext uri="{FF2B5EF4-FFF2-40B4-BE49-F238E27FC236}">
                  <a16:creationId xmlns:a16="http://schemas.microsoft.com/office/drawing/2014/main" id="{ABF90E87-DDE8-1EE8-0CCE-C1F2A3B32D36}"/>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4" name="Title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p>
            <a:pPr indent="0"/>
            <a:r>
              <a:rPr lang="en-GB" dirty="0"/>
              <a:t>Contract Management Plan - </a:t>
            </a:r>
            <a:r>
              <a:rPr lang="en-GB" altLang="en-US" dirty="0"/>
              <a:t>Sample Structure </a:t>
            </a:r>
            <a:endParaRPr lang="en-AU" altLang="en-US" dirty="0"/>
          </a:p>
        </p:txBody>
      </p:sp>
      <p:sp>
        <p:nvSpPr>
          <p:cNvPr id="2" name="Content Placeholder 1">
            <a:extLst>
              <a:ext uri="{FF2B5EF4-FFF2-40B4-BE49-F238E27FC236}">
                <a16:creationId xmlns:a16="http://schemas.microsoft.com/office/drawing/2014/main" id="{68E0AEF2-58AB-448B-9E9F-5098583C177D}"/>
              </a:ext>
            </a:extLst>
          </p:cNvPr>
          <p:cNvSpPr>
            <a:spLocks noGrp="1"/>
          </p:cNvSpPr>
          <p:nvPr>
            <p:ph idx="4294967295"/>
          </p:nvPr>
        </p:nvSpPr>
        <p:spPr>
          <a:xfrm>
            <a:off x="354012" y="935360"/>
            <a:ext cx="10618787" cy="4417356"/>
          </a:xfrm>
        </p:spPr>
        <p:txBody>
          <a:bodyPr>
            <a:noAutofit/>
          </a:bodyPr>
          <a:lstStyle/>
          <a:p>
            <a:pPr lvl="0">
              <a:spcBef>
                <a:spcPts val="100"/>
              </a:spcBef>
            </a:pPr>
            <a:r>
              <a:rPr lang="en-AU" sz="1800" dirty="0">
                <a:cs typeface="Helvetica"/>
              </a:rPr>
              <a:t>Reference Information</a:t>
            </a:r>
          </a:p>
          <a:p>
            <a:pPr lvl="0">
              <a:spcBef>
                <a:spcPts val="100"/>
              </a:spcBef>
            </a:pPr>
            <a:r>
              <a:rPr lang="en-AU" sz="1800" dirty="0">
                <a:cs typeface="Helvetica"/>
              </a:rPr>
              <a:t>Contract Management Approach</a:t>
            </a:r>
          </a:p>
          <a:p>
            <a:pPr lvl="0">
              <a:spcBef>
                <a:spcPts val="100"/>
              </a:spcBef>
            </a:pPr>
            <a:r>
              <a:rPr lang="en-AU" sz="1800" dirty="0">
                <a:cs typeface="Helvetica"/>
              </a:rPr>
              <a:t>Background (Objectives, Scope &amp; Key Deliverables) </a:t>
            </a:r>
          </a:p>
          <a:p>
            <a:pPr lvl="0">
              <a:spcBef>
                <a:spcPts val="100"/>
              </a:spcBef>
            </a:pPr>
            <a:r>
              <a:rPr lang="en-AU" sz="1800" dirty="0">
                <a:cs typeface="Helvetica"/>
              </a:rPr>
              <a:t>Key Parties (supplier, stakeholders)</a:t>
            </a:r>
          </a:p>
          <a:p>
            <a:pPr lvl="0">
              <a:spcBef>
                <a:spcPts val="100"/>
              </a:spcBef>
            </a:pPr>
            <a:r>
              <a:rPr lang="en-AU" sz="1800" dirty="0">
                <a:cs typeface="Helvetica"/>
              </a:rPr>
              <a:t>Key Milestones</a:t>
            </a:r>
          </a:p>
          <a:p>
            <a:pPr lvl="0">
              <a:spcBef>
                <a:spcPts val="100"/>
              </a:spcBef>
            </a:pPr>
            <a:r>
              <a:rPr lang="en-AU" sz="1800" dirty="0">
                <a:cs typeface="Helvetica"/>
              </a:rPr>
              <a:t>Key documents (E.g. RACI Matrix and Transition Plan) </a:t>
            </a:r>
          </a:p>
          <a:p>
            <a:pPr lvl="0">
              <a:spcBef>
                <a:spcPts val="100"/>
              </a:spcBef>
            </a:pPr>
            <a:r>
              <a:rPr lang="en-AU" sz="1800" dirty="0">
                <a:cs typeface="Helvetica"/>
              </a:rPr>
              <a:t>Conditions</a:t>
            </a:r>
          </a:p>
          <a:p>
            <a:pPr lvl="0">
              <a:spcBef>
                <a:spcPts val="100"/>
              </a:spcBef>
            </a:pPr>
            <a:r>
              <a:rPr lang="en-AU" sz="1800" dirty="0">
                <a:cs typeface="Helvetica"/>
              </a:rPr>
              <a:t>Financial Considerations</a:t>
            </a:r>
          </a:p>
          <a:p>
            <a:pPr lvl="0">
              <a:spcBef>
                <a:spcPts val="100"/>
              </a:spcBef>
            </a:pPr>
            <a:r>
              <a:rPr lang="en-AU" sz="1800" dirty="0">
                <a:cs typeface="Helvetica"/>
              </a:rPr>
              <a:t>Incentives and abatements</a:t>
            </a:r>
          </a:p>
          <a:p>
            <a:pPr lvl="0">
              <a:spcBef>
                <a:spcPts val="100"/>
              </a:spcBef>
            </a:pPr>
            <a:r>
              <a:rPr lang="en-AU" sz="1800" dirty="0">
                <a:cs typeface="Helvetica"/>
              </a:rPr>
              <a:t>Other financial considerations</a:t>
            </a:r>
          </a:p>
          <a:p>
            <a:pPr lvl="0">
              <a:spcBef>
                <a:spcPts val="100"/>
              </a:spcBef>
            </a:pPr>
            <a:r>
              <a:rPr lang="en-AU" sz="1800" dirty="0">
                <a:cs typeface="Helvetica"/>
              </a:rPr>
              <a:t>Performance Management &amp; Contract Management processes</a:t>
            </a:r>
          </a:p>
          <a:p>
            <a:pPr marL="742950" lvl="1" indent="-285750">
              <a:spcBef>
                <a:spcPts val="100"/>
              </a:spcBef>
            </a:pPr>
            <a:r>
              <a:rPr lang="en-AU" sz="1600" dirty="0">
                <a:solidFill>
                  <a:schemeClr val="accent5"/>
                </a:solidFill>
                <a:cs typeface="Helvetica"/>
              </a:rPr>
              <a:t>KPIs and Reporting Requirements</a:t>
            </a:r>
          </a:p>
          <a:p>
            <a:pPr marL="742950" lvl="1" indent="-285750">
              <a:spcBef>
                <a:spcPts val="100"/>
              </a:spcBef>
            </a:pPr>
            <a:r>
              <a:rPr lang="en-AU" sz="1600" dirty="0">
                <a:solidFill>
                  <a:schemeClr val="accent5"/>
                </a:solidFill>
                <a:cs typeface="Helvetica"/>
              </a:rPr>
              <a:t>Transitions</a:t>
            </a:r>
          </a:p>
          <a:p>
            <a:pPr marL="742950" lvl="1" indent="-285750">
              <a:spcBef>
                <a:spcPts val="100"/>
              </a:spcBef>
            </a:pPr>
            <a:r>
              <a:rPr lang="en-AU" sz="1600" dirty="0">
                <a:solidFill>
                  <a:schemeClr val="accent5"/>
                </a:solidFill>
                <a:cs typeface="Helvetica"/>
              </a:rPr>
              <a:t>Conflicts and Disputes resolution</a:t>
            </a:r>
          </a:p>
          <a:p>
            <a:pPr marL="742950" lvl="1" indent="-285750">
              <a:spcBef>
                <a:spcPts val="100"/>
              </a:spcBef>
            </a:pPr>
            <a:r>
              <a:rPr lang="en-AU" sz="1600" dirty="0">
                <a:solidFill>
                  <a:schemeClr val="accent5"/>
                </a:solidFill>
                <a:cs typeface="Helvetica"/>
              </a:rPr>
              <a:t>Contract Variation Handling</a:t>
            </a:r>
          </a:p>
          <a:p>
            <a:pPr lvl="0">
              <a:spcBef>
                <a:spcPts val="100"/>
              </a:spcBef>
            </a:pPr>
            <a:r>
              <a:rPr lang="en-AU" sz="1800" dirty="0">
                <a:cs typeface="Helvetica"/>
              </a:rPr>
              <a:t>Risk &amp; Issue Management</a:t>
            </a:r>
          </a:p>
          <a:p>
            <a:pPr marL="742950" lvl="1" indent="-285750">
              <a:spcBef>
                <a:spcPts val="100"/>
              </a:spcBef>
            </a:pPr>
            <a:r>
              <a:rPr lang="en-AU" sz="1600" dirty="0">
                <a:solidFill>
                  <a:schemeClr val="accent5"/>
                </a:solidFill>
                <a:cs typeface="Helvetica"/>
              </a:rPr>
              <a:t>Risk management plan and Issue register</a:t>
            </a:r>
          </a:p>
          <a:p>
            <a:pPr lvl="0">
              <a:spcBef>
                <a:spcPts val="100"/>
              </a:spcBef>
            </a:pPr>
            <a:r>
              <a:rPr lang="en-AU" sz="1800" dirty="0">
                <a:cs typeface="Helvetica"/>
              </a:rPr>
              <a:t>Process Improvement</a:t>
            </a:r>
          </a:p>
          <a:p>
            <a:pPr marL="742950" lvl="1" indent="-285750">
              <a:spcBef>
                <a:spcPts val="100"/>
              </a:spcBef>
            </a:pPr>
            <a:r>
              <a:rPr lang="en-AU" sz="1600" dirty="0">
                <a:solidFill>
                  <a:schemeClr val="accent5"/>
                </a:solidFill>
                <a:cs typeface="Helvetica"/>
              </a:rPr>
              <a:t>Post implementation review and Lessons learnt review</a:t>
            </a:r>
          </a:p>
        </p:txBody>
      </p:sp>
      <p:sp>
        <p:nvSpPr>
          <p:cNvPr id="25" name="Rectangle 24">
            <a:extLst>
              <a:ext uri="{FF2B5EF4-FFF2-40B4-BE49-F238E27FC236}">
                <a16:creationId xmlns:a16="http://schemas.microsoft.com/office/drawing/2014/main" id="{4B6F7153-2058-C8D2-9A77-EF2B89A791A5}"/>
              </a:ext>
            </a:extLst>
          </p:cNvPr>
          <p:cNvSpPr/>
          <p:nvPr/>
        </p:nvSpPr>
        <p:spPr bwMode="gray">
          <a:xfrm>
            <a:off x="8757138" y="1628774"/>
            <a:ext cx="3079755" cy="4314825"/>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26" name="btfpIconLines811190">
            <a:extLst>
              <a:ext uri="{FF2B5EF4-FFF2-40B4-BE49-F238E27FC236}">
                <a16:creationId xmlns:a16="http://schemas.microsoft.com/office/drawing/2014/main" id="{54FB9EA7-D798-0C3B-97C2-DF636347388C}"/>
              </a:ext>
            </a:extLst>
          </p:cNvPr>
          <p:cNvPicPr>
            <a:picLocks/>
          </p:cNvPicPr>
          <p:nvPr/>
        </p:nvPicPr>
        <p:blipFill>
          <a:blip r:embed="rId4"/>
          <a:stretch>
            <a:fillRect/>
          </a:stretch>
        </p:blipFill>
        <p:spPr>
          <a:xfrm>
            <a:off x="9003203" y="2492374"/>
            <a:ext cx="2587625" cy="2587625"/>
          </a:xfrm>
          <a:prstGeom prst="rect">
            <a:avLst/>
          </a:prstGeom>
        </p:spPr>
      </p:pic>
      <p:grpSp>
        <p:nvGrpSpPr>
          <p:cNvPr id="3" name="Group 2">
            <a:extLst>
              <a:ext uri="{FF2B5EF4-FFF2-40B4-BE49-F238E27FC236}">
                <a16:creationId xmlns:a16="http://schemas.microsoft.com/office/drawing/2014/main" id="{60514E8E-08BB-4870-FA08-0C12DA6E4BC9}"/>
              </a:ext>
            </a:extLst>
          </p:cNvPr>
          <p:cNvGrpSpPr/>
          <p:nvPr/>
        </p:nvGrpSpPr>
        <p:grpSpPr>
          <a:xfrm>
            <a:off x="10526279" y="-102924"/>
            <a:ext cx="1731699" cy="1731699"/>
            <a:chOff x="10526279" y="-102924"/>
            <a:chExt cx="1731699" cy="1731699"/>
          </a:xfrm>
        </p:grpSpPr>
        <p:sp>
          <p:nvSpPr>
            <p:cNvPr id="5" name="Rectangle 4">
              <a:extLst>
                <a:ext uri="{FF2B5EF4-FFF2-40B4-BE49-F238E27FC236}">
                  <a16:creationId xmlns:a16="http://schemas.microsoft.com/office/drawing/2014/main" id="{4AF4A877-DA51-3856-CE8B-3738220EAFA6}"/>
                </a:ext>
              </a:extLst>
            </p:cNvPr>
            <p:cNvSpPr/>
            <p:nvPr/>
          </p:nvSpPr>
          <p:spPr bwMode="gray">
            <a:xfrm>
              <a:off x="10576703" y="-24663"/>
              <a:ext cx="1631107" cy="1597736"/>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6" name="Picture 5">
              <a:extLst>
                <a:ext uri="{FF2B5EF4-FFF2-40B4-BE49-F238E27FC236}">
                  <a16:creationId xmlns:a16="http://schemas.microsoft.com/office/drawing/2014/main" id="{0269742A-88CE-0B7C-3F72-0417687C8C7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526279" y="-102924"/>
              <a:ext cx="1731699" cy="1731699"/>
            </a:xfrm>
            <a:prstGeom prst="rect">
              <a:avLst/>
            </a:prstGeom>
          </p:spPr>
        </p:pic>
        <p:sp>
          <p:nvSpPr>
            <p:cNvPr id="7" name="Freeform: Shape 6">
              <a:extLst>
                <a:ext uri="{FF2B5EF4-FFF2-40B4-BE49-F238E27FC236}">
                  <a16:creationId xmlns:a16="http://schemas.microsoft.com/office/drawing/2014/main" id="{F16968D0-F2CB-E0EF-19E8-F3D715B0A45F}"/>
                </a:ext>
              </a:extLst>
            </p:cNvPr>
            <p:cNvSpPr/>
            <p:nvPr/>
          </p:nvSpPr>
          <p:spPr bwMode="gray">
            <a:xfrm>
              <a:off x="10801350" y="111443"/>
              <a:ext cx="1257300" cy="1331595"/>
            </a:xfrm>
            <a:custGeom>
              <a:avLst/>
              <a:gdLst>
                <a:gd name="connsiteX0" fmla="*/ 400050 w 1257300"/>
                <a:gd name="connsiteY0" fmla="*/ 685800 h 1331595"/>
                <a:gd name="connsiteX1" fmla="*/ 197168 w 1257300"/>
                <a:gd name="connsiteY1" fmla="*/ 720090 h 1331595"/>
                <a:gd name="connsiteX2" fmla="*/ 145733 w 1257300"/>
                <a:gd name="connsiteY2" fmla="*/ 694372 h 1331595"/>
                <a:gd name="connsiteX3" fmla="*/ 117158 w 1257300"/>
                <a:gd name="connsiteY3" fmla="*/ 737235 h 1331595"/>
                <a:gd name="connsiteX4" fmla="*/ 11430 w 1257300"/>
                <a:gd name="connsiteY4" fmla="*/ 757237 h 1331595"/>
                <a:gd name="connsiteX5" fmla="*/ 0 w 1257300"/>
                <a:gd name="connsiteY5" fmla="*/ 631507 h 1331595"/>
                <a:gd name="connsiteX6" fmla="*/ 20003 w 1257300"/>
                <a:gd name="connsiteY6" fmla="*/ 514350 h 1331595"/>
                <a:gd name="connsiteX7" fmla="*/ 54293 w 1257300"/>
                <a:gd name="connsiteY7" fmla="*/ 394335 h 1331595"/>
                <a:gd name="connsiteX8" fmla="*/ 120015 w 1257300"/>
                <a:gd name="connsiteY8" fmla="*/ 288607 h 1331595"/>
                <a:gd name="connsiteX9" fmla="*/ 222885 w 1257300"/>
                <a:gd name="connsiteY9" fmla="*/ 191452 h 1331595"/>
                <a:gd name="connsiteX10" fmla="*/ 317183 w 1257300"/>
                <a:gd name="connsiteY10" fmla="*/ 128587 h 1331595"/>
                <a:gd name="connsiteX11" fmla="*/ 385763 w 1257300"/>
                <a:gd name="connsiteY11" fmla="*/ 102870 h 1331595"/>
                <a:gd name="connsiteX12" fmla="*/ 377190 w 1257300"/>
                <a:gd name="connsiteY12" fmla="*/ 48577 h 1331595"/>
                <a:gd name="connsiteX13" fmla="*/ 514350 w 1257300"/>
                <a:gd name="connsiteY13" fmla="*/ 0 h 1331595"/>
                <a:gd name="connsiteX14" fmla="*/ 782955 w 1257300"/>
                <a:gd name="connsiteY14" fmla="*/ 14287 h 1331595"/>
                <a:gd name="connsiteX15" fmla="*/ 1062990 w 1257300"/>
                <a:gd name="connsiteY15" fmla="*/ 171450 h 1331595"/>
                <a:gd name="connsiteX16" fmla="*/ 1257300 w 1257300"/>
                <a:gd name="connsiteY16" fmla="*/ 525780 h 1331595"/>
                <a:gd name="connsiteX17" fmla="*/ 1234440 w 1257300"/>
                <a:gd name="connsiteY17" fmla="*/ 840105 h 1331595"/>
                <a:gd name="connsiteX18" fmla="*/ 1111568 w 1257300"/>
                <a:gd name="connsiteY18" fmla="*/ 1065847 h 1331595"/>
                <a:gd name="connsiteX19" fmla="*/ 911543 w 1257300"/>
                <a:gd name="connsiteY19" fmla="*/ 1251585 h 1331595"/>
                <a:gd name="connsiteX20" fmla="*/ 491490 w 1257300"/>
                <a:gd name="connsiteY20" fmla="*/ 1331595 h 1331595"/>
                <a:gd name="connsiteX21" fmla="*/ 165735 w 1257300"/>
                <a:gd name="connsiteY21" fmla="*/ 1163002 h 1331595"/>
                <a:gd name="connsiteX22" fmla="*/ 285750 w 1257300"/>
                <a:gd name="connsiteY22" fmla="*/ 1014412 h 1331595"/>
                <a:gd name="connsiteX23" fmla="*/ 280035 w 1257300"/>
                <a:gd name="connsiteY23" fmla="*/ 962977 h 1331595"/>
                <a:gd name="connsiteX24" fmla="*/ 337185 w 1257300"/>
                <a:gd name="connsiteY24" fmla="*/ 960120 h 1331595"/>
                <a:gd name="connsiteX25" fmla="*/ 471488 w 1257300"/>
                <a:gd name="connsiteY25" fmla="*/ 800100 h 1331595"/>
                <a:gd name="connsiteX26" fmla="*/ 551498 w 1257300"/>
                <a:gd name="connsiteY26" fmla="*/ 834390 h 1331595"/>
                <a:gd name="connsiteX27" fmla="*/ 657225 w 1257300"/>
                <a:gd name="connsiteY27" fmla="*/ 814387 h 1331595"/>
                <a:gd name="connsiteX28" fmla="*/ 737235 w 1257300"/>
                <a:gd name="connsiteY28" fmla="*/ 757237 h 1331595"/>
                <a:gd name="connsiteX29" fmla="*/ 771525 w 1257300"/>
                <a:gd name="connsiteY29" fmla="*/ 645795 h 1331595"/>
                <a:gd name="connsiteX30" fmla="*/ 748665 w 1257300"/>
                <a:gd name="connsiteY30" fmla="*/ 557212 h 1331595"/>
                <a:gd name="connsiteX31" fmla="*/ 694373 w 1257300"/>
                <a:gd name="connsiteY31" fmla="*/ 502920 h 1331595"/>
                <a:gd name="connsiteX32" fmla="*/ 605790 w 1257300"/>
                <a:gd name="connsiteY32" fmla="*/ 468630 h 1331595"/>
                <a:gd name="connsiteX33" fmla="*/ 534353 w 1257300"/>
                <a:gd name="connsiteY33" fmla="*/ 494347 h 1331595"/>
                <a:gd name="connsiteX34" fmla="*/ 462915 w 1257300"/>
                <a:gd name="connsiteY34" fmla="*/ 537210 h 1331595"/>
                <a:gd name="connsiteX35" fmla="*/ 417195 w 1257300"/>
                <a:gd name="connsiteY35" fmla="*/ 614362 h 1331595"/>
                <a:gd name="connsiteX36" fmla="*/ 400050 w 1257300"/>
                <a:gd name="connsiteY36" fmla="*/ 685800 h 13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57300" h="1331595">
                  <a:moveTo>
                    <a:pt x="400050" y="685800"/>
                  </a:moveTo>
                  <a:lnTo>
                    <a:pt x="197168" y="720090"/>
                  </a:lnTo>
                  <a:lnTo>
                    <a:pt x="145733" y="694372"/>
                  </a:lnTo>
                  <a:lnTo>
                    <a:pt x="117158" y="737235"/>
                  </a:lnTo>
                  <a:lnTo>
                    <a:pt x="11430" y="757237"/>
                  </a:lnTo>
                  <a:lnTo>
                    <a:pt x="0" y="631507"/>
                  </a:lnTo>
                  <a:lnTo>
                    <a:pt x="20003" y="514350"/>
                  </a:lnTo>
                  <a:lnTo>
                    <a:pt x="54293" y="394335"/>
                  </a:lnTo>
                  <a:lnTo>
                    <a:pt x="120015" y="288607"/>
                  </a:lnTo>
                  <a:lnTo>
                    <a:pt x="222885" y="191452"/>
                  </a:lnTo>
                  <a:lnTo>
                    <a:pt x="317183" y="128587"/>
                  </a:lnTo>
                  <a:lnTo>
                    <a:pt x="385763" y="102870"/>
                  </a:lnTo>
                  <a:lnTo>
                    <a:pt x="377190" y="48577"/>
                  </a:lnTo>
                  <a:lnTo>
                    <a:pt x="514350" y="0"/>
                  </a:lnTo>
                  <a:lnTo>
                    <a:pt x="782955" y="14287"/>
                  </a:lnTo>
                  <a:lnTo>
                    <a:pt x="1062990" y="171450"/>
                  </a:lnTo>
                  <a:lnTo>
                    <a:pt x="1257300" y="525780"/>
                  </a:lnTo>
                  <a:lnTo>
                    <a:pt x="1234440" y="840105"/>
                  </a:lnTo>
                  <a:lnTo>
                    <a:pt x="1111568" y="1065847"/>
                  </a:lnTo>
                  <a:lnTo>
                    <a:pt x="911543" y="1251585"/>
                  </a:lnTo>
                  <a:lnTo>
                    <a:pt x="491490" y="1331595"/>
                  </a:lnTo>
                  <a:lnTo>
                    <a:pt x="165735" y="1163002"/>
                  </a:lnTo>
                  <a:lnTo>
                    <a:pt x="285750" y="1014412"/>
                  </a:lnTo>
                  <a:lnTo>
                    <a:pt x="280035" y="962977"/>
                  </a:lnTo>
                  <a:lnTo>
                    <a:pt x="337185" y="960120"/>
                  </a:lnTo>
                  <a:lnTo>
                    <a:pt x="471488" y="800100"/>
                  </a:lnTo>
                  <a:lnTo>
                    <a:pt x="551498" y="834390"/>
                  </a:lnTo>
                  <a:lnTo>
                    <a:pt x="657225" y="814387"/>
                  </a:lnTo>
                  <a:lnTo>
                    <a:pt x="737235" y="757237"/>
                  </a:lnTo>
                  <a:lnTo>
                    <a:pt x="771525" y="645795"/>
                  </a:lnTo>
                  <a:lnTo>
                    <a:pt x="748665" y="557212"/>
                  </a:lnTo>
                  <a:lnTo>
                    <a:pt x="694373" y="502920"/>
                  </a:lnTo>
                  <a:lnTo>
                    <a:pt x="605790" y="468630"/>
                  </a:lnTo>
                  <a:lnTo>
                    <a:pt x="534353" y="494347"/>
                  </a:lnTo>
                  <a:lnTo>
                    <a:pt x="462915" y="537210"/>
                  </a:lnTo>
                  <a:lnTo>
                    <a:pt x="417195" y="614362"/>
                  </a:lnTo>
                  <a:lnTo>
                    <a:pt x="400050" y="685800"/>
                  </a:lnTo>
                  <a:close/>
                </a:path>
              </a:pathLst>
            </a:cu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spTree>
    <p:custDataLst>
      <p:tags r:id="rId1"/>
    </p:custDataLst>
    <p:extLst>
      <p:ext uri="{BB962C8B-B14F-4D97-AF65-F5344CB8AC3E}">
        <p14:creationId xmlns:p14="http://schemas.microsoft.com/office/powerpoint/2010/main" val="3381455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btfpColumnIndicatorGroup2">
            <a:extLst>
              <a:ext uri="{FF2B5EF4-FFF2-40B4-BE49-F238E27FC236}">
                <a16:creationId xmlns:a16="http://schemas.microsoft.com/office/drawing/2014/main" id="{06CCC0D8-BF57-3C42-C710-C5B95A7FC193}"/>
              </a:ext>
            </a:extLst>
          </p:cNvPr>
          <p:cNvGrpSpPr/>
          <p:nvPr/>
        </p:nvGrpSpPr>
        <p:grpSpPr>
          <a:xfrm>
            <a:off x="0" y="6926580"/>
            <a:ext cx="12192000" cy="137160"/>
            <a:chOff x="0" y="6926580"/>
            <a:chExt cx="12192000" cy="137160"/>
          </a:xfrm>
        </p:grpSpPr>
        <p:sp>
          <p:nvSpPr>
            <p:cNvPr id="39" name="btfpColumnGapBlocker332625">
              <a:extLst>
                <a:ext uri="{FF2B5EF4-FFF2-40B4-BE49-F238E27FC236}">
                  <a16:creationId xmlns:a16="http://schemas.microsoft.com/office/drawing/2014/main" id="{12A4A0AE-4FDC-557D-84A1-604C877012AB}"/>
                </a:ext>
              </a:extLst>
            </p:cNvPr>
            <p:cNvSpPr/>
            <p:nvPr/>
          </p:nvSpPr>
          <p:spPr bwMode="gray">
            <a:xfrm>
              <a:off x="11849100" y="6926580"/>
              <a:ext cx="3429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37" name="btfpColumnGapBlocker458779">
              <a:extLst>
                <a:ext uri="{FF2B5EF4-FFF2-40B4-BE49-F238E27FC236}">
                  <a16:creationId xmlns:a16="http://schemas.microsoft.com/office/drawing/2014/main" id="{9272B9B4-E7EA-8DE1-B389-C1933814F750}"/>
                </a:ext>
              </a:extLst>
            </p:cNvPr>
            <p:cNvSpPr/>
            <p:nvPr/>
          </p:nvSpPr>
          <p:spPr bwMode="gray">
            <a:xfrm>
              <a:off x="0" y="6926580"/>
              <a:ext cx="3556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35" name="btfpColumnIndicator108040">
              <a:extLst>
                <a:ext uri="{FF2B5EF4-FFF2-40B4-BE49-F238E27FC236}">
                  <a16:creationId xmlns:a16="http://schemas.microsoft.com/office/drawing/2014/main" id="{2F8B2C76-039B-7731-245C-025A5DE75A89}"/>
                </a:ext>
              </a:extLst>
            </p:cNvPr>
            <p:cNvCxnSpPr/>
            <p:nvPr/>
          </p:nvCxnSpPr>
          <p:spPr bwMode="gray">
            <a:xfrm flipV="1">
              <a:off x="118491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3" name="btfpColumnIndicator121452">
              <a:extLst>
                <a:ext uri="{FF2B5EF4-FFF2-40B4-BE49-F238E27FC236}">
                  <a16:creationId xmlns:a16="http://schemas.microsoft.com/office/drawing/2014/main" id="{0FF4DB38-E692-67D0-E0D1-EA28EA52156B}"/>
                </a:ext>
              </a:extLst>
            </p:cNvPr>
            <p:cNvCxnSpPr/>
            <p:nvPr/>
          </p:nvCxnSpPr>
          <p:spPr bwMode="gray">
            <a:xfrm flipV="1">
              <a:off x="355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40" name="btfpColumnIndicatorGroup1">
            <a:extLst>
              <a:ext uri="{FF2B5EF4-FFF2-40B4-BE49-F238E27FC236}">
                <a16:creationId xmlns:a16="http://schemas.microsoft.com/office/drawing/2014/main" id="{382F44AB-FB83-9DFD-1E1E-CA209E92EAB3}"/>
              </a:ext>
            </a:extLst>
          </p:cNvPr>
          <p:cNvGrpSpPr/>
          <p:nvPr/>
        </p:nvGrpSpPr>
        <p:grpSpPr>
          <a:xfrm>
            <a:off x="0" y="-205740"/>
            <a:ext cx="12192000" cy="137160"/>
            <a:chOff x="0" y="-205740"/>
            <a:chExt cx="12192000" cy="137160"/>
          </a:xfrm>
        </p:grpSpPr>
        <p:sp>
          <p:nvSpPr>
            <p:cNvPr id="38" name="btfpColumnGapBlocker161605">
              <a:extLst>
                <a:ext uri="{FF2B5EF4-FFF2-40B4-BE49-F238E27FC236}">
                  <a16:creationId xmlns:a16="http://schemas.microsoft.com/office/drawing/2014/main" id="{4947B40E-66F6-4C5A-8186-7C281B6EFBE8}"/>
                </a:ext>
              </a:extLst>
            </p:cNvPr>
            <p:cNvSpPr/>
            <p:nvPr/>
          </p:nvSpPr>
          <p:spPr bwMode="gray">
            <a:xfrm>
              <a:off x="11849100" y="-205740"/>
              <a:ext cx="3429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36" name="btfpColumnGapBlocker323563">
              <a:extLst>
                <a:ext uri="{FF2B5EF4-FFF2-40B4-BE49-F238E27FC236}">
                  <a16:creationId xmlns:a16="http://schemas.microsoft.com/office/drawing/2014/main" id="{D62EDFEF-95C6-5CB6-7F04-BBF7052686D7}"/>
                </a:ext>
              </a:extLst>
            </p:cNvPr>
            <p:cNvSpPr/>
            <p:nvPr/>
          </p:nvSpPr>
          <p:spPr bwMode="gray">
            <a:xfrm>
              <a:off x="0" y="-205740"/>
              <a:ext cx="3556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34" name="btfpColumnIndicator977029">
              <a:extLst>
                <a:ext uri="{FF2B5EF4-FFF2-40B4-BE49-F238E27FC236}">
                  <a16:creationId xmlns:a16="http://schemas.microsoft.com/office/drawing/2014/main" id="{0DEF6796-C24C-8CDB-1768-F62391A4A6DC}"/>
                </a:ext>
              </a:extLst>
            </p:cNvPr>
            <p:cNvCxnSpPr/>
            <p:nvPr/>
          </p:nvCxnSpPr>
          <p:spPr bwMode="gray">
            <a:xfrm flipV="1">
              <a:off x="118491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2" name="btfpColumnIndicator280738">
              <a:extLst>
                <a:ext uri="{FF2B5EF4-FFF2-40B4-BE49-F238E27FC236}">
                  <a16:creationId xmlns:a16="http://schemas.microsoft.com/office/drawing/2014/main" id="{CA4DF68F-7B2F-8C77-5C73-E9CB16B97C03}"/>
                </a:ext>
              </a:extLst>
            </p:cNvPr>
            <p:cNvCxnSpPr/>
            <p:nvPr/>
          </p:nvCxnSpPr>
          <p:spPr bwMode="gray">
            <a:xfrm flipV="1">
              <a:off x="355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5" name="Title 2"/>
          <p:cNvSpPr>
            <a:spLocks noGrp="1"/>
          </p:cNvSpPr>
          <p:nvPr>
            <p:ph type="title"/>
          </p:nvPr>
        </p:nvSpPr>
        <p:spPr>
          <a:xfrm>
            <a:off x="355107" y="1"/>
            <a:ext cx="11481786" cy="79898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AU" dirty="0"/>
              <a:t>Kick-Off meeting</a:t>
            </a:r>
          </a:p>
        </p:txBody>
      </p:sp>
      <p:sp>
        <p:nvSpPr>
          <p:cNvPr id="4" name="Content Placeholder 1"/>
          <p:cNvSpPr>
            <a:spLocks noGrp="1"/>
          </p:cNvSpPr>
          <p:nvPr>
            <p:ph idx="4294967295"/>
          </p:nvPr>
        </p:nvSpPr>
        <p:spPr>
          <a:xfrm>
            <a:off x="355107" y="1651334"/>
            <a:ext cx="8046430" cy="3816350"/>
          </a:xfrm>
        </p:spPr>
        <p:txBody>
          <a:bodyPr>
            <a:noAutofit/>
          </a:bodyPr>
          <a:lstStyle/>
          <a:p>
            <a:pPr marL="0" indent="0">
              <a:buNone/>
              <a:defRPr/>
            </a:pPr>
            <a:r>
              <a:rPr lang="en-GB" dirty="0"/>
              <a:t>Kick off meetings are a key chance to ‘set the tone’ for the relationship and establish good working practices. </a:t>
            </a:r>
            <a:endParaRPr lang="en-GB" dirty="0">
              <a:solidFill>
                <a:schemeClr val="tx1">
                  <a:lumMod val="75000"/>
                  <a:lumOff val="25000"/>
                </a:schemeClr>
              </a:solidFill>
            </a:endParaRPr>
          </a:p>
          <a:p>
            <a:pPr marL="0" indent="0">
              <a:buNone/>
              <a:defRPr/>
            </a:pPr>
            <a:r>
              <a:rPr lang="en-GB" b="1" dirty="0">
                <a:solidFill>
                  <a:schemeClr val="tx2"/>
                </a:solidFill>
              </a:rPr>
              <a:t>Objectives</a:t>
            </a:r>
          </a:p>
          <a:p>
            <a:pPr marL="285750" lvl="1" indent="-285750">
              <a:buClr>
                <a:srgbClr val="78697B"/>
              </a:buClr>
              <a:buSzPct val="130000"/>
              <a:tabLst>
                <a:tab pos="457068" algn="l"/>
              </a:tabLst>
              <a:defRPr/>
            </a:pPr>
            <a:r>
              <a:rPr lang="en-GB" sz="1600" dirty="0">
                <a:ea typeface="+mn-ea"/>
                <a:cs typeface="+mn-cs"/>
              </a:rPr>
              <a:t>Transition from planning to execution and begin the process of delivering the Contract objectives</a:t>
            </a:r>
            <a:endParaRPr lang="en-AU" sz="1600" dirty="0">
              <a:ea typeface="+mn-ea"/>
              <a:cs typeface="+mn-cs"/>
            </a:endParaRPr>
          </a:p>
          <a:p>
            <a:pPr marL="285750" lvl="1" indent="-285750">
              <a:buClr>
                <a:srgbClr val="78697B"/>
              </a:buClr>
              <a:buSzPct val="130000"/>
              <a:tabLst>
                <a:tab pos="457068" algn="l"/>
              </a:tabLst>
              <a:defRPr/>
            </a:pPr>
            <a:r>
              <a:rPr lang="en-GB" sz="1600" dirty="0">
                <a:ea typeface="+mn-ea"/>
                <a:cs typeface="+mn-cs"/>
              </a:rPr>
              <a:t>Meet the Suppliers team and capture their plans to fulfil contract requirements in terms of performing to specifications and in compliance with service requirements</a:t>
            </a:r>
            <a:endParaRPr lang="en-AU" sz="1600" dirty="0">
              <a:ea typeface="+mn-ea"/>
              <a:cs typeface="+mn-cs"/>
            </a:endParaRPr>
          </a:p>
          <a:p>
            <a:pPr marL="285750" lvl="1" indent="-285750">
              <a:buClr>
                <a:srgbClr val="78697B"/>
              </a:buClr>
              <a:buSzPct val="130000"/>
              <a:tabLst>
                <a:tab pos="457068" algn="l"/>
              </a:tabLst>
              <a:defRPr/>
            </a:pPr>
            <a:r>
              <a:rPr lang="en-GB" sz="1600" dirty="0">
                <a:ea typeface="+mn-ea"/>
                <a:cs typeface="+mn-cs"/>
              </a:rPr>
              <a:t>Receive such certificates, assurances and documentary evidence as may be required to prove compliance with operating policies</a:t>
            </a:r>
            <a:endParaRPr lang="en-AU" sz="1600" dirty="0">
              <a:ea typeface="+mn-ea"/>
              <a:cs typeface="+mn-cs"/>
            </a:endParaRPr>
          </a:p>
          <a:p>
            <a:pPr marL="285750" lvl="1" indent="-285750">
              <a:buClr>
                <a:srgbClr val="78697B"/>
              </a:buClr>
              <a:buSzPct val="130000"/>
              <a:tabLst>
                <a:tab pos="457068" algn="l"/>
              </a:tabLst>
              <a:defRPr/>
            </a:pPr>
            <a:r>
              <a:rPr lang="en-GB" sz="1600" dirty="0">
                <a:ea typeface="+mn-ea"/>
                <a:cs typeface="+mn-cs"/>
              </a:rPr>
              <a:t>Begin joint planning and target setting and enabling success</a:t>
            </a:r>
            <a:endParaRPr lang="en-AU" sz="1600" dirty="0">
              <a:ea typeface="+mn-ea"/>
              <a:cs typeface="+mn-cs"/>
            </a:endParaRPr>
          </a:p>
          <a:p>
            <a:pPr marL="285750" lvl="1" indent="-285750">
              <a:buClr>
                <a:srgbClr val="78697B"/>
              </a:buClr>
              <a:buSzPct val="130000"/>
              <a:tabLst>
                <a:tab pos="457068" algn="l"/>
              </a:tabLst>
              <a:defRPr/>
            </a:pPr>
            <a:r>
              <a:rPr lang="en-GB" sz="1600" dirty="0">
                <a:ea typeface="+mn-ea"/>
                <a:cs typeface="+mn-cs"/>
              </a:rPr>
              <a:t>Begin developing a relationship with the Supplier and establishing rapport with their people</a:t>
            </a:r>
            <a:endParaRPr lang="en-GB" sz="1600" b="1" dirty="0">
              <a:solidFill>
                <a:schemeClr val="accent5"/>
              </a:solidFill>
              <a:ea typeface="+mn-ea"/>
              <a:cs typeface="+mn-cs"/>
            </a:endParaRPr>
          </a:p>
          <a:p>
            <a:pPr marL="0" lvl="1" indent="0">
              <a:buClr>
                <a:srgbClr val="78697B"/>
              </a:buClr>
              <a:buSzPct val="130000"/>
              <a:buNone/>
              <a:tabLst>
                <a:tab pos="457068" algn="l"/>
              </a:tabLst>
              <a:defRPr/>
            </a:pPr>
            <a:r>
              <a:rPr lang="en-GB" sz="1600" b="1" dirty="0">
                <a:ea typeface="+mn-ea"/>
                <a:cs typeface="+mn-cs"/>
              </a:rPr>
              <a:t>It is essential that an Agenda is produced and detailed Minutes are recorded and agreed by both parties.</a:t>
            </a:r>
          </a:p>
          <a:p>
            <a:pPr marL="503237" lvl="2">
              <a:lnSpc>
                <a:spcPct val="124000"/>
              </a:lnSpc>
              <a:buFont typeface="Arial" panose="020B0604020202020204" pitchFamily="34" charset="0"/>
              <a:buChar char="•"/>
              <a:tabLst>
                <a:tab pos="457068" algn="l"/>
              </a:tabLst>
              <a:defRPr/>
            </a:pPr>
            <a:endParaRPr lang="en-AU" sz="1600" dirty="0">
              <a:solidFill>
                <a:schemeClr val="tx1">
                  <a:lumMod val="75000"/>
                  <a:lumOff val="25000"/>
                </a:schemeClr>
              </a:solidFill>
            </a:endParaRPr>
          </a:p>
        </p:txBody>
      </p:sp>
      <p:sp>
        <p:nvSpPr>
          <p:cNvPr id="9" name="TextBox 8"/>
          <p:cNvSpPr txBox="1"/>
          <p:nvPr/>
        </p:nvSpPr>
        <p:spPr>
          <a:xfrm>
            <a:off x="1524001" y="959"/>
            <a:ext cx="1736373" cy="276999"/>
          </a:xfrm>
          <a:prstGeom prst="rect">
            <a:avLst/>
          </a:prstGeom>
          <a:noFill/>
        </p:spPr>
        <p:txBody>
          <a:bodyPr wrap="none" rtlCol="0">
            <a:spAutoFit/>
          </a:bodyPr>
          <a:lstStyle/>
          <a:p>
            <a:r>
              <a:rPr lang="en-AU" sz="1200" dirty="0">
                <a:solidFill>
                  <a:schemeClr val="bg1"/>
                </a:solidFill>
                <a:latin typeface="Arial" panose="020B0604020202020204" pitchFamily="34" charset="0"/>
              </a:rPr>
              <a:t>2. Mobilising Contracts</a:t>
            </a:r>
          </a:p>
        </p:txBody>
      </p:sp>
      <p:sp>
        <p:nvSpPr>
          <p:cNvPr id="25" name="Rectangle 24">
            <a:extLst>
              <a:ext uri="{FF2B5EF4-FFF2-40B4-BE49-F238E27FC236}">
                <a16:creationId xmlns:a16="http://schemas.microsoft.com/office/drawing/2014/main" id="{E96027F1-1D70-9E53-5C4E-D0A9866429A1}"/>
              </a:ext>
            </a:extLst>
          </p:cNvPr>
          <p:cNvSpPr/>
          <p:nvPr/>
        </p:nvSpPr>
        <p:spPr bwMode="gray">
          <a:xfrm>
            <a:off x="8757138" y="1651334"/>
            <a:ext cx="3079755" cy="4292266"/>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42" name="btfpIconLines115200">
            <a:extLst>
              <a:ext uri="{FF2B5EF4-FFF2-40B4-BE49-F238E27FC236}">
                <a16:creationId xmlns:a16="http://schemas.microsoft.com/office/drawing/2014/main" id="{13F81042-D7D4-0650-B6CC-25924745F087}"/>
              </a:ext>
            </a:extLst>
          </p:cNvPr>
          <p:cNvPicPr>
            <a:picLocks/>
          </p:cNvPicPr>
          <p:nvPr/>
        </p:nvPicPr>
        <p:blipFill>
          <a:blip r:embed="rId3"/>
          <a:stretch>
            <a:fillRect/>
          </a:stretch>
        </p:blipFill>
        <p:spPr>
          <a:xfrm>
            <a:off x="9244502" y="2566987"/>
            <a:ext cx="2105026" cy="2105026"/>
          </a:xfrm>
          <a:prstGeom prst="rect">
            <a:avLst/>
          </a:prstGeom>
        </p:spPr>
      </p:pic>
      <p:grpSp>
        <p:nvGrpSpPr>
          <p:cNvPr id="11" name="Group 10">
            <a:extLst>
              <a:ext uri="{FF2B5EF4-FFF2-40B4-BE49-F238E27FC236}">
                <a16:creationId xmlns:a16="http://schemas.microsoft.com/office/drawing/2014/main" id="{079756B7-CDA8-887A-FD4B-F45A75F4F1A1}"/>
              </a:ext>
            </a:extLst>
          </p:cNvPr>
          <p:cNvGrpSpPr/>
          <p:nvPr/>
        </p:nvGrpSpPr>
        <p:grpSpPr>
          <a:xfrm>
            <a:off x="10526279" y="-102924"/>
            <a:ext cx="1731699" cy="1731699"/>
            <a:chOff x="10526279" y="-102924"/>
            <a:chExt cx="1731699" cy="1731699"/>
          </a:xfrm>
        </p:grpSpPr>
        <p:sp>
          <p:nvSpPr>
            <p:cNvPr id="3" name="Rectangle 2">
              <a:extLst>
                <a:ext uri="{FF2B5EF4-FFF2-40B4-BE49-F238E27FC236}">
                  <a16:creationId xmlns:a16="http://schemas.microsoft.com/office/drawing/2014/main" id="{007246C5-8BA8-37D4-0F74-AE50BA076AB1}"/>
                </a:ext>
              </a:extLst>
            </p:cNvPr>
            <p:cNvSpPr/>
            <p:nvPr/>
          </p:nvSpPr>
          <p:spPr bwMode="gray">
            <a:xfrm>
              <a:off x="10576703" y="-24663"/>
              <a:ext cx="1631107" cy="1597736"/>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6" name="Picture 5">
              <a:extLst>
                <a:ext uri="{FF2B5EF4-FFF2-40B4-BE49-F238E27FC236}">
                  <a16:creationId xmlns:a16="http://schemas.microsoft.com/office/drawing/2014/main" id="{9D878478-A480-371C-0946-4E6ACE70955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526279" y="-102924"/>
              <a:ext cx="1731699" cy="1731699"/>
            </a:xfrm>
            <a:prstGeom prst="rect">
              <a:avLst/>
            </a:prstGeom>
          </p:spPr>
        </p:pic>
        <p:sp>
          <p:nvSpPr>
            <p:cNvPr id="8" name="Freeform: Shape 7">
              <a:extLst>
                <a:ext uri="{FF2B5EF4-FFF2-40B4-BE49-F238E27FC236}">
                  <a16:creationId xmlns:a16="http://schemas.microsoft.com/office/drawing/2014/main" id="{70B3C932-CEE9-B723-CAA0-D1DAAB7F485D}"/>
                </a:ext>
              </a:extLst>
            </p:cNvPr>
            <p:cNvSpPr/>
            <p:nvPr/>
          </p:nvSpPr>
          <p:spPr bwMode="gray">
            <a:xfrm>
              <a:off x="10801350" y="111443"/>
              <a:ext cx="1257300" cy="1331595"/>
            </a:xfrm>
            <a:custGeom>
              <a:avLst/>
              <a:gdLst>
                <a:gd name="connsiteX0" fmla="*/ 400050 w 1257300"/>
                <a:gd name="connsiteY0" fmla="*/ 685800 h 1331595"/>
                <a:gd name="connsiteX1" fmla="*/ 197168 w 1257300"/>
                <a:gd name="connsiteY1" fmla="*/ 720090 h 1331595"/>
                <a:gd name="connsiteX2" fmla="*/ 145733 w 1257300"/>
                <a:gd name="connsiteY2" fmla="*/ 694372 h 1331595"/>
                <a:gd name="connsiteX3" fmla="*/ 117158 w 1257300"/>
                <a:gd name="connsiteY3" fmla="*/ 737235 h 1331595"/>
                <a:gd name="connsiteX4" fmla="*/ 11430 w 1257300"/>
                <a:gd name="connsiteY4" fmla="*/ 757237 h 1331595"/>
                <a:gd name="connsiteX5" fmla="*/ 0 w 1257300"/>
                <a:gd name="connsiteY5" fmla="*/ 631507 h 1331595"/>
                <a:gd name="connsiteX6" fmla="*/ 20003 w 1257300"/>
                <a:gd name="connsiteY6" fmla="*/ 514350 h 1331595"/>
                <a:gd name="connsiteX7" fmla="*/ 54293 w 1257300"/>
                <a:gd name="connsiteY7" fmla="*/ 394335 h 1331595"/>
                <a:gd name="connsiteX8" fmla="*/ 120015 w 1257300"/>
                <a:gd name="connsiteY8" fmla="*/ 288607 h 1331595"/>
                <a:gd name="connsiteX9" fmla="*/ 222885 w 1257300"/>
                <a:gd name="connsiteY9" fmla="*/ 191452 h 1331595"/>
                <a:gd name="connsiteX10" fmla="*/ 317183 w 1257300"/>
                <a:gd name="connsiteY10" fmla="*/ 128587 h 1331595"/>
                <a:gd name="connsiteX11" fmla="*/ 385763 w 1257300"/>
                <a:gd name="connsiteY11" fmla="*/ 102870 h 1331595"/>
                <a:gd name="connsiteX12" fmla="*/ 377190 w 1257300"/>
                <a:gd name="connsiteY12" fmla="*/ 48577 h 1331595"/>
                <a:gd name="connsiteX13" fmla="*/ 514350 w 1257300"/>
                <a:gd name="connsiteY13" fmla="*/ 0 h 1331595"/>
                <a:gd name="connsiteX14" fmla="*/ 782955 w 1257300"/>
                <a:gd name="connsiteY14" fmla="*/ 14287 h 1331595"/>
                <a:gd name="connsiteX15" fmla="*/ 1062990 w 1257300"/>
                <a:gd name="connsiteY15" fmla="*/ 171450 h 1331595"/>
                <a:gd name="connsiteX16" fmla="*/ 1257300 w 1257300"/>
                <a:gd name="connsiteY16" fmla="*/ 525780 h 1331595"/>
                <a:gd name="connsiteX17" fmla="*/ 1234440 w 1257300"/>
                <a:gd name="connsiteY17" fmla="*/ 840105 h 1331595"/>
                <a:gd name="connsiteX18" fmla="*/ 1111568 w 1257300"/>
                <a:gd name="connsiteY18" fmla="*/ 1065847 h 1331595"/>
                <a:gd name="connsiteX19" fmla="*/ 911543 w 1257300"/>
                <a:gd name="connsiteY19" fmla="*/ 1251585 h 1331595"/>
                <a:gd name="connsiteX20" fmla="*/ 491490 w 1257300"/>
                <a:gd name="connsiteY20" fmla="*/ 1331595 h 1331595"/>
                <a:gd name="connsiteX21" fmla="*/ 165735 w 1257300"/>
                <a:gd name="connsiteY21" fmla="*/ 1163002 h 1331595"/>
                <a:gd name="connsiteX22" fmla="*/ 285750 w 1257300"/>
                <a:gd name="connsiteY22" fmla="*/ 1014412 h 1331595"/>
                <a:gd name="connsiteX23" fmla="*/ 280035 w 1257300"/>
                <a:gd name="connsiteY23" fmla="*/ 962977 h 1331595"/>
                <a:gd name="connsiteX24" fmla="*/ 337185 w 1257300"/>
                <a:gd name="connsiteY24" fmla="*/ 960120 h 1331595"/>
                <a:gd name="connsiteX25" fmla="*/ 471488 w 1257300"/>
                <a:gd name="connsiteY25" fmla="*/ 800100 h 1331595"/>
                <a:gd name="connsiteX26" fmla="*/ 551498 w 1257300"/>
                <a:gd name="connsiteY26" fmla="*/ 834390 h 1331595"/>
                <a:gd name="connsiteX27" fmla="*/ 657225 w 1257300"/>
                <a:gd name="connsiteY27" fmla="*/ 814387 h 1331595"/>
                <a:gd name="connsiteX28" fmla="*/ 737235 w 1257300"/>
                <a:gd name="connsiteY28" fmla="*/ 757237 h 1331595"/>
                <a:gd name="connsiteX29" fmla="*/ 771525 w 1257300"/>
                <a:gd name="connsiteY29" fmla="*/ 645795 h 1331595"/>
                <a:gd name="connsiteX30" fmla="*/ 748665 w 1257300"/>
                <a:gd name="connsiteY30" fmla="*/ 557212 h 1331595"/>
                <a:gd name="connsiteX31" fmla="*/ 694373 w 1257300"/>
                <a:gd name="connsiteY31" fmla="*/ 502920 h 1331595"/>
                <a:gd name="connsiteX32" fmla="*/ 605790 w 1257300"/>
                <a:gd name="connsiteY32" fmla="*/ 468630 h 1331595"/>
                <a:gd name="connsiteX33" fmla="*/ 534353 w 1257300"/>
                <a:gd name="connsiteY33" fmla="*/ 494347 h 1331595"/>
                <a:gd name="connsiteX34" fmla="*/ 462915 w 1257300"/>
                <a:gd name="connsiteY34" fmla="*/ 537210 h 1331595"/>
                <a:gd name="connsiteX35" fmla="*/ 417195 w 1257300"/>
                <a:gd name="connsiteY35" fmla="*/ 614362 h 1331595"/>
                <a:gd name="connsiteX36" fmla="*/ 400050 w 1257300"/>
                <a:gd name="connsiteY36" fmla="*/ 685800 h 13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57300" h="1331595">
                  <a:moveTo>
                    <a:pt x="400050" y="685800"/>
                  </a:moveTo>
                  <a:lnTo>
                    <a:pt x="197168" y="720090"/>
                  </a:lnTo>
                  <a:lnTo>
                    <a:pt x="145733" y="694372"/>
                  </a:lnTo>
                  <a:lnTo>
                    <a:pt x="117158" y="737235"/>
                  </a:lnTo>
                  <a:lnTo>
                    <a:pt x="11430" y="757237"/>
                  </a:lnTo>
                  <a:lnTo>
                    <a:pt x="0" y="631507"/>
                  </a:lnTo>
                  <a:lnTo>
                    <a:pt x="20003" y="514350"/>
                  </a:lnTo>
                  <a:lnTo>
                    <a:pt x="54293" y="394335"/>
                  </a:lnTo>
                  <a:lnTo>
                    <a:pt x="120015" y="288607"/>
                  </a:lnTo>
                  <a:lnTo>
                    <a:pt x="222885" y="191452"/>
                  </a:lnTo>
                  <a:lnTo>
                    <a:pt x="317183" y="128587"/>
                  </a:lnTo>
                  <a:lnTo>
                    <a:pt x="385763" y="102870"/>
                  </a:lnTo>
                  <a:lnTo>
                    <a:pt x="377190" y="48577"/>
                  </a:lnTo>
                  <a:lnTo>
                    <a:pt x="514350" y="0"/>
                  </a:lnTo>
                  <a:lnTo>
                    <a:pt x="782955" y="14287"/>
                  </a:lnTo>
                  <a:lnTo>
                    <a:pt x="1062990" y="171450"/>
                  </a:lnTo>
                  <a:lnTo>
                    <a:pt x="1257300" y="525780"/>
                  </a:lnTo>
                  <a:lnTo>
                    <a:pt x="1234440" y="840105"/>
                  </a:lnTo>
                  <a:lnTo>
                    <a:pt x="1111568" y="1065847"/>
                  </a:lnTo>
                  <a:lnTo>
                    <a:pt x="911543" y="1251585"/>
                  </a:lnTo>
                  <a:lnTo>
                    <a:pt x="491490" y="1331595"/>
                  </a:lnTo>
                  <a:lnTo>
                    <a:pt x="165735" y="1163002"/>
                  </a:lnTo>
                  <a:lnTo>
                    <a:pt x="285750" y="1014412"/>
                  </a:lnTo>
                  <a:lnTo>
                    <a:pt x="280035" y="962977"/>
                  </a:lnTo>
                  <a:lnTo>
                    <a:pt x="337185" y="960120"/>
                  </a:lnTo>
                  <a:lnTo>
                    <a:pt x="471488" y="800100"/>
                  </a:lnTo>
                  <a:lnTo>
                    <a:pt x="551498" y="834390"/>
                  </a:lnTo>
                  <a:lnTo>
                    <a:pt x="657225" y="814387"/>
                  </a:lnTo>
                  <a:lnTo>
                    <a:pt x="737235" y="757237"/>
                  </a:lnTo>
                  <a:lnTo>
                    <a:pt x="771525" y="645795"/>
                  </a:lnTo>
                  <a:lnTo>
                    <a:pt x="748665" y="557212"/>
                  </a:lnTo>
                  <a:lnTo>
                    <a:pt x="694373" y="502920"/>
                  </a:lnTo>
                  <a:lnTo>
                    <a:pt x="605790" y="468630"/>
                  </a:lnTo>
                  <a:lnTo>
                    <a:pt x="534353" y="494347"/>
                  </a:lnTo>
                  <a:lnTo>
                    <a:pt x="462915" y="537210"/>
                  </a:lnTo>
                  <a:lnTo>
                    <a:pt x="417195" y="614362"/>
                  </a:lnTo>
                  <a:lnTo>
                    <a:pt x="400050" y="685800"/>
                  </a:lnTo>
                  <a:close/>
                </a:path>
              </a:pathLst>
            </a:cu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spTree>
    <p:custDataLst>
      <p:tags r:id="rId1"/>
    </p:custDataLst>
    <p:extLst>
      <p:ext uri="{BB962C8B-B14F-4D97-AF65-F5344CB8AC3E}">
        <p14:creationId xmlns:p14="http://schemas.microsoft.com/office/powerpoint/2010/main" val="1780486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btfpColumnIndicatorGroup2">
            <a:extLst>
              <a:ext uri="{FF2B5EF4-FFF2-40B4-BE49-F238E27FC236}">
                <a16:creationId xmlns:a16="http://schemas.microsoft.com/office/drawing/2014/main" id="{49537DDE-C8EB-6573-09FE-A7B9852A4369}"/>
              </a:ext>
            </a:extLst>
          </p:cNvPr>
          <p:cNvGrpSpPr/>
          <p:nvPr/>
        </p:nvGrpSpPr>
        <p:grpSpPr>
          <a:xfrm>
            <a:off x="0" y="6926580"/>
            <a:ext cx="12192000" cy="137160"/>
            <a:chOff x="0" y="6926580"/>
            <a:chExt cx="12192000" cy="137160"/>
          </a:xfrm>
        </p:grpSpPr>
        <p:sp>
          <p:nvSpPr>
            <p:cNvPr id="44" name="btfpColumnGapBlocker871004">
              <a:extLst>
                <a:ext uri="{FF2B5EF4-FFF2-40B4-BE49-F238E27FC236}">
                  <a16:creationId xmlns:a16="http://schemas.microsoft.com/office/drawing/2014/main" id="{FC7F10A8-C41D-E58B-7011-8A38A89B5760}"/>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sp>
          <p:nvSpPr>
            <p:cNvPr id="42" name="btfpColumnGapBlocker743895">
              <a:extLst>
                <a:ext uri="{FF2B5EF4-FFF2-40B4-BE49-F238E27FC236}">
                  <a16:creationId xmlns:a16="http://schemas.microsoft.com/office/drawing/2014/main" id="{504B1120-A99F-5D47-4855-F33896BC3A63}"/>
                </a:ext>
              </a:extLst>
            </p:cNvPr>
            <p:cNvSpPr/>
            <p:nvPr/>
          </p:nvSpPr>
          <p:spPr bwMode="gray">
            <a:xfrm>
              <a:off x="8842375"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40" name="btfpColumnIndicator641344">
              <a:extLst>
                <a:ext uri="{FF2B5EF4-FFF2-40B4-BE49-F238E27FC236}">
                  <a16:creationId xmlns:a16="http://schemas.microsoft.com/office/drawing/2014/main" id="{914BD87A-90A7-5023-B67C-D7CAB926EA31}"/>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8" name="btfpColumnIndicator907904">
              <a:extLst>
                <a:ext uri="{FF2B5EF4-FFF2-40B4-BE49-F238E27FC236}">
                  <a16:creationId xmlns:a16="http://schemas.microsoft.com/office/drawing/2014/main" id="{9A698DA6-7A9B-525D-3CA6-EBB6308B498D}"/>
                </a:ext>
              </a:extLst>
            </p:cNvPr>
            <p:cNvCxnSpPr/>
            <p:nvPr/>
          </p:nvCxnSpPr>
          <p:spPr bwMode="gray">
            <a:xfrm flipV="1">
              <a:off x="937577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6" name="btfpColumnGapBlocker294617">
              <a:extLst>
                <a:ext uri="{FF2B5EF4-FFF2-40B4-BE49-F238E27FC236}">
                  <a16:creationId xmlns:a16="http://schemas.microsoft.com/office/drawing/2014/main" id="{61236F51-746F-FC14-6B6D-C790B3C62795}"/>
                </a:ext>
              </a:extLst>
            </p:cNvPr>
            <p:cNvSpPr/>
            <p:nvPr/>
          </p:nvSpPr>
          <p:spPr bwMode="gray">
            <a:xfrm>
              <a:off x="5835650"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34" name="btfpColumnIndicator127849">
              <a:extLst>
                <a:ext uri="{FF2B5EF4-FFF2-40B4-BE49-F238E27FC236}">
                  <a16:creationId xmlns:a16="http://schemas.microsoft.com/office/drawing/2014/main" id="{6456C78C-F3D2-C2C6-36E7-8810542FC163}"/>
                </a:ext>
              </a:extLst>
            </p:cNvPr>
            <p:cNvCxnSpPr/>
            <p:nvPr/>
          </p:nvCxnSpPr>
          <p:spPr bwMode="gray">
            <a:xfrm flipV="1">
              <a:off x="884237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2" name="btfpColumnIndicator311295">
              <a:extLst>
                <a:ext uri="{FF2B5EF4-FFF2-40B4-BE49-F238E27FC236}">
                  <a16:creationId xmlns:a16="http://schemas.microsoft.com/office/drawing/2014/main" id="{BBF03901-E5F3-84F3-C83B-EAC0B928E824}"/>
                </a:ext>
              </a:extLst>
            </p:cNvPr>
            <p:cNvCxnSpPr/>
            <p:nvPr/>
          </p:nvCxnSpPr>
          <p:spPr bwMode="gray">
            <a:xfrm flipV="1">
              <a:off x="63690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0" name="btfpColumnGapBlocker372393">
              <a:extLst>
                <a:ext uri="{FF2B5EF4-FFF2-40B4-BE49-F238E27FC236}">
                  <a16:creationId xmlns:a16="http://schemas.microsoft.com/office/drawing/2014/main" id="{AAE5BF38-DF06-CC8F-B6F1-D0CBFAC44A66}"/>
                </a:ext>
              </a:extLst>
            </p:cNvPr>
            <p:cNvSpPr/>
            <p:nvPr/>
          </p:nvSpPr>
          <p:spPr bwMode="gray">
            <a:xfrm>
              <a:off x="2828925"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8" name="btfpColumnIndicator238009">
              <a:extLst>
                <a:ext uri="{FF2B5EF4-FFF2-40B4-BE49-F238E27FC236}">
                  <a16:creationId xmlns:a16="http://schemas.microsoft.com/office/drawing/2014/main" id="{D8685CA5-075E-0194-1A3D-AED31DFAEB7A}"/>
                </a:ext>
              </a:extLst>
            </p:cNvPr>
            <p:cNvCxnSpPr/>
            <p:nvPr/>
          </p:nvCxnSpPr>
          <p:spPr bwMode="gray">
            <a:xfrm flipV="1">
              <a:off x="58356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6" name="btfpColumnIndicator900123">
              <a:extLst>
                <a:ext uri="{FF2B5EF4-FFF2-40B4-BE49-F238E27FC236}">
                  <a16:creationId xmlns:a16="http://schemas.microsoft.com/office/drawing/2014/main" id="{78C06FFA-69A2-DB65-6230-985665B154AF}"/>
                </a:ext>
              </a:extLst>
            </p:cNvPr>
            <p:cNvCxnSpPr/>
            <p:nvPr/>
          </p:nvCxnSpPr>
          <p:spPr bwMode="gray">
            <a:xfrm flipV="1">
              <a:off x="336232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4" name="btfpColumnGapBlocker176487">
              <a:extLst>
                <a:ext uri="{FF2B5EF4-FFF2-40B4-BE49-F238E27FC236}">
                  <a16:creationId xmlns:a16="http://schemas.microsoft.com/office/drawing/2014/main" id="{15042321-8504-3F8D-E987-D475601AD88F}"/>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2" name="btfpColumnIndicator401008">
              <a:extLst>
                <a:ext uri="{FF2B5EF4-FFF2-40B4-BE49-F238E27FC236}">
                  <a16:creationId xmlns:a16="http://schemas.microsoft.com/office/drawing/2014/main" id="{2D3D3E71-540D-A1C6-386D-90E0990C1FA0}"/>
                </a:ext>
              </a:extLst>
            </p:cNvPr>
            <p:cNvCxnSpPr/>
            <p:nvPr/>
          </p:nvCxnSpPr>
          <p:spPr bwMode="gray">
            <a:xfrm flipV="1">
              <a:off x="282892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 name="btfpColumnIndicator913447">
              <a:extLst>
                <a:ext uri="{FF2B5EF4-FFF2-40B4-BE49-F238E27FC236}">
                  <a16:creationId xmlns:a16="http://schemas.microsoft.com/office/drawing/2014/main" id="{0AB4FF57-5CA1-47BD-C7A3-71995D549174}"/>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45" name="btfpColumnIndicatorGroup1">
            <a:extLst>
              <a:ext uri="{FF2B5EF4-FFF2-40B4-BE49-F238E27FC236}">
                <a16:creationId xmlns:a16="http://schemas.microsoft.com/office/drawing/2014/main" id="{D5AD0AF7-C020-3903-1936-DEC160301FAA}"/>
              </a:ext>
            </a:extLst>
          </p:cNvPr>
          <p:cNvGrpSpPr/>
          <p:nvPr/>
        </p:nvGrpSpPr>
        <p:grpSpPr>
          <a:xfrm>
            <a:off x="0" y="-205740"/>
            <a:ext cx="12192000" cy="137160"/>
            <a:chOff x="0" y="-205740"/>
            <a:chExt cx="12192000" cy="137160"/>
          </a:xfrm>
        </p:grpSpPr>
        <p:sp>
          <p:nvSpPr>
            <p:cNvPr id="43" name="btfpColumnGapBlocker210954">
              <a:extLst>
                <a:ext uri="{FF2B5EF4-FFF2-40B4-BE49-F238E27FC236}">
                  <a16:creationId xmlns:a16="http://schemas.microsoft.com/office/drawing/2014/main" id="{7581DF1C-FE2D-7109-DB8D-20F8F067DFDB}"/>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sp>
          <p:nvSpPr>
            <p:cNvPr id="41" name="btfpColumnGapBlocker828859">
              <a:extLst>
                <a:ext uri="{FF2B5EF4-FFF2-40B4-BE49-F238E27FC236}">
                  <a16:creationId xmlns:a16="http://schemas.microsoft.com/office/drawing/2014/main" id="{CEF86E31-0D36-83CE-D304-6C22213DD96D}"/>
                </a:ext>
              </a:extLst>
            </p:cNvPr>
            <p:cNvSpPr/>
            <p:nvPr/>
          </p:nvSpPr>
          <p:spPr bwMode="gray">
            <a:xfrm>
              <a:off x="8842375"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39" name="btfpColumnIndicator522908">
              <a:extLst>
                <a:ext uri="{FF2B5EF4-FFF2-40B4-BE49-F238E27FC236}">
                  <a16:creationId xmlns:a16="http://schemas.microsoft.com/office/drawing/2014/main" id="{8164FEE7-4F0F-27EA-A782-9C949E9A6B59}"/>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7" name="btfpColumnIndicator187461">
              <a:extLst>
                <a:ext uri="{FF2B5EF4-FFF2-40B4-BE49-F238E27FC236}">
                  <a16:creationId xmlns:a16="http://schemas.microsoft.com/office/drawing/2014/main" id="{029F54AA-AF96-BEF4-D55E-23E2DDBC4A5E}"/>
                </a:ext>
              </a:extLst>
            </p:cNvPr>
            <p:cNvCxnSpPr/>
            <p:nvPr/>
          </p:nvCxnSpPr>
          <p:spPr bwMode="gray">
            <a:xfrm flipV="1">
              <a:off x="937577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5" name="btfpColumnGapBlocker887813">
              <a:extLst>
                <a:ext uri="{FF2B5EF4-FFF2-40B4-BE49-F238E27FC236}">
                  <a16:creationId xmlns:a16="http://schemas.microsoft.com/office/drawing/2014/main" id="{D9F73E29-0B41-D5BC-D414-28FD3F2A442D}"/>
                </a:ext>
              </a:extLst>
            </p:cNvPr>
            <p:cNvSpPr/>
            <p:nvPr/>
          </p:nvSpPr>
          <p:spPr bwMode="gray">
            <a:xfrm>
              <a:off x="5835650"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33" name="btfpColumnIndicator535333">
              <a:extLst>
                <a:ext uri="{FF2B5EF4-FFF2-40B4-BE49-F238E27FC236}">
                  <a16:creationId xmlns:a16="http://schemas.microsoft.com/office/drawing/2014/main" id="{D220D1FB-800F-7D9B-A3D1-E66A7FBA3217}"/>
                </a:ext>
              </a:extLst>
            </p:cNvPr>
            <p:cNvCxnSpPr/>
            <p:nvPr/>
          </p:nvCxnSpPr>
          <p:spPr bwMode="gray">
            <a:xfrm flipV="1">
              <a:off x="884237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1" name="btfpColumnIndicator119479">
              <a:extLst>
                <a:ext uri="{FF2B5EF4-FFF2-40B4-BE49-F238E27FC236}">
                  <a16:creationId xmlns:a16="http://schemas.microsoft.com/office/drawing/2014/main" id="{CE8DA533-1569-2F27-4EC1-ECEB814D155C}"/>
                </a:ext>
              </a:extLst>
            </p:cNvPr>
            <p:cNvCxnSpPr/>
            <p:nvPr/>
          </p:nvCxnSpPr>
          <p:spPr bwMode="gray">
            <a:xfrm flipV="1">
              <a:off x="63690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9" name="btfpColumnGapBlocker927661">
              <a:extLst>
                <a:ext uri="{FF2B5EF4-FFF2-40B4-BE49-F238E27FC236}">
                  <a16:creationId xmlns:a16="http://schemas.microsoft.com/office/drawing/2014/main" id="{6D52AFFE-B032-6D4A-29B2-55D2AB29A6DB}"/>
                </a:ext>
              </a:extLst>
            </p:cNvPr>
            <p:cNvSpPr/>
            <p:nvPr/>
          </p:nvSpPr>
          <p:spPr bwMode="gray">
            <a:xfrm>
              <a:off x="2828925"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7" name="btfpColumnIndicator714111">
              <a:extLst>
                <a:ext uri="{FF2B5EF4-FFF2-40B4-BE49-F238E27FC236}">
                  <a16:creationId xmlns:a16="http://schemas.microsoft.com/office/drawing/2014/main" id="{55311BFA-D068-052B-21BC-3AE79C1F06B4}"/>
                </a:ext>
              </a:extLst>
            </p:cNvPr>
            <p:cNvCxnSpPr/>
            <p:nvPr/>
          </p:nvCxnSpPr>
          <p:spPr bwMode="gray">
            <a:xfrm flipV="1">
              <a:off x="58356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5" name="btfpColumnIndicator726135">
              <a:extLst>
                <a:ext uri="{FF2B5EF4-FFF2-40B4-BE49-F238E27FC236}">
                  <a16:creationId xmlns:a16="http://schemas.microsoft.com/office/drawing/2014/main" id="{4237557D-8A3C-EE75-5CE3-7E618DA11664}"/>
                </a:ext>
              </a:extLst>
            </p:cNvPr>
            <p:cNvCxnSpPr/>
            <p:nvPr/>
          </p:nvCxnSpPr>
          <p:spPr bwMode="gray">
            <a:xfrm flipV="1">
              <a:off x="336232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3" name="btfpColumnGapBlocker780649">
              <a:extLst>
                <a:ext uri="{FF2B5EF4-FFF2-40B4-BE49-F238E27FC236}">
                  <a16:creationId xmlns:a16="http://schemas.microsoft.com/office/drawing/2014/main" id="{BAFDADED-118E-61B6-1567-D1346B14D73B}"/>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1" name="btfpColumnIndicator901082">
              <a:extLst>
                <a:ext uri="{FF2B5EF4-FFF2-40B4-BE49-F238E27FC236}">
                  <a16:creationId xmlns:a16="http://schemas.microsoft.com/office/drawing/2014/main" id="{89095BAC-4836-1110-4AAA-85135B026950}"/>
                </a:ext>
              </a:extLst>
            </p:cNvPr>
            <p:cNvCxnSpPr/>
            <p:nvPr/>
          </p:nvCxnSpPr>
          <p:spPr bwMode="gray">
            <a:xfrm flipV="1">
              <a:off x="282892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9" name="btfpColumnIndicator738664">
              <a:extLst>
                <a:ext uri="{FF2B5EF4-FFF2-40B4-BE49-F238E27FC236}">
                  <a16:creationId xmlns:a16="http://schemas.microsoft.com/office/drawing/2014/main" id="{E72A4B32-8CCA-C10B-C5A9-CD1D2D215271}"/>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48" name="Title 47">
            <a:extLst>
              <a:ext uri="{FF2B5EF4-FFF2-40B4-BE49-F238E27FC236}">
                <a16:creationId xmlns:a16="http://schemas.microsoft.com/office/drawing/2014/main" id="{5B689655-35F0-C2A5-9130-1728E6ACCCEA}"/>
              </a:ext>
            </a:extLst>
          </p:cNvPr>
          <p:cNvSpPr>
            <a:spLocks noGrp="1"/>
          </p:cNvSpPr>
          <p:nvPr>
            <p:ph type="title"/>
          </p:nvPr>
        </p:nvSpPr>
        <p:spPr/>
        <p:txBody>
          <a:bodyPr/>
          <a:lstStyle/>
          <a:p>
            <a:r>
              <a:rPr lang="en-AU" dirty="0"/>
              <a:t>Task 3</a:t>
            </a:r>
          </a:p>
        </p:txBody>
      </p:sp>
      <p:sp>
        <p:nvSpPr>
          <p:cNvPr id="14" name="Content Placeholder 15">
            <a:extLst>
              <a:ext uri="{FF2B5EF4-FFF2-40B4-BE49-F238E27FC236}">
                <a16:creationId xmlns:a16="http://schemas.microsoft.com/office/drawing/2014/main" id="{C1100542-1D39-5EBC-EF8A-FE4D48265290}"/>
              </a:ext>
            </a:extLst>
          </p:cNvPr>
          <p:cNvSpPr txBox="1">
            <a:spLocks/>
          </p:cNvSpPr>
          <p:nvPr/>
        </p:nvSpPr>
        <p:spPr>
          <a:xfrm>
            <a:off x="363127" y="1309963"/>
            <a:ext cx="7544926" cy="3195747"/>
          </a:xfrm>
          <a:prstGeom prst="rect">
            <a:avLst/>
          </a:prstGeom>
        </p:spPr>
        <p:txBody>
          <a:bodyPr wrap="square" lIns="91440" tIns="45720" rIns="91440" bIns="45720" anchor="t">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896938" indent="-177800" algn="l" defTabSz="914400" rtl="0" eaLnBrk="1" latinLnBrk="0" hangingPunct="1">
              <a:lnSpc>
                <a:spcPct val="100000"/>
              </a:lnSpc>
              <a:spcBef>
                <a:spcPts val="500"/>
              </a:spcBef>
              <a:buFont typeface="Arial" panose="020B0604020202020204" pitchFamily="34" charset="0"/>
              <a:buChar char="›"/>
              <a:tabLst>
                <a:tab pos="896938" algn="l"/>
              </a:tabLst>
              <a:defRPr sz="1400" kern="1200">
                <a:solidFill>
                  <a:schemeClr val="tx1"/>
                </a:solidFill>
                <a:latin typeface="+mn-lt"/>
                <a:ea typeface="+mn-ea"/>
                <a:cs typeface="+mn-cs"/>
              </a:defRPr>
            </a:lvl3pPr>
            <a:lvl4pPr marL="1163638" indent="-2667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339850" indent="-176213"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b="1" dirty="0">
                <a:solidFill>
                  <a:schemeClr val="tx2"/>
                </a:solidFill>
              </a:rPr>
              <a:t>Contract Kick-off Meeting</a:t>
            </a:r>
          </a:p>
          <a:p>
            <a:pPr marL="0" indent="0">
              <a:buNone/>
            </a:pPr>
            <a:endParaRPr lang="en-AU" sz="2000" b="1" dirty="0"/>
          </a:p>
          <a:p>
            <a:pPr marL="0" indent="0">
              <a:buNone/>
            </a:pPr>
            <a:r>
              <a:rPr lang="en-AU" sz="2000" dirty="0"/>
              <a:t>You are starting a new contract with a new supplier.  A kick-off meeting has been arranged for tomorrow.  This is your first and best opportunity to </a:t>
            </a:r>
            <a:r>
              <a:rPr lang="en-AU" sz="2000" i="1" dirty="0"/>
              <a:t>set the tone </a:t>
            </a:r>
            <a:r>
              <a:rPr lang="en-AU" sz="2000" dirty="0"/>
              <a:t>for the contract.</a:t>
            </a:r>
          </a:p>
          <a:p>
            <a:r>
              <a:rPr lang="en-AU" sz="2000" dirty="0"/>
              <a:t>How do you want the supplier to view your management style?</a:t>
            </a:r>
          </a:p>
          <a:p>
            <a:r>
              <a:rPr lang="en-AU" sz="2000" dirty="0"/>
              <a:t>What tone do you think you might set?</a:t>
            </a:r>
          </a:p>
          <a:p>
            <a:r>
              <a:rPr lang="en-AU" sz="2000" dirty="0"/>
              <a:t>What kind of meeting management might help to </a:t>
            </a:r>
            <a:r>
              <a:rPr lang="en-AU" sz="2000" i="1" dirty="0"/>
              <a:t>set the tone</a:t>
            </a:r>
            <a:r>
              <a:rPr lang="en-AU" sz="2000" dirty="0"/>
              <a:t>?</a:t>
            </a:r>
          </a:p>
        </p:txBody>
      </p:sp>
      <p:grpSp>
        <p:nvGrpSpPr>
          <p:cNvPr id="47" name="Group 46">
            <a:extLst>
              <a:ext uri="{FF2B5EF4-FFF2-40B4-BE49-F238E27FC236}">
                <a16:creationId xmlns:a16="http://schemas.microsoft.com/office/drawing/2014/main" id="{96A3BCE8-D527-9777-3363-34D9393A1B39}"/>
              </a:ext>
            </a:extLst>
          </p:cNvPr>
          <p:cNvGrpSpPr/>
          <p:nvPr/>
        </p:nvGrpSpPr>
        <p:grpSpPr>
          <a:xfrm>
            <a:off x="8962691" y="2249693"/>
            <a:ext cx="2363711" cy="2358613"/>
            <a:chOff x="2079093" y="1413470"/>
            <a:chExt cx="1817144" cy="1813225"/>
          </a:xfrm>
          <a:noFill/>
        </p:grpSpPr>
        <p:sp>
          <p:nvSpPr>
            <p:cNvPr id="15" name="Freeform 2401">
              <a:extLst>
                <a:ext uri="{FF2B5EF4-FFF2-40B4-BE49-F238E27FC236}">
                  <a16:creationId xmlns:a16="http://schemas.microsoft.com/office/drawing/2014/main" id="{83354E27-773F-0582-ECDE-AA6FB0C630F9}"/>
                </a:ext>
              </a:extLst>
            </p:cNvPr>
            <p:cNvSpPr>
              <a:spLocks/>
            </p:cNvSpPr>
            <p:nvPr/>
          </p:nvSpPr>
          <p:spPr bwMode="gray">
            <a:xfrm>
              <a:off x="2079093" y="3124873"/>
              <a:ext cx="732340" cy="101822"/>
            </a:xfrm>
            <a:custGeom>
              <a:avLst/>
              <a:gdLst>
                <a:gd name="T0" fmla="*/ 0 w 79"/>
                <a:gd name="T1" fmla="*/ 5 h 11"/>
                <a:gd name="T2" fmla="*/ 4 w 79"/>
                <a:gd name="T3" fmla="*/ 0 h 11"/>
                <a:gd name="T4" fmla="*/ 74 w 79"/>
                <a:gd name="T5" fmla="*/ 0 h 11"/>
                <a:gd name="T6" fmla="*/ 79 w 79"/>
                <a:gd name="T7" fmla="*/ 5 h 11"/>
                <a:gd name="T8" fmla="*/ 79 w 79"/>
                <a:gd name="T9" fmla="*/ 5 h 11"/>
                <a:gd name="T10" fmla="*/ 74 w 79"/>
                <a:gd name="T11" fmla="*/ 11 h 11"/>
                <a:gd name="T12" fmla="*/ 4 w 79"/>
                <a:gd name="T13" fmla="*/ 11 h 11"/>
                <a:gd name="T14" fmla="*/ 0 w 79"/>
                <a:gd name="T15" fmla="*/ 5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11">
                  <a:moveTo>
                    <a:pt x="0" y="5"/>
                  </a:moveTo>
                  <a:cubicBezTo>
                    <a:pt x="0" y="2"/>
                    <a:pt x="2" y="0"/>
                    <a:pt x="4" y="0"/>
                  </a:cubicBezTo>
                  <a:cubicBezTo>
                    <a:pt x="74" y="0"/>
                    <a:pt x="74" y="0"/>
                    <a:pt x="74" y="0"/>
                  </a:cubicBezTo>
                  <a:cubicBezTo>
                    <a:pt x="77" y="0"/>
                    <a:pt x="79" y="2"/>
                    <a:pt x="79" y="5"/>
                  </a:cubicBezTo>
                  <a:cubicBezTo>
                    <a:pt x="79" y="5"/>
                    <a:pt x="79" y="5"/>
                    <a:pt x="79" y="5"/>
                  </a:cubicBezTo>
                  <a:cubicBezTo>
                    <a:pt x="79" y="8"/>
                    <a:pt x="77" y="11"/>
                    <a:pt x="74" y="11"/>
                  </a:cubicBezTo>
                  <a:cubicBezTo>
                    <a:pt x="4" y="11"/>
                    <a:pt x="4" y="11"/>
                    <a:pt x="4" y="11"/>
                  </a:cubicBezTo>
                  <a:cubicBezTo>
                    <a:pt x="2" y="11"/>
                    <a:pt x="0" y="8"/>
                    <a:pt x="0" y="5"/>
                  </a:cubicBezTo>
                  <a:close/>
                </a:path>
              </a:pathLst>
            </a:custGeom>
            <a:grpFill/>
            <a:ln w="38100"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647B"/>
                </a:solidFill>
                <a:effectLst/>
                <a:uLnTx/>
                <a:uFillTx/>
                <a:latin typeface="Arial"/>
                <a:ea typeface="+mn-ea"/>
                <a:cs typeface="+mn-cs"/>
              </a:endParaRPr>
            </a:p>
          </p:txBody>
        </p:sp>
        <p:sp>
          <p:nvSpPr>
            <p:cNvPr id="16" name="Freeform 2402">
              <a:extLst>
                <a:ext uri="{FF2B5EF4-FFF2-40B4-BE49-F238E27FC236}">
                  <a16:creationId xmlns:a16="http://schemas.microsoft.com/office/drawing/2014/main" id="{1914C881-78B5-FF2F-F3FA-CBA0B19DD9D2}"/>
                </a:ext>
              </a:extLst>
            </p:cNvPr>
            <p:cNvSpPr>
              <a:spLocks/>
            </p:cNvSpPr>
            <p:nvPr/>
          </p:nvSpPr>
          <p:spPr bwMode="gray">
            <a:xfrm>
              <a:off x="2878011" y="2114480"/>
              <a:ext cx="618769" cy="454287"/>
            </a:xfrm>
            <a:custGeom>
              <a:avLst/>
              <a:gdLst>
                <a:gd name="T0" fmla="*/ 2 w 67"/>
                <a:gd name="T1" fmla="*/ 7 h 49"/>
                <a:gd name="T2" fmla="*/ 7 w 67"/>
                <a:gd name="T3" fmla="*/ 0 h 49"/>
                <a:gd name="T4" fmla="*/ 14 w 67"/>
                <a:gd name="T5" fmla="*/ 5 h 49"/>
                <a:gd name="T6" fmla="*/ 60 w 67"/>
                <a:gd name="T7" fmla="*/ 32 h 49"/>
                <a:gd name="T8" fmla="*/ 67 w 67"/>
                <a:gd name="T9" fmla="*/ 36 h 49"/>
                <a:gd name="T10" fmla="*/ 63 w 67"/>
                <a:gd name="T11" fmla="*/ 43 h 49"/>
                <a:gd name="T12" fmla="*/ 51 w 67"/>
                <a:gd name="T13" fmla="*/ 46 h 49"/>
                <a:gd name="T14" fmla="*/ 6 w 67"/>
                <a:gd name="T15" fmla="*/ 19 h 49"/>
                <a:gd name="T16" fmla="*/ 2 w 67"/>
                <a:gd name="T17"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49">
                  <a:moveTo>
                    <a:pt x="2" y="7"/>
                  </a:moveTo>
                  <a:cubicBezTo>
                    <a:pt x="7" y="0"/>
                    <a:pt x="7" y="0"/>
                    <a:pt x="7" y="0"/>
                  </a:cubicBezTo>
                  <a:cubicBezTo>
                    <a:pt x="14" y="5"/>
                    <a:pt x="14" y="5"/>
                    <a:pt x="14" y="5"/>
                  </a:cubicBezTo>
                  <a:cubicBezTo>
                    <a:pt x="60" y="32"/>
                    <a:pt x="60" y="32"/>
                    <a:pt x="60" y="32"/>
                  </a:cubicBezTo>
                  <a:cubicBezTo>
                    <a:pt x="67" y="36"/>
                    <a:pt x="67" y="36"/>
                    <a:pt x="67" y="36"/>
                  </a:cubicBezTo>
                  <a:cubicBezTo>
                    <a:pt x="63" y="43"/>
                    <a:pt x="63" y="43"/>
                    <a:pt x="63" y="43"/>
                  </a:cubicBezTo>
                  <a:cubicBezTo>
                    <a:pt x="61" y="47"/>
                    <a:pt x="55" y="49"/>
                    <a:pt x="51" y="46"/>
                  </a:cubicBezTo>
                  <a:cubicBezTo>
                    <a:pt x="6" y="19"/>
                    <a:pt x="6" y="19"/>
                    <a:pt x="6" y="19"/>
                  </a:cubicBezTo>
                  <a:cubicBezTo>
                    <a:pt x="1" y="17"/>
                    <a:pt x="0" y="11"/>
                    <a:pt x="2" y="7"/>
                  </a:cubicBezTo>
                  <a:close/>
                </a:path>
              </a:pathLst>
            </a:custGeom>
            <a:grpFill/>
            <a:ln w="38100"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647B"/>
                </a:solidFill>
                <a:effectLst/>
                <a:uLnTx/>
                <a:uFillTx/>
                <a:latin typeface="Arial"/>
                <a:ea typeface="+mn-ea"/>
                <a:cs typeface="+mn-cs"/>
              </a:endParaRPr>
            </a:p>
          </p:txBody>
        </p:sp>
        <p:sp>
          <p:nvSpPr>
            <p:cNvPr id="17" name="Freeform 2403">
              <a:extLst>
                <a:ext uri="{FF2B5EF4-FFF2-40B4-BE49-F238E27FC236}">
                  <a16:creationId xmlns:a16="http://schemas.microsoft.com/office/drawing/2014/main" id="{786FBA25-6D34-D350-DDEB-F8188464E4D8}"/>
                </a:ext>
              </a:extLst>
            </p:cNvPr>
            <p:cNvSpPr>
              <a:spLocks/>
            </p:cNvSpPr>
            <p:nvPr/>
          </p:nvSpPr>
          <p:spPr bwMode="gray">
            <a:xfrm>
              <a:off x="3007248" y="1413470"/>
              <a:ext cx="888989" cy="924237"/>
            </a:xfrm>
            <a:custGeom>
              <a:avLst/>
              <a:gdLst>
                <a:gd name="T0" fmla="*/ 79 w 96"/>
                <a:gd name="T1" fmla="*/ 16 h 100"/>
                <a:gd name="T2" fmla="*/ 64 w 96"/>
                <a:gd name="T3" fmla="*/ 7 h 100"/>
                <a:gd name="T4" fmla="*/ 28 w 96"/>
                <a:gd name="T5" fmla="*/ 16 h 100"/>
                <a:gd name="T6" fmla="*/ 0 w 96"/>
                <a:gd name="T7" fmla="*/ 64 h 100"/>
                <a:gd name="T8" fmla="*/ 61 w 96"/>
                <a:gd name="T9" fmla="*/ 100 h 100"/>
                <a:gd name="T10" fmla="*/ 89 w 96"/>
                <a:gd name="T11" fmla="*/ 52 h 100"/>
                <a:gd name="T12" fmla="*/ 79 w 96"/>
                <a:gd name="T13" fmla="*/ 16 h 100"/>
              </a:gdLst>
              <a:ahLst/>
              <a:cxnLst>
                <a:cxn ang="0">
                  <a:pos x="T0" y="T1"/>
                </a:cxn>
                <a:cxn ang="0">
                  <a:pos x="T2" y="T3"/>
                </a:cxn>
                <a:cxn ang="0">
                  <a:pos x="T4" y="T5"/>
                </a:cxn>
                <a:cxn ang="0">
                  <a:pos x="T6" y="T7"/>
                </a:cxn>
                <a:cxn ang="0">
                  <a:pos x="T8" y="T9"/>
                </a:cxn>
                <a:cxn ang="0">
                  <a:pos x="T10" y="T11"/>
                </a:cxn>
                <a:cxn ang="0">
                  <a:pos x="T12" y="T13"/>
                </a:cxn>
              </a:cxnLst>
              <a:rect l="0" t="0" r="r" b="b"/>
              <a:pathLst>
                <a:path w="96" h="100">
                  <a:moveTo>
                    <a:pt x="79" y="16"/>
                  </a:moveTo>
                  <a:cubicBezTo>
                    <a:pt x="64" y="7"/>
                    <a:pt x="64" y="7"/>
                    <a:pt x="64" y="7"/>
                  </a:cubicBezTo>
                  <a:cubicBezTo>
                    <a:pt x="51" y="0"/>
                    <a:pt x="35" y="4"/>
                    <a:pt x="28" y="16"/>
                  </a:cubicBezTo>
                  <a:cubicBezTo>
                    <a:pt x="0" y="64"/>
                    <a:pt x="0" y="64"/>
                    <a:pt x="0" y="64"/>
                  </a:cubicBezTo>
                  <a:cubicBezTo>
                    <a:pt x="61" y="100"/>
                    <a:pt x="61" y="100"/>
                    <a:pt x="61" y="100"/>
                  </a:cubicBezTo>
                  <a:cubicBezTo>
                    <a:pt x="89" y="52"/>
                    <a:pt x="89" y="52"/>
                    <a:pt x="89" y="52"/>
                  </a:cubicBezTo>
                  <a:cubicBezTo>
                    <a:pt x="96" y="39"/>
                    <a:pt x="92" y="23"/>
                    <a:pt x="79" y="16"/>
                  </a:cubicBezTo>
                  <a:close/>
                </a:path>
              </a:pathLst>
            </a:custGeom>
            <a:grpFill/>
            <a:ln w="38100"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647B"/>
                </a:solidFill>
                <a:effectLst/>
                <a:uLnTx/>
                <a:uFillTx/>
                <a:latin typeface="Arial"/>
                <a:ea typeface="+mn-ea"/>
                <a:cs typeface="+mn-cs"/>
              </a:endParaRPr>
            </a:p>
          </p:txBody>
        </p:sp>
        <p:sp>
          <p:nvSpPr>
            <p:cNvPr id="18" name="Freeform 2404">
              <a:extLst>
                <a:ext uri="{FF2B5EF4-FFF2-40B4-BE49-F238E27FC236}">
                  <a16:creationId xmlns:a16="http://schemas.microsoft.com/office/drawing/2014/main" id="{6F5BCBC9-7889-858D-E680-C82960F56EDC}"/>
                </a:ext>
              </a:extLst>
            </p:cNvPr>
            <p:cNvSpPr>
              <a:spLocks/>
            </p:cNvSpPr>
            <p:nvPr/>
          </p:nvSpPr>
          <p:spPr bwMode="gray">
            <a:xfrm>
              <a:off x="2607789" y="2412114"/>
              <a:ext cx="697092" cy="650099"/>
            </a:xfrm>
            <a:custGeom>
              <a:avLst/>
              <a:gdLst>
                <a:gd name="T0" fmla="*/ 47 w 75"/>
                <a:gd name="T1" fmla="*/ 36 h 70"/>
                <a:gd name="T2" fmla="*/ 44 w 75"/>
                <a:gd name="T3" fmla="*/ 24 h 70"/>
                <a:gd name="T4" fmla="*/ 32 w 75"/>
                <a:gd name="T5" fmla="*/ 27 h 70"/>
                <a:gd name="T6" fmla="*/ 32 w 75"/>
                <a:gd name="T7" fmla="*/ 35 h 70"/>
                <a:gd name="T8" fmla="*/ 14 w 75"/>
                <a:gd name="T9" fmla="*/ 65 h 70"/>
                <a:gd name="T10" fmla="*/ 1 w 75"/>
                <a:gd name="T11" fmla="*/ 18 h 70"/>
                <a:gd name="T12" fmla="*/ 4 w 75"/>
                <a:gd name="T13" fmla="*/ 11 h 70"/>
                <a:gd name="T14" fmla="*/ 28 w 75"/>
                <a:gd name="T15" fmla="*/ 1 h 70"/>
                <a:gd name="T16" fmla="*/ 38 w 75"/>
                <a:gd name="T17" fmla="*/ 1 h 70"/>
                <a:gd name="T18" fmla="*/ 66 w 75"/>
                <a:gd name="T19" fmla="*/ 18 h 70"/>
                <a:gd name="T20" fmla="*/ 72 w 75"/>
                <a:gd name="T21" fmla="*/ 26 h 70"/>
                <a:gd name="T22" fmla="*/ 74 w 75"/>
                <a:gd name="T23" fmla="*/ 52 h 70"/>
                <a:gd name="T24" fmla="*/ 70 w 75"/>
                <a:gd name="T25" fmla="*/ 58 h 70"/>
                <a:gd name="T26" fmla="*/ 22 w 75"/>
                <a:gd name="T27" fmla="*/ 70 h 70"/>
                <a:gd name="T28" fmla="*/ 40 w 75"/>
                <a:gd name="T29" fmla="*/ 40 h 70"/>
                <a:gd name="T30" fmla="*/ 47 w 75"/>
                <a:gd name="T31"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70">
                  <a:moveTo>
                    <a:pt x="47" y="36"/>
                  </a:moveTo>
                  <a:cubicBezTo>
                    <a:pt x="49" y="32"/>
                    <a:pt x="48" y="26"/>
                    <a:pt x="44" y="24"/>
                  </a:cubicBezTo>
                  <a:cubicBezTo>
                    <a:pt x="39" y="22"/>
                    <a:pt x="34" y="23"/>
                    <a:pt x="32" y="27"/>
                  </a:cubicBezTo>
                  <a:cubicBezTo>
                    <a:pt x="30" y="29"/>
                    <a:pt x="30" y="33"/>
                    <a:pt x="32" y="35"/>
                  </a:cubicBezTo>
                  <a:cubicBezTo>
                    <a:pt x="14" y="65"/>
                    <a:pt x="14" y="65"/>
                    <a:pt x="14" y="65"/>
                  </a:cubicBezTo>
                  <a:cubicBezTo>
                    <a:pt x="1" y="18"/>
                    <a:pt x="1" y="18"/>
                    <a:pt x="1" y="18"/>
                  </a:cubicBezTo>
                  <a:cubicBezTo>
                    <a:pt x="0" y="15"/>
                    <a:pt x="2" y="12"/>
                    <a:pt x="4" y="11"/>
                  </a:cubicBezTo>
                  <a:cubicBezTo>
                    <a:pt x="28" y="1"/>
                    <a:pt x="28" y="1"/>
                    <a:pt x="28" y="1"/>
                  </a:cubicBezTo>
                  <a:cubicBezTo>
                    <a:pt x="31" y="0"/>
                    <a:pt x="35" y="0"/>
                    <a:pt x="38" y="1"/>
                  </a:cubicBezTo>
                  <a:cubicBezTo>
                    <a:pt x="66" y="18"/>
                    <a:pt x="66" y="18"/>
                    <a:pt x="66" y="18"/>
                  </a:cubicBezTo>
                  <a:cubicBezTo>
                    <a:pt x="69" y="20"/>
                    <a:pt x="71" y="23"/>
                    <a:pt x="72" y="26"/>
                  </a:cubicBezTo>
                  <a:cubicBezTo>
                    <a:pt x="74" y="52"/>
                    <a:pt x="74" y="52"/>
                    <a:pt x="74" y="52"/>
                  </a:cubicBezTo>
                  <a:cubicBezTo>
                    <a:pt x="75" y="55"/>
                    <a:pt x="73" y="58"/>
                    <a:pt x="70" y="58"/>
                  </a:cubicBezTo>
                  <a:cubicBezTo>
                    <a:pt x="22" y="70"/>
                    <a:pt x="22" y="70"/>
                    <a:pt x="22" y="70"/>
                  </a:cubicBezTo>
                  <a:cubicBezTo>
                    <a:pt x="40" y="40"/>
                    <a:pt x="40" y="40"/>
                    <a:pt x="40" y="40"/>
                  </a:cubicBezTo>
                  <a:cubicBezTo>
                    <a:pt x="43" y="40"/>
                    <a:pt x="45" y="38"/>
                    <a:pt x="47" y="36"/>
                  </a:cubicBezTo>
                  <a:close/>
                </a:path>
              </a:pathLst>
            </a:custGeom>
            <a:grpFill/>
            <a:ln w="38100"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647B"/>
                </a:solidFill>
                <a:effectLst/>
                <a:uLnTx/>
                <a:uFillTx/>
                <a:latin typeface="Arial"/>
                <a:ea typeface="+mn-ea"/>
                <a:cs typeface="+mn-cs"/>
              </a:endParaRPr>
            </a:p>
          </p:txBody>
        </p:sp>
      </p:grpSp>
    </p:spTree>
    <p:custDataLst>
      <p:tags r:id="rId1"/>
    </p:custDataLst>
    <p:extLst>
      <p:ext uri="{BB962C8B-B14F-4D97-AF65-F5344CB8AC3E}">
        <p14:creationId xmlns:p14="http://schemas.microsoft.com/office/powerpoint/2010/main" val="3961920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btfpColumnIndicatorGroup2">
            <a:extLst>
              <a:ext uri="{FF2B5EF4-FFF2-40B4-BE49-F238E27FC236}">
                <a16:creationId xmlns:a16="http://schemas.microsoft.com/office/drawing/2014/main" id="{49537DDE-C8EB-6573-09FE-A7B9852A4369}"/>
              </a:ext>
            </a:extLst>
          </p:cNvPr>
          <p:cNvGrpSpPr/>
          <p:nvPr/>
        </p:nvGrpSpPr>
        <p:grpSpPr>
          <a:xfrm>
            <a:off x="0" y="6926580"/>
            <a:ext cx="12192000" cy="137160"/>
            <a:chOff x="0" y="6926580"/>
            <a:chExt cx="12192000" cy="137160"/>
          </a:xfrm>
        </p:grpSpPr>
        <p:sp>
          <p:nvSpPr>
            <p:cNvPr id="44" name="btfpColumnGapBlocker871004">
              <a:extLst>
                <a:ext uri="{FF2B5EF4-FFF2-40B4-BE49-F238E27FC236}">
                  <a16:creationId xmlns:a16="http://schemas.microsoft.com/office/drawing/2014/main" id="{FC7F10A8-C41D-E58B-7011-8A38A89B5760}"/>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sp>
          <p:nvSpPr>
            <p:cNvPr id="42" name="btfpColumnGapBlocker743895">
              <a:extLst>
                <a:ext uri="{FF2B5EF4-FFF2-40B4-BE49-F238E27FC236}">
                  <a16:creationId xmlns:a16="http://schemas.microsoft.com/office/drawing/2014/main" id="{504B1120-A99F-5D47-4855-F33896BC3A63}"/>
                </a:ext>
              </a:extLst>
            </p:cNvPr>
            <p:cNvSpPr/>
            <p:nvPr/>
          </p:nvSpPr>
          <p:spPr bwMode="gray">
            <a:xfrm>
              <a:off x="8842375"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40" name="btfpColumnIndicator641344">
              <a:extLst>
                <a:ext uri="{FF2B5EF4-FFF2-40B4-BE49-F238E27FC236}">
                  <a16:creationId xmlns:a16="http://schemas.microsoft.com/office/drawing/2014/main" id="{914BD87A-90A7-5023-B67C-D7CAB926EA31}"/>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8" name="btfpColumnIndicator907904">
              <a:extLst>
                <a:ext uri="{FF2B5EF4-FFF2-40B4-BE49-F238E27FC236}">
                  <a16:creationId xmlns:a16="http://schemas.microsoft.com/office/drawing/2014/main" id="{9A698DA6-7A9B-525D-3CA6-EBB6308B498D}"/>
                </a:ext>
              </a:extLst>
            </p:cNvPr>
            <p:cNvCxnSpPr/>
            <p:nvPr/>
          </p:nvCxnSpPr>
          <p:spPr bwMode="gray">
            <a:xfrm flipV="1">
              <a:off x="937577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6" name="btfpColumnGapBlocker294617">
              <a:extLst>
                <a:ext uri="{FF2B5EF4-FFF2-40B4-BE49-F238E27FC236}">
                  <a16:creationId xmlns:a16="http://schemas.microsoft.com/office/drawing/2014/main" id="{61236F51-746F-FC14-6B6D-C790B3C62795}"/>
                </a:ext>
              </a:extLst>
            </p:cNvPr>
            <p:cNvSpPr/>
            <p:nvPr/>
          </p:nvSpPr>
          <p:spPr bwMode="gray">
            <a:xfrm>
              <a:off x="5835650"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34" name="btfpColumnIndicator127849">
              <a:extLst>
                <a:ext uri="{FF2B5EF4-FFF2-40B4-BE49-F238E27FC236}">
                  <a16:creationId xmlns:a16="http://schemas.microsoft.com/office/drawing/2014/main" id="{6456C78C-F3D2-C2C6-36E7-8810542FC163}"/>
                </a:ext>
              </a:extLst>
            </p:cNvPr>
            <p:cNvCxnSpPr/>
            <p:nvPr/>
          </p:nvCxnSpPr>
          <p:spPr bwMode="gray">
            <a:xfrm flipV="1">
              <a:off x="884237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2" name="btfpColumnIndicator311295">
              <a:extLst>
                <a:ext uri="{FF2B5EF4-FFF2-40B4-BE49-F238E27FC236}">
                  <a16:creationId xmlns:a16="http://schemas.microsoft.com/office/drawing/2014/main" id="{BBF03901-E5F3-84F3-C83B-EAC0B928E824}"/>
                </a:ext>
              </a:extLst>
            </p:cNvPr>
            <p:cNvCxnSpPr/>
            <p:nvPr/>
          </p:nvCxnSpPr>
          <p:spPr bwMode="gray">
            <a:xfrm flipV="1">
              <a:off x="63690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0" name="btfpColumnGapBlocker372393">
              <a:extLst>
                <a:ext uri="{FF2B5EF4-FFF2-40B4-BE49-F238E27FC236}">
                  <a16:creationId xmlns:a16="http://schemas.microsoft.com/office/drawing/2014/main" id="{AAE5BF38-DF06-CC8F-B6F1-D0CBFAC44A66}"/>
                </a:ext>
              </a:extLst>
            </p:cNvPr>
            <p:cNvSpPr/>
            <p:nvPr/>
          </p:nvSpPr>
          <p:spPr bwMode="gray">
            <a:xfrm>
              <a:off x="2828925"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8" name="btfpColumnIndicator238009">
              <a:extLst>
                <a:ext uri="{FF2B5EF4-FFF2-40B4-BE49-F238E27FC236}">
                  <a16:creationId xmlns:a16="http://schemas.microsoft.com/office/drawing/2014/main" id="{D8685CA5-075E-0194-1A3D-AED31DFAEB7A}"/>
                </a:ext>
              </a:extLst>
            </p:cNvPr>
            <p:cNvCxnSpPr/>
            <p:nvPr/>
          </p:nvCxnSpPr>
          <p:spPr bwMode="gray">
            <a:xfrm flipV="1">
              <a:off x="58356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6" name="btfpColumnIndicator900123">
              <a:extLst>
                <a:ext uri="{FF2B5EF4-FFF2-40B4-BE49-F238E27FC236}">
                  <a16:creationId xmlns:a16="http://schemas.microsoft.com/office/drawing/2014/main" id="{78C06FFA-69A2-DB65-6230-985665B154AF}"/>
                </a:ext>
              </a:extLst>
            </p:cNvPr>
            <p:cNvCxnSpPr/>
            <p:nvPr/>
          </p:nvCxnSpPr>
          <p:spPr bwMode="gray">
            <a:xfrm flipV="1">
              <a:off x="336232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4" name="btfpColumnGapBlocker176487">
              <a:extLst>
                <a:ext uri="{FF2B5EF4-FFF2-40B4-BE49-F238E27FC236}">
                  <a16:creationId xmlns:a16="http://schemas.microsoft.com/office/drawing/2014/main" id="{15042321-8504-3F8D-E987-D475601AD88F}"/>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2" name="btfpColumnIndicator401008">
              <a:extLst>
                <a:ext uri="{FF2B5EF4-FFF2-40B4-BE49-F238E27FC236}">
                  <a16:creationId xmlns:a16="http://schemas.microsoft.com/office/drawing/2014/main" id="{2D3D3E71-540D-A1C6-386D-90E0990C1FA0}"/>
                </a:ext>
              </a:extLst>
            </p:cNvPr>
            <p:cNvCxnSpPr/>
            <p:nvPr/>
          </p:nvCxnSpPr>
          <p:spPr bwMode="gray">
            <a:xfrm flipV="1">
              <a:off x="282892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 name="btfpColumnIndicator913447">
              <a:extLst>
                <a:ext uri="{FF2B5EF4-FFF2-40B4-BE49-F238E27FC236}">
                  <a16:creationId xmlns:a16="http://schemas.microsoft.com/office/drawing/2014/main" id="{0AB4FF57-5CA1-47BD-C7A3-71995D549174}"/>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45" name="btfpColumnIndicatorGroup1">
            <a:extLst>
              <a:ext uri="{FF2B5EF4-FFF2-40B4-BE49-F238E27FC236}">
                <a16:creationId xmlns:a16="http://schemas.microsoft.com/office/drawing/2014/main" id="{D5AD0AF7-C020-3903-1936-DEC160301FAA}"/>
              </a:ext>
            </a:extLst>
          </p:cNvPr>
          <p:cNvGrpSpPr/>
          <p:nvPr/>
        </p:nvGrpSpPr>
        <p:grpSpPr>
          <a:xfrm>
            <a:off x="0" y="-205740"/>
            <a:ext cx="12192000" cy="137160"/>
            <a:chOff x="0" y="-205740"/>
            <a:chExt cx="12192000" cy="137160"/>
          </a:xfrm>
        </p:grpSpPr>
        <p:sp>
          <p:nvSpPr>
            <p:cNvPr id="43" name="btfpColumnGapBlocker210954">
              <a:extLst>
                <a:ext uri="{FF2B5EF4-FFF2-40B4-BE49-F238E27FC236}">
                  <a16:creationId xmlns:a16="http://schemas.microsoft.com/office/drawing/2014/main" id="{7581DF1C-FE2D-7109-DB8D-20F8F067DFDB}"/>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sp>
          <p:nvSpPr>
            <p:cNvPr id="41" name="btfpColumnGapBlocker828859">
              <a:extLst>
                <a:ext uri="{FF2B5EF4-FFF2-40B4-BE49-F238E27FC236}">
                  <a16:creationId xmlns:a16="http://schemas.microsoft.com/office/drawing/2014/main" id="{CEF86E31-0D36-83CE-D304-6C22213DD96D}"/>
                </a:ext>
              </a:extLst>
            </p:cNvPr>
            <p:cNvSpPr/>
            <p:nvPr/>
          </p:nvSpPr>
          <p:spPr bwMode="gray">
            <a:xfrm>
              <a:off x="8842375"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39" name="btfpColumnIndicator522908">
              <a:extLst>
                <a:ext uri="{FF2B5EF4-FFF2-40B4-BE49-F238E27FC236}">
                  <a16:creationId xmlns:a16="http://schemas.microsoft.com/office/drawing/2014/main" id="{8164FEE7-4F0F-27EA-A782-9C949E9A6B59}"/>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7" name="btfpColumnIndicator187461">
              <a:extLst>
                <a:ext uri="{FF2B5EF4-FFF2-40B4-BE49-F238E27FC236}">
                  <a16:creationId xmlns:a16="http://schemas.microsoft.com/office/drawing/2014/main" id="{029F54AA-AF96-BEF4-D55E-23E2DDBC4A5E}"/>
                </a:ext>
              </a:extLst>
            </p:cNvPr>
            <p:cNvCxnSpPr/>
            <p:nvPr/>
          </p:nvCxnSpPr>
          <p:spPr bwMode="gray">
            <a:xfrm flipV="1">
              <a:off x="937577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5" name="btfpColumnGapBlocker887813">
              <a:extLst>
                <a:ext uri="{FF2B5EF4-FFF2-40B4-BE49-F238E27FC236}">
                  <a16:creationId xmlns:a16="http://schemas.microsoft.com/office/drawing/2014/main" id="{D9F73E29-0B41-D5BC-D414-28FD3F2A442D}"/>
                </a:ext>
              </a:extLst>
            </p:cNvPr>
            <p:cNvSpPr/>
            <p:nvPr/>
          </p:nvSpPr>
          <p:spPr bwMode="gray">
            <a:xfrm>
              <a:off x="5835650"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33" name="btfpColumnIndicator535333">
              <a:extLst>
                <a:ext uri="{FF2B5EF4-FFF2-40B4-BE49-F238E27FC236}">
                  <a16:creationId xmlns:a16="http://schemas.microsoft.com/office/drawing/2014/main" id="{D220D1FB-800F-7D9B-A3D1-E66A7FBA3217}"/>
                </a:ext>
              </a:extLst>
            </p:cNvPr>
            <p:cNvCxnSpPr/>
            <p:nvPr/>
          </p:nvCxnSpPr>
          <p:spPr bwMode="gray">
            <a:xfrm flipV="1">
              <a:off x="884237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1" name="btfpColumnIndicator119479">
              <a:extLst>
                <a:ext uri="{FF2B5EF4-FFF2-40B4-BE49-F238E27FC236}">
                  <a16:creationId xmlns:a16="http://schemas.microsoft.com/office/drawing/2014/main" id="{CE8DA533-1569-2F27-4EC1-ECEB814D155C}"/>
                </a:ext>
              </a:extLst>
            </p:cNvPr>
            <p:cNvCxnSpPr/>
            <p:nvPr/>
          </p:nvCxnSpPr>
          <p:spPr bwMode="gray">
            <a:xfrm flipV="1">
              <a:off x="63690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9" name="btfpColumnGapBlocker927661">
              <a:extLst>
                <a:ext uri="{FF2B5EF4-FFF2-40B4-BE49-F238E27FC236}">
                  <a16:creationId xmlns:a16="http://schemas.microsoft.com/office/drawing/2014/main" id="{6D52AFFE-B032-6D4A-29B2-55D2AB29A6DB}"/>
                </a:ext>
              </a:extLst>
            </p:cNvPr>
            <p:cNvSpPr/>
            <p:nvPr/>
          </p:nvSpPr>
          <p:spPr bwMode="gray">
            <a:xfrm>
              <a:off x="2828925"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7" name="btfpColumnIndicator714111">
              <a:extLst>
                <a:ext uri="{FF2B5EF4-FFF2-40B4-BE49-F238E27FC236}">
                  <a16:creationId xmlns:a16="http://schemas.microsoft.com/office/drawing/2014/main" id="{55311BFA-D068-052B-21BC-3AE79C1F06B4}"/>
                </a:ext>
              </a:extLst>
            </p:cNvPr>
            <p:cNvCxnSpPr/>
            <p:nvPr/>
          </p:nvCxnSpPr>
          <p:spPr bwMode="gray">
            <a:xfrm flipV="1">
              <a:off x="58356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5" name="btfpColumnIndicator726135">
              <a:extLst>
                <a:ext uri="{FF2B5EF4-FFF2-40B4-BE49-F238E27FC236}">
                  <a16:creationId xmlns:a16="http://schemas.microsoft.com/office/drawing/2014/main" id="{4237557D-8A3C-EE75-5CE3-7E618DA11664}"/>
                </a:ext>
              </a:extLst>
            </p:cNvPr>
            <p:cNvCxnSpPr/>
            <p:nvPr/>
          </p:nvCxnSpPr>
          <p:spPr bwMode="gray">
            <a:xfrm flipV="1">
              <a:off x="336232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3" name="btfpColumnGapBlocker780649">
              <a:extLst>
                <a:ext uri="{FF2B5EF4-FFF2-40B4-BE49-F238E27FC236}">
                  <a16:creationId xmlns:a16="http://schemas.microsoft.com/office/drawing/2014/main" id="{BAFDADED-118E-61B6-1567-D1346B14D73B}"/>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1" name="btfpColumnIndicator901082">
              <a:extLst>
                <a:ext uri="{FF2B5EF4-FFF2-40B4-BE49-F238E27FC236}">
                  <a16:creationId xmlns:a16="http://schemas.microsoft.com/office/drawing/2014/main" id="{89095BAC-4836-1110-4AAA-85135B026950}"/>
                </a:ext>
              </a:extLst>
            </p:cNvPr>
            <p:cNvCxnSpPr/>
            <p:nvPr/>
          </p:nvCxnSpPr>
          <p:spPr bwMode="gray">
            <a:xfrm flipV="1">
              <a:off x="282892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9" name="btfpColumnIndicator738664">
              <a:extLst>
                <a:ext uri="{FF2B5EF4-FFF2-40B4-BE49-F238E27FC236}">
                  <a16:creationId xmlns:a16="http://schemas.microsoft.com/office/drawing/2014/main" id="{E72A4B32-8CCA-C10B-C5A9-CD1D2D215271}"/>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48" name="Title 47">
            <a:extLst>
              <a:ext uri="{FF2B5EF4-FFF2-40B4-BE49-F238E27FC236}">
                <a16:creationId xmlns:a16="http://schemas.microsoft.com/office/drawing/2014/main" id="{5B689655-35F0-C2A5-9130-1728E6ACCCEA}"/>
              </a:ext>
            </a:extLst>
          </p:cNvPr>
          <p:cNvSpPr>
            <a:spLocks noGrp="1"/>
          </p:cNvSpPr>
          <p:nvPr>
            <p:ph type="title"/>
          </p:nvPr>
        </p:nvSpPr>
        <p:spPr/>
        <p:txBody>
          <a:bodyPr/>
          <a:lstStyle/>
          <a:p>
            <a:r>
              <a:rPr lang="en-AU"/>
              <a:t>Setting the tone</a:t>
            </a:r>
          </a:p>
        </p:txBody>
      </p:sp>
      <p:sp>
        <p:nvSpPr>
          <p:cNvPr id="14" name="Content Placeholder 15">
            <a:extLst>
              <a:ext uri="{FF2B5EF4-FFF2-40B4-BE49-F238E27FC236}">
                <a16:creationId xmlns:a16="http://schemas.microsoft.com/office/drawing/2014/main" id="{C1100542-1D39-5EBC-EF8A-FE4D48265290}"/>
              </a:ext>
            </a:extLst>
          </p:cNvPr>
          <p:cNvSpPr txBox="1">
            <a:spLocks/>
          </p:cNvSpPr>
          <p:nvPr/>
        </p:nvSpPr>
        <p:spPr>
          <a:xfrm>
            <a:off x="353358" y="1309963"/>
            <a:ext cx="7574232" cy="4201150"/>
          </a:xfrm>
          <a:prstGeom prst="rect">
            <a:avLst/>
          </a:prstGeom>
        </p:spPr>
        <p:txBody>
          <a:bodyPr wrap="square" lIns="91440" tIns="45720" rIns="91440" bIns="45720" anchor="t">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896938" indent="-177800" algn="l" defTabSz="914400" rtl="0" eaLnBrk="1" latinLnBrk="0" hangingPunct="1">
              <a:lnSpc>
                <a:spcPct val="100000"/>
              </a:lnSpc>
              <a:spcBef>
                <a:spcPts val="500"/>
              </a:spcBef>
              <a:buFont typeface="Arial" panose="020B0604020202020204" pitchFamily="34" charset="0"/>
              <a:buChar char="›"/>
              <a:tabLst>
                <a:tab pos="896938" algn="l"/>
              </a:tabLst>
              <a:defRPr sz="1400" kern="1200">
                <a:solidFill>
                  <a:schemeClr val="tx1"/>
                </a:solidFill>
                <a:latin typeface="+mn-lt"/>
                <a:ea typeface="+mn-ea"/>
                <a:cs typeface="+mn-cs"/>
              </a:defRPr>
            </a:lvl3pPr>
            <a:lvl4pPr marL="1163638" indent="-2667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339850" indent="-176213"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a:solidFill>
                  <a:schemeClr val="tx2"/>
                </a:solidFill>
              </a:rPr>
              <a:t>The Contract Kick-off Meeting can assist the contract manager to </a:t>
            </a:r>
            <a:r>
              <a:rPr lang="en-AU" b="1" i="1">
                <a:solidFill>
                  <a:schemeClr val="tx2"/>
                </a:solidFill>
              </a:rPr>
              <a:t>set the tone </a:t>
            </a:r>
            <a:r>
              <a:rPr lang="en-AU" b="1">
                <a:solidFill>
                  <a:schemeClr val="tx2"/>
                </a:solidFill>
              </a:rPr>
              <a:t> for how the contract is going to be managed.  Ideas for the tone you might set include:</a:t>
            </a:r>
          </a:p>
          <a:p>
            <a:pPr marL="342900" indent="-342900"/>
            <a:r>
              <a:rPr lang="en-AU">
                <a:cs typeface="Arial"/>
              </a:rPr>
              <a:t>I am approachable, constructive and easy to do business with</a:t>
            </a:r>
          </a:p>
          <a:p>
            <a:pPr marL="342900" indent="-342900"/>
            <a:r>
              <a:rPr lang="en-AU">
                <a:cs typeface="Arial"/>
              </a:rPr>
              <a:t>I know my contract well, and will hold us all to account </a:t>
            </a:r>
          </a:p>
          <a:p>
            <a:pPr marL="342900" indent="-342900"/>
            <a:r>
              <a:rPr lang="en-AU">
                <a:cs typeface="Arial"/>
              </a:rPr>
              <a:t>I am assertive and will raise issues directly with you when required</a:t>
            </a:r>
            <a:endParaRPr lang="en-AU"/>
          </a:p>
          <a:p>
            <a:pPr marL="342900" indent="-342900"/>
            <a:r>
              <a:rPr lang="en-AU">
                <a:cs typeface="Arial"/>
              </a:rPr>
              <a:t>I will monitor progress to check that we are getting what we are paying for</a:t>
            </a:r>
          </a:p>
          <a:p>
            <a:pPr marL="342900" indent="-342900"/>
            <a:r>
              <a:rPr lang="en-AU">
                <a:cs typeface="Arial"/>
              </a:rPr>
              <a:t>I expect all communications to come through me</a:t>
            </a:r>
          </a:p>
          <a:p>
            <a:pPr marL="342900" indent="-342900"/>
            <a:r>
              <a:rPr lang="en-AU">
                <a:cs typeface="Arial"/>
              </a:rPr>
              <a:t>I will manage changes, and will not be entertaining unnecessary variations</a:t>
            </a:r>
          </a:p>
          <a:p>
            <a:pPr marL="342900" indent="-342900"/>
            <a:r>
              <a:rPr lang="en-AU">
                <a:cs typeface="Arial"/>
              </a:rPr>
              <a:t>I expect innovative thinking and solutions</a:t>
            </a:r>
          </a:p>
          <a:p>
            <a:pPr marL="342900" indent="-342900"/>
            <a:r>
              <a:rPr lang="en-AU">
                <a:cs typeface="Arial"/>
              </a:rPr>
              <a:t>I will be pursuing all the incentives built into the contract</a:t>
            </a:r>
          </a:p>
          <a:p>
            <a:pPr marL="342900" indent="-342900"/>
            <a:r>
              <a:rPr lang="en-AU">
                <a:cs typeface="Arial"/>
              </a:rPr>
              <a:t>I will provide you with feedback, positive and negative</a:t>
            </a:r>
          </a:p>
        </p:txBody>
      </p:sp>
    </p:spTree>
    <p:custDataLst>
      <p:tags r:id="rId1"/>
    </p:custDataLst>
    <p:extLst>
      <p:ext uri="{BB962C8B-B14F-4D97-AF65-F5344CB8AC3E}">
        <p14:creationId xmlns:p14="http://schemas.microsoft.com/office/powerpoint/2010/main" val="1211090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btfpColumnIndicatorGroup2">
            <a:extLst>
              <a:ext uri="{FF2B5EF4-FFF2-40B4-BE49-F238E27FC236}">
                <a16:creationId xmlns:a16="http://schemas.microsoft.com/office/drawing/2014/main" id="{AA428BF0-1728-3F8A-C1EA-DF3F7934EC96}"/>
              </a:ext>
            </a:extLst>
          </p:cNvPr>
          <p:cNvGrpSpPr/>
          <p:nvPr/>
        </p:nvGrpSpPr>
        <p:grpSpPr>
          <a:xfrm>
            <a:off x="0" y="6926580"/>
            <a:ext cx="12192000" cy="137160"/>
            <a:chOff x="0" y="6926580"/>
            <a:chExt cx="12192000" cy="137160"/>
          </a:xfrm>
        </p:grpSpPr>
        <p:sp>
          <p:nvSpPr>
            <p:cNvPr id="15" name="btfpColumnGapBlocker823607">
              <a:extLst>
                <a:ext uri="{FF2B5EF4-FFF2-40B4-BE49-F238E27FC236}">
                  <a16:creationId xmlns:a16="http://schemas.microsoft.com/office/drawing/2014/main" id="{C65DAF35-8AB8-783E-2410-AD48F7A5B2E0}"/>
                </a:ext>
              </a:extLst>
            </p:cNvPr>
            <p:cNvSpPr/>
            <p:nvPr/>
          </p:nvSpPr>
          <p:spPr>
            <a:xfrm>
              <a:off x="7810500" y="6926580"/>
              <a:ext cx="4381500" cy="137160"/>
            </a:xfrm>
            <a:prstGeom prst="rect">
              <a:avLst/>
            </a:prstGeom>
            <a:pattFill prst="ltUpDiag">
              <a:fgClr>
                <a:srgbClr val="BBCABA"/>
              </a:fgClr>
              <a:bgClr>
                <a:srgbClr val="FFFFFF"/>
              </a:bgClr>
            </a:patt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btfpColumnGapBlocker284132">
              <a:extLst>
                <a:ext uri="{FF2B5EF4-FFF2-40B4-BE49-F238E27FC236}">
                  <a16:creationId xmlns:a16="http://schemas.microsoft.com/office/drawing/2014/main" id="{63CCADC2-3D99-53C3-A6AE-0A4284487FD1}"/>
                </a:ext>
              </a:extLst>
            </p:cNvPr>
            <p:cNvSpPr/>
            <p:nvPr/>
          </p:nvSpPr>
          <p:spPr>
            <a:xfrm>
              <a:off x="3886200" y="6926580"/>
              <a:ext cx="533400" cy="137160"/>
            </a:xfrm>
            <a:prstGeom prst="rect">
              <a:avLst/>
            </a:prstGeom>
            <a:pattFill prst="ltUpDiag">
              <a:fgClr>
                <a:srgbClr val="BBCABA"/>
              </a:fgClr>
              <a:bgClr>
                <a:srgbClr val="FFFFFF"/>
              </a:bgClr>
            </a:patt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btfpColumnIndicator904704">
              <a:extLst>
                <a:ext uri="{FF2B5EF4-FFF2-40B4-BE49-F238E27FC236}">
                  <a16:creationId xmlns:a16="http://schemas.microsoft.com/office/drawing/2014/main" id="{BC166241-D61E-CF06-CF19-FC194D30FCBB}"/>
                </a:ext>
              </a:extLst>
            </p:cNvPr>
            <p:cNvCxnSpPr/>
            <p:nvPr/>
          </p:nvCxnSpPr>
          <p:spPr>
            <a:xfrm flipV="1">
              <a:off x="7810500" y="6926580"/>
              <a:ext cx="0" cy="137160"/>
            </a:xfrm>
            <a:prstGeom prst="line">
              <a:avLst/>
            </a:prstGeom>
            <a:ln w="19050" cap="flat" cmpd="sng" algn="ctr">
              <a:solidFill>
                <a:srgbClr val="50786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btfpColumnIndicator865100">
              <a:extLst>
                <a:ext uri="{FF2B5EF4-FFF2-40B4-BE49-F238E27FC236}">
                  <a16:creationId xmlns:a16="http://schemas.microsoft.com/office/drawing/2014/main" id="{62E36794-282C-4AFB-5DAD-0072469162D2}"/>
                </a:ext>
              </a:extLst>
            </p:cNvPr>
            <p:cNvCxnSpPr/>
            <p:nvPr/>
          </p:nvCxnSpPr>
          <p:spPr>
            <a:xfrm flipV="1">
              <a:off x="4419600" y="6926580"/>
              <a:ext cx="0" cy="137160"/>
            </a:xfrm>
            <a:prstGeom prst="line">
              <a:avLst/>
            </a:prstGeom>
            <a:ln w="19050" cap="flat" cmpd="sng" algn="ctr">
              <a:solidFill>
                <a:srgbClr val="50786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btfpColumnGapBlocker157837">
              <a:extLst>
                <a:ext uri="{FF2B5EF4-FFF2-40B4-BE49-F238E27FC236}">
                  <a16:creationId xmlns:a16="http://schemas.microsoft.com/office/drawing/2014/main" id="{0ADD89BE-3A23-7C08-C452-B67F39A6FADF}"/>
                </a:ext>
              </a:extLst>
            </p:cNvPr>
            <p:cNvSpPr/>
            <p:nvPr/>
          </p:nvSpPr>
          <p:spPr>
            <a:xfrm>
              <a:off x="0" y="6926580"/>
              <a:ext cx="495300" cy="137160"/>
            </a:xfrm>
            <a:prstGeom prst="rect">
              <a:avLst/>
            </a:prstGeom>
            <a:pattFill prst="ltUpDiag">
              <a:fgClr>
                <a:srgbClr val="BBCABA"/>
              </a:fgClr>
              <a:bgClr>
                <a:srgbClr val="FFFFFF"/>
              </a:bgClr>
            </a:patt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 name="btfpColumnIndicator873746">
              <a:extLst>
                <a:ext uri="{FF2B5EF4-FFF2-40B4-BE49-F238E27FC236}">
                  <a16:creationId xmlns:a16="http://schemas.microsoft.com/office/drawing/2014/main" id="{583C3F84-557C-B112-C50E-4A12942418F3}"/>
                </a:ext>
              </a:extLst>
            </p:cNvPr>
            <p:cNvCxnSpPr/>
            <p:nvPr/>
          </p:nvCxnSpPr>
          <p:spPr>
            <a:xfrm flipV="1">
              <a:off x="3886200" y="6926580"/>
              <a:ext cx="0" cy="137160"/>
            </a:xfrm>
            <a:prstGeom prst="line">
              <a:avLst/>
            </a:prstGeom>
            <a:ln w="19050" cap="flat" cmpd="sng" algn="ctr">
              <a:solidFill>
                <a:srgbClr val="50786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btfpColumnIndicator838742">
              <a:extLst>
                <a:ext uri="{FF2B5EF4-FFF2-40B4-BE49-F238E27FC236}">
                  <a16:creationId xmlns:a16="http://schemas.microsoft.com/office/drawing/2014/main" id="{4D5BE7AB-B342-88A3-F345-464E308C3520}"/>
                </a:ext>
              </a:extLst>
            </p:cNvPr>
            <p:cNvCxnSpPr/>
            <p:nvPr/>
          </p:nvCxnSpPr>
          <p:spPr>
            <a:xfrm flipV="1">
              <a:off x="495300" y="6926580"/>
              <a:ext cx="0" cy="137160"/>
            </a:xfrm>
            <a:prstGeom prst="line">
              <a:avLst/>
            </a:prstGeom>
            <a:ln w="19050" cap="flat" cmpd="sng" algn="ctr">
              <a:solidFill>
                <a:srgbClr val="50786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6" name="btfpColumnIndicatorGroup1">
            <a:extLst>
              <a:ext uri="{FF2B5EF4-FFF2-40B4-BE49-F238E27FC236}">
                <a16:creationId xmlns:a16="http://schemas.microsoft.com/office/drawing/2014/main" id="{5412E3CD-322F-B6F7-57CF-5D967E7D1393}"/>
              </a:ext>
            </a:extLst>
          </p:cNvPr>
          <p:cNvGrpSpPr/>
          <p:nvPr/>
        </p:nvGrpSpPr>
        <p:grpSpPr>
          <a:xfrm>
            <a:off x="0" y="-205740"/>
            <a:ext cx="12192000" cy="137160"/>
            <a:chOff x="0" y="-205740"/>
            <a:chExt cx="12192000" cy="137160"/>
          </a:xfrm>
        </p:grpSpPr>
        <p:sp>
          <p:nvSpPr>
            <p:cNvPr id="14" name="btfpColumnGapBlocker864500">
              <a:extLst>
                <a:ext uri="{FF2B5EF4-FFF2-40B4-BE49-F238E27FC236}">
                  <a16:creationId xmlns:a16="http://schemas.microsoft.com/office/drawing/2014/main" id="{B7461648-7910-0996-2EFA-B0CBBEB9E2F0}"/>
                </a:ext>
              </a:extLst>
            </p:cNvPr>
            <p:cNvSpPr/>
            <p:nvPr/>
          </p:nvSpPr>
          <p:spPr>
            <a:xfrm>
              <a:off x="7810500" y="-205740"/>
              <a:ext cx="4381500" cy="137160"/>
            </a:xfrm>
            <a:prstGeom prst="rect">
              <a:avLst/>
            </a:prstGeom>
            <a:pattFill prst="ltUpDiag">
              <a:fgClr>
                <a:srgbClr val="BBCABA"/>
              </a:fgClr>
              <a:bgClr>
                <a:srgbClr val="FFFFFF"/>
              </a:bgClr>
            </a:patt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btfpColumnGapBlocker934541">
              <a:extLst>
                <a:ext uri="{FF2B5EF4-FFF2-40B4-BE49-F238E27FC236}">
                  <a16:creationId xmlns:a16="http://schemas.microsoft.com/office/drawing/2014/main" id="{3F99BFB9-E60D-AFBD-45F5-A62AC29C2879}"/>
                </a:ext>
              </a:extLst>
            </p:cNvPr>
            <p:cNvSpPr/>
            <p:nvPr/>
          </p:nvSpPr>
          <p:spPr>
            <a:xfrm>
              <a:off x="3886200" y="-205740"/>
              <a:ext cx="533400" cy="137160"/>
            </a:xfrm>
            <a:prstGeom prst="rect">
              <a:avLst/>
            </a:prstGeom>
            <a:pattFill prst="ltUpDiag">
              <a:fgClr>
                <a:srgbClr val="BBCABA"/>
              </a:fgClr>
              <a:bgClr>
                <a:srgbClr val="FFFFFF"/>
              </a:bgClr>
            </a:patt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btfpColumnIndicator260055">
              <a:extLst>
                <a:ext uri="{FF2B5EF4-FFF2-40B4-BE49-F238E27FC236}">
                  <a16:creationId xmlns:a16="http://schemas.microsoft.com/office/drawing/2014/main" id="{2F1006B0-C68B-895D-39E2-6C477CFAE507}"/>
                </a:ext>
              </a:extLst>
            </p:cNvPr>
            <p:cNvCxnSpPr/>
            <p:nvPr/>
          </p:nvCxnSpPr>
          <p:spPr>
            <a:xfrm flipV="1">
              <a:off x="7810500" y="-205740"/>
              <a:ext cx="0" cy="137160"/>
            </a:xfrm>
            <a:prstGeom prst="line">
              <a:avLst/>
            </a:prstGeom>
            <a:ln w="19050" cap="flat" cmpd="sng" algn="ctr">
              <a:solidFill>
                <a:srgbClr val="50786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btfpColumnIndicator559237">
              <a:extLst>
                <a:ext uri="{FF2B5EF4-FFF2-40B4-BE49-F238E27FC236}">
                  <a16:creationId xmlns:a16="http://schemas.microsoft.com/office/drawing/2014/main" id="{C9F12ED3-1B2A-F228-FAEB-FA5DFAF987A1}"/>
                </a:ext>
              </a:extLst>
            </p:cNvPr>
            <p:cNvCxnSpPr/>
            <p:nvPr/>
          </p:nvCxnSpPr>
          <p:spPr>
            <a:xfrm flipV="1">
              <a:off x="4419600" y="-205740"/>
              <a:ext cx="0" cy="137160"/>
            </a:xfrm>
            <a:prstGeom prst="line">
              <a:avLst/>
            </a:prstGeom>
            <a:ln w="19050" cap="flat" cmpd="sng" algn="ctr">
              <a:solidFill>
                <a:srgbClr val="50786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btfpColumnGapBlocker322715">
              <a:extLst>
                <a:ext uri="{FF2B5EF4-FFF2-40B4-BE49-F238E27FC236}">
                  <a16:creationId xmlns:a16="http://schemas.microsoft.com/office/drawing/2014/main" id="{21F0C059-AFD8-E871-B2A3-FFFDFD982D3F}"/>
                </a:ext>
              </a:extLst>
            </p:cNvPr>
            <p:cNvSpPr/>
            <p:nvPr/>
          </p:nvSpPr>
          <p:spPr>
            <a:xfrm>
              <a:off x="0" y="-205740"/>
              <a:ext cx="495300" cy="137160"/>
            </a:xfrm>
            <a:prstGeom prst="rect">
              <a:avLst/>
            </a:prstGeom>
            <a:pattFill prst="ltUpDiag">
              <a:fgClr>
                <a:srgbClr val="BBCABA"/>
              </a:fgClr>
              <a:bgClr>
                <a:srgbClr val="FFFFFF"/>
              </a:bgClr>
            </a:patt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 name="btfpColumnIndicator437796">
              <a:extLst>
                <a:ext uri="{FF2B5EF4-FFF2-40B4-BE49-F238E27FC236}">
                  <a16:creationId xmlns:a16="http://schemas.microsoft.com/office/drawing/2014/main" id="{70E4848C-AAAF-B65D-BCCD-1274DDECA92E}"/>
                </a:ext>
              </a:extLst>
            </p:cNvPr>
            <p:cNvCxnSpPr/>
            <p:nvPr/>
          </p:nvCxnSpPr>
          <p:spPr>
            <a:xfrm flipV="1">
              <a:off x="3886200" y="-205740"/>
              <a:ext cx="0" cy="137160"/>
            </a:xfrm>
            <a:prstGeom prst="line">
              <a:avLst/>
            </a:prstGeom>
            <a:ln w="19050" cap="flat" cmpd="sng" algn="ctr">
              <a:solidFill>
                <a:srgbClr val="50786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 name="btfpColumnIndicator857266">
              <a:extLst>
                <a:ext uri="{FF2B5EF4-FFF2-40B4-BE49-F238E27FC236}">
                  <a16:creationId xmlns:a16="http://schemas.microsoft.com/office/drawing/2014/main" id="{99589D02-8023-6B56-CB03-0289DFC8A55E}"/>
                </a:ext>
              </a:extLst>
            </p:cNvPr>
            <p:cNvCxnSpPr/>
            <p:nvPr/>
          </p:nvCxnSpPr>
          <p:spPr>
            <a:xfrm flipV="1">
              <a:off x="495300" y="-205740"/>
              <a:ext cx="0" cy="137160"/>
            </a:xfrm>
            <a:prstGeom prst="line">
              <a:avLst/>
            </a:prstGeom>
            <a:ln w="19050" cap="flat" cmpd="sng" algn="ctr">
              <a:solidFill>
                <a:srgbClr val="50786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3" name="AgendaTitle">
            <a:extLst>
              <a:ext uri="{FF2B5EF4-FFF2-40B4-BE49-F238E27FC236}">
                <a16:creationId xmlns:a16="http://schemas.microsoft.com/office/drawing/2014/main" id="{1FD89E6E-129F-B4E4-F2ED-C4F113D714B5}"/>
              </a:ext>
            </a:extLst>
          </p:cNvPr>
          <p:cNvSpPr txBox="1"/>
          <p:nvPr/>
        </p:nvSpPr>
        <p:spPr bwMode="gray">
          <a:xfrm>
            <a:off x="7248683" y="4879836"/>
            <a:ext cx="1642532" cy="420277"/>
          </a:xfrm>
          <a:prstGeom prst="rect">
            <a:avLst/>
          </a:prstGeom>
          <a:noFill/>
        </p:spPr>
        <p:txBody>
          <a:bodyPr vert="horz" wrap="square" lIns="18136" tIns="25226" rIns="72073" bIns="25226"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all" spc="450" normalizeH="0" baseline="0" noProof="0" dirty="0">
                <a:ln>
                  <a:noFill/>
                </a:ln>
                <a:solidFill>
                  <a:schemeClr val="tx2"/>
                </a:solidFill>
                <a:effectLst/>
                <a:uLnTx/>
                <a:uFillTx/>
                <a:latin typeface="Arial"/>
                <a:ea typeface="+mn-ea"/>
                <a:cs typeface="+mn-cs"/>
              </a:rPr>
              <a:t>Learning objectives</a:t>
            </a:r>
          </a:p>
        </p:txBody>
      </p:sp>
      <p:cxnSp>
        <p:nvCxnSpPr>
          <p:cNvPr id="34" name="AgendaLine">
            <a:extLst>
              <a:ext uri="{FF2B5EF4-FFF2-40B4-BE49-F238E27FC236}">
                <a16:creationId xmlns:a16="http://schemas.microsoft.com/office/drawing/2014/main" id="{11F073CE-A77D-4965-147B-F407A351530E}"/>
              </a:ext>
            </a:extLst>
          </p:cNvPr>
          <p:cNvCxnSpPr/>
          <p:nvPr/>
        </p:nvCxnSpPr>
        <p:spPr bwMode="gray">
          <a:xfrm>
            <a:off x="334963" y="4447931"/>
            <a:ext cx="11522075" cy="0"/>
          </a:xfrm>
          <a:prstGeom prst="line">
            <a:avLst/>
          </a:prstGeom>
          <a:ln w="19050" cap="flat" cmpd="sng" algn="ctr">
            <a:solidFill>
              <a:srgbClr val="002458"/>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B44FE13-8370-5FB7-CF54-C07FB19CFAB6}"/>
              </a:ext>
            </a:extLst>
          </p:cNvPr>
          <p:cNvSpPr/>
          <p:nvPr/>
        </p:nvSpPr>
        <p:spPr bwMode="gray">
          <a:xfrm>
            <a:off x="634996" y="3036438"/>
            <a:ext cx="1438245" cy="1274884"/>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indent="0">
              <a:buNone/>
            </a:pPr>
            <a:r>
              <a:rPr lang="en-US" sz="1400">
                <a:solidFill>
                  <a:schemeClr val="tx1"/>
                </a:solidFill>
              </a:rPr>
              <a:t>Contract Management Principles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i="0" u="none" strike="noStrike" kern="1200" cap="none" spc="0" normalizeH="0" baseline="0" noProof="0" dirty="0">
              <a:ln>
                <a:noFill/>
              </a:ln>
              <a:solidFill>
                <a:schemeClr val="tx1"/>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E5A817F4-36E3-873C-0B03-8A92E32D9121}"/>
              </a:ext>
            </a:extLst>
          </p:cNvPr>
          <p:cNvSpPr/>
          <p:nvPr/>
        </p:nvSpPr>
        <p:spPr bwMode="gray">
          <a:xfrm>
            <a:off x="2277531" y="3531736"/>
            <a:ext cx="1371600" cy="779585"/>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chemeClr val="tx1"/>
                </a:solidFill>
                <a:effectLst/>
                <a:uLnTx/>
                <a:uFillTx/>
                <a:latin typeface="Arial"/>
                <a:ea typeface="+mn-ea"/>
                <a:cs typeface="+mn-cs"/>
              </a:rPr>
              <a:t>Contract Management Enablers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i="0" u="none" strike="noStrike" kern="1200" cap="none" spc="0" normalizeH="0" baseline="0" noProof="0" dirty="0">
              <a:ln>
                <a:noFill/>
              </a:ln>
              <a:solidFill>
                <a:schemeClr val="tx1"/>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0384EBE7-BB2E-53ED-41AD-575C44AFCA5A}"/>
              </a:ext>
            </a:extLst>
          </p:cNvPr>
          <p:cNvSpPr/>
          <p:nvPr/>
        </p:nvSpPr>
        <p:spPr bwMode="gray">
          <a:xfrm>
            <a:off x="3920065" y="3303139"/>
            <a:ext cx="1371600" cy="1008184"/>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chemeClr val="tx1"/>
                </a:solidFill>
                <a:effectLst/>
                <a:uLnTx/>
                <a:uFillTx/>
                <a:latin typeface="Arial"/>
                <a:ea typeface="+mn-ea"/>
                <a:cs typeface="+mn-cs"/>
              </a:rPr>
              <a:t>OHS Acts, Regulations and Guidance</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schemeClr val="tx1"/>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D0BDE76B-9D3F-B16F-2977-7B8BC734B8CC}"/>
              </a:ext>
            </a:extLst>
          </p:cNvPr>
          <p:cNvSpPr/>
          <p:nvPr/>
        </p:nvSpPr>
        <p:spPr bwMode="gray">
          <a:xfrm>
            <a:off x="8847667" y="2744343"/>
            <a:ext cx="1371600" cy="1566979"/>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t>Phase 3: Contract Closure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endParaRPr>
          </a:p>
        </p:txBody>
      </p:sp>
      <p:sp>
        <p:nvSpPr>
          <p:cNvPr id="39" name="AgendaEmphasisBar">
            <a:extLst>
              <a:ext uri="{FF2B5EF4-FFF2-40B4-BE49-F238E27FC236}">
                <a16:creationId xmlns:a16="http://schemas.microsoft.com/office/drawing/2014/main" id="{0F442C44-3747-9D06-0850-3E71DB77ED43}"/>
              </a:ext>
            </a:extLst>
          </p:cNvPr>
          <p:cNvSpPr/>
          <p:nvPr/>
        </p:nvSpPr>
        <p:spPr bwMode="gray">
          <a:xfrm rot="16200000">
            <a:off x="7857746" y="3698633"/>
            <a:ext cx="95417" cy="1371600"/>
          </a:xfrm>
          <a:prstGeom prst="rect">
            <a:avLst/>
          </a:prstGeom>
          <a:solidFill>
            <a:srgbClr val="002458"/>
          </a:solidFill>
          <a:ln w="9525" cap="flat" cmpd="sng" algn="ctr">
            <a:solidFill>
              <a:srgbClr val="002458"/>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01584455-61A3-43B2-4D51-45241CE84DF9}"/>
              </a:ext>
            </a:extLst>
          </p:cNvPr>
          <p:cNvSpPr/>
          <p:nvPr/>
        </p:nvSpPr>
        <p:spPr bwMode="gray">
          <a:xfrm>
            <a:off x="7205132" y="2627897"/>
            <a:ext cx="1507063" cy="1566980"/>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a:ea typeface="+mn-ea"/>
                <a:cs typeface="+mn-cs"/>
              </a:rPr>
              <a:t>Phase 2: </a:t>
            </a:r>
            <a:br>
              <a:rPr kumimoji="0" lang="en-US" sz="1400" b="1" i="0" u="none" strike="noStrike" kern="1200" cap="none" spc="0" normalizeH="0" baseline="0" noProof="0" dirty="0">
                <a:ln>
                  <a:noFill/>
                </a:ln>
                <a:solidFill>
                  <a:schemeClr val="tx2"/>
                </a:solidFill>
                <a:effectLst/>
                <a:uLnTx/>
                <a:uFillTx/>
                <a:latin typeface="Arial"/>
                <a:ea typeface="+mn-ea"/>
                <a:cs typeface="+mn-cs"/>
              </a:rPr>
            </a:br>
            <a:r>
              <a:rPr kumimoji="0" lang="en-US" sz="1400" b="1" i="0" u="none" strike="noStrike" kern="1200" cap="none" spc="0" normalizeH="0" baseline="0" noProof="0" dirty="0">
                <a:ln>
                  <a:noFill/>
                </a:ln>
                <a:solidFill>
                  <a:schemeClr val="tx2"/>
                </a:solidFill>
                <a:effectLst/>
                <a:uLnTx/>
                <a:uFillTx/>
                <a:latin typeface="Arial"/>
                <a:ea typeface="+mn-ea"/>
                <a:cs typeface="+mn-cs"/>
              </a:rPr>
              <a:t>Contract Administration and Management</a:t>
            </a:r>
          </a:p>
        </p:txBody>
      </p:sp>
      <p:sp>
        <p:nvSpPr>
          <p:cNvPr id="41" name="Rectangle 40">
            <a:extLst>
              <a:ext uri="{FF2B5EF4-FFF2-40B4-BE49-F238E27FC236}">
                <a16:creationId xmlns:a16="http://schemas.microsoft.com/office/drawing/2014/main" id="{EADADAB0-09B4-20BF-3858-4D9877F11A86}"/>
              </a:ext>
            </a:extLst>
          </p:cNvPr>
          <p:cNvSpPr/>
          <p:nvPr/>
        </p:nvSpPr>
        <p:spPr bwMode="gray">
          <a:xfrm>
            <a:off x="5553545" y="3036437"/>
            <a:ext cx="1380653" cy="1274886"/>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chemeClr val="tx1"/>
                </a:solidFill>
                <a:effectLst/>
                <a:uLnTx/>
                <a:uFillTx/>
                <a:latin typeface="Arial"/>
                <a:ea typeface="+mn-ea"/>
                <a:cs typeface="+mn-cs"/>
              </a:rPr>
              <a:t>Phase 1: </a:t>
            </a:r>
            <a:r>
              <a:rPr kumimoji="0" lang="en-US" sz="1400" i="0" u="none" strike="noStrike" kern="1200" cap="none" spc="0" normalizeH="0" baseline="0" noProof="0" dirty="0" err="1">
                <a:ln>
                  <a:noFill/>
                </a:ln>
                <a:solidFill>
                  <a:schemeClr val="tx1"/>
                </a:solidFill>
                <a:effectLst/>
                <a:uLnTx/>
                <a:uFillTx/>
                <a:latin typeface="Arial"/>
                <a:ea typeface="+mn-ea"/>
                <a:cs typeface="+mn-cs"/>
              </a:rPr>
              <a:t>Mobilise</a:t>
            </a:r>
            <a:r>
              <a:rPr kumimoji="0" lang="en-US" sz="1400" i="0" u="none" strike="noStrike" kern="1200" cap="none" spc="0" normalizeH="0" baseline="0" noProof="0" dirty="0">
                <a:ln>
                  <a:noFill/>
                </a:ln>
                <a:solidFill>
                  <a:schemeClr val="tx1"/>
                </a:solidFill>
                <a:effectLst/>
                <a:uLnTx/>
                <a:uFillTx/>
                <a:latin typeface="Arial"/>
                <a:ea typeface="+mn-ea"/>
                <a:cs typeface="+mn-cs"/>
              </a:rPr>
              <a:t> Contracts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i="0" u="none" strike="noStrike" kern="1200" cap="none" spc="0" normalizeH="0" baseline="0" noProof="0" dirty="0">
              <a:ln>
                <a:noFill/>
              </a:ln>
              <a:solidFill>
                <a:schemeClr val="tx1"/>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97437313-93C8-0E09-1329-965C6750F039}"/>
              </a:ext>
            </a:extLst>
          </p:cNvPr>
          <p:cNvSpPr/>
          <p:nvPr/>
        </p:nvSpPr>
        <p:spPr bwMode="gray">
          <a:xfrm>
            <a:off x="10490200" y="3531737"/>
            <a:ext cx="1371600" cy="779586"/>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80808"/>
                </a:solidFill>
                <a:effectLst/>
                <a:uLnTx/>
                <a:uFillTx/>
                <a:latin typeface="Arial"/>
                <a:ea typeface="+mn-ea"/>
                <a:cs typeface="+mn-cs"/>
              </a:rPr>
              <a:t>Summary and Review</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80808"/>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80808"/>
              </a:solidFill>
              <a:effectLst/>
              <a:uLnTx/>
              <a:uFillTx/>
              <a:latin typeface="Arial"/>
              <a:ea typeface="+mn-ea"/>
              <a:cs typeface="+mn-cs"/>
            </a:endParaRPr>
          </a:p>
        </p:txBody>
      </p:sp>
      <p:grpSp>
        <p:nvGrpSpPr>
          <p:cNvPr id="43" name="Group 42">
            <a:extLst>
              <a:ext uri="{FF2B5EF4-FFF2-40B4-BE49-F238E27FC236}">
                <a16:creationId xmlns:a16="http://schemas.microsoft.com/office/drawing/2014/main" id="{BC1A1F2E-E970-3C8C-A8DF-47F8C73780DB}"/>
              </a:ext>
            </a:extLst>
          </p:cNvPr>
          <p:cNvGrpSpPr/>
          <p:nvPr/>
        </p:nvGrpSpPr>
        <p:grpSpPr>
          <a:xfrm>
            <a:off x="2142064" y="2724762"/>
            <a:ext cx="8212670" cy="1566978"/>
            <a:chOff x="2142064" y="3763108"/>
            <a:chExt cx="8212670" cy="445477"/>
          </a:xfrm>
        </p:grpSpPr>
        <p:cxnSp>
          <p:nvCxnSpPr>
            <p:cNvPr id="44" name="Straight Connector 43">
              <a:extLst>
                <a:ext uri="{FF2B5EF4-FFF2-40B4-BE49-F238E27FC236}">
                  <a16:creationId xmlns:a16="http://schemas.microsoft.com/office/drawing/2014/main" id="{09239386-A595-AEC3-FE5D-830D5BA83110}"/>
                </a:ext>
              </a:extLst>
            </p:cNvPr>
            <p:cNvCxnSpPr/>
            <p:nvPr/>
          </p:nvCxnSpPr>
          <p:spPr bwMode="gray">
            <a:xfrm>
              <a:off x="2142064"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3BE81A0-1323-7991-4A61-4CD4B0FAA47B}"/>
                </a:ext>
              </a:extLst>
            </p:cNvPr>
            <p:cNvCxnSpPr/>
            <p:nvPr/>
          </p:nvCxnSpPr>
          <p:spPr bwMode="gray">
            <a:xfrm>
              <a:off x="3784598"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FDA9F9A-597B-B183-BA2B-ACD0B742F3EC}"/>
                </a:ext>
              </a:extLst>
            </p:cNvPr>
            <p:cNvCxnSpPr/>
            <p:nvPr/>
          </p:nvCxnSpPr>
          <p:spPr bwMode="gray">
            <a:xfrm>
              <a:off x="10354734"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F651B8C-6BB0-4B0F-7DB5-6D0283421E9B}"/>
                </a:ext>
              </a:extLst>
            </p:cNvPr>
            <p:cNvCxnSpPr/>
            <p:nvPr/>
          </p:nvCxnSpPr>
          <p:spPr bwMode="gray">
            <a:xfrm>
              <a:off x="7069666"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7A922C2-B771-01C9-4AB5-5A98CFD6C1AF}"/>
                </a:ext>
              </a:extLst>
            </p:cNvPr>
            <p:cNvCxnSpPr/>
            <p:nvPr/>
          </p:nvCxnSpPr>
          <p:spPr bwMode="gray">
            <a:xfrm>
              <a:off x="5427132"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DA9F183-F1EC-0509-2543-8025D5E94C48}"/>
                </a:ext>
              </a:extLst>
            </p:cNvPr>
            <p:cNvCxnSpPr/>
            <p:nvPr/>
          </p:nvCxnSpPr>
          <p:spPr bwMode="gray">
            <a:xfrm>
              <a:off x="8712200"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50" name="Text Placeholder 13">
            <a:extLst>
              <a:ext uri="{FF2B5EF4-FFF2-40B4-BE49-F238E27FC236}">
                <a16:creationId xmlns:a16="http://schemas.microsoft.com/office/drawing/2014/main" id="{A702650A-D771-9F12-2588-AB46A6D28FA9}"/>
              </a:ext>
            </a:extLst>
          </p:cNvPr>
          <p:cNvSpPr txBox="1">
            <a:spLocks/>
          </p:cNvSpPr>
          <p:nvPr/>
        </p:nvSpPr>
        <p:spPr>
          <a:xfrm>
            <a:off x="7147078" y="5345094"/>
            <a:ext cx="4174065" cy="866904"/>
          </a:xfrm>
          <a:prstGeom prst="rect">
            <a:avLst/>
          </a:prstGeom>
        </p:spPr>
        <p:txBody>
          <a:bodyPr wrap="square">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896938" indent="-177800" algn="l" defTabSz="914400" rtl="0" eaLnBrk="1" latinLnBrk="0" hangingPunct="1">
              <a:lnSpc>
                <a:spcPct val="100000"/>
              </a:lnSpc>
              <a:spcBef>
                <a:spcPts val="500"/>
              </a:spcBef>
              <a:buFont typeface="Arial" panose="020B0604020202020204" pitchFamily="34" charset="0"/>
              <a:buChar char="›"/>
              <a:tabLst>
                <a:tab pos="896938" algn="l"/>
              </a:tabLst>
              <a:defRPr sz="1400" kern="1200">
                <a:solidFill>
                  <a:schemeClr val="tx1"/>
                </a:solidFill>
                <a:latin typeface="+mn-lt"/>
                <a:ea typeface="+mn-ea"/>
                <a:cs typeface="+mn-cs"/>
              </a:defRPr>
            </a:lvl3pPr>
            <a:lvl4pPr marL="1163638" indent="-2667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339850" indent="-176213"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tx2"/>
                </a:solidFill>
                <a:latin typeface="Arial" panose="020B0604020202020204" pitchFamily="34" charset="0"/>
                <a:cs typeface="Arial" panose="020B0604020202020204" pitchFamily="34" charset="0"/>
              </a:rPr>
              <a:t>To understand the key aspects of contract administration and performance management</a:t>
            </a:r>
          </a:p>
          <a:p>
            <a:pPr marL="0" indent="0">
              <a:buNone/>
            </a:pPr>
            <a:endParaRPr lang="en-US" sz="1400" dirty="0">
              <a:solidFill>
                <a:schemeClr val="tx2"/>
              </a:solidFill>
              <a:latin typeface="Arial" panose="020B0604020202020204" pitchFamily="34" charset="0"/>
              <a:cs typeface="Arial" panose="020B0604020202020204" pitchFamily="34" charset="0"/>
            </a:endParaRPr>
          </a:p>
        </p:txBody>
      </p:sp>
      <p:cxnSp>
        <p:nvCxnSpPr>
          <p:cNvPr id="51" name="Straight Arrow Connector 50">
            <a:extLst>
              <a:ext uri="{FF2B5EF4-FFF2-40B4-BE49-F238E27FC236}">
                <a16:creationId xmlns:a16="http://schemas.microsoft.com/office/drawing/2014/main" id="{2212E9E9-9DD1-AF21-A5E9-73DA0E6D933D}"/>
              </a:ext>
            </a:extLst>
          </p:cNvPr>
          <p:cNvCxnSpPr>
            <a:cxnSpLocks/>
          </p:cNvCxnSpPr>
          <p:nvPr/>
        </p:nvCxnSpPr>
        <p:spPr>
          <a:xfrm>
            <a:off x="7863255" y="4432142"/>
            <a:ext cx="0" cy="362277"/>
          </a:xfrm>
          <a:prstGeom prst="straightConnector1">
            <a:avLst/>
          </a:prstGeom>
          <a:ln w="9525" cap="flat" cmpd="sng" algn="ctr">
            <a:solidFill>
              <a:srgbClr val="002458"/>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2428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btfpColumnIndicatorGroup2">
            <a:extLst>
              <a:ext uri="{FF2B5EF4-FFF2-40B4-BE49-F238E27FC236}">
                <a16:creationId xmlns:a16="http://schemas.microsoft.com/office/drawing/2014/main" id="{C906DD32-CFF9-E493-B06C-CF1D2BBADFE1}"/>
              </a:ext>
            </a:extLst>
          </p:cNvPr>
          <p:cNvGrpSpPr/>
          <p:nvPr/>
        </p:nvGrpSpPr>
        <p:grpSpPr>
          <a:xfrm>
            <a:off x="0" y="6926580"/>
            <a:ext cx="12192000" cy="137160"/>
            <a:chOff x="0" y="6926580"/>
            <a:chExt cx="12192000" cy="137160"/>
          </a:xfrm>
        </p:grpSpPr>
        <p:sp>
          <p:nvSpPr>
            <p:cNvPr id="26" name="btfpColumnGapBlocker414394">
              <a:extLst>
                <a:ext uri="{FF2B5EF4-FFF2-40B4-BE49-F238E27FC236}">
                  <a16:creationId xmlns:a16="http://schemas.microsoft.com/office/drawing/2014/main" id="{AE4E9579-929B-844F-797E-8D9BC374845C}"/>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24" name="btfpColumnGapBlocker848573">
              <a:extLst>
                <a:ext uri="{FF2B5EF4-FFF2-40B4-BE49-F238E27FC236}">
                  <a16:creationId xmlns:a16="http://schemas.microsoft.com/office/drawing/2014/main" id="{F510AFCD-5563-CDF4-B318-CEA04F2BD187}"/>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22" name="btfpColumnIndicator623906">
              <a:extLst>
                <a:ext uri="{FF2B5EF4-FFF2-40B4-BE49-F238E27FC236}">
                  <a16:creationId xmlns:a16="http://schemas.microsoft.com/office/drawing/2014/main" id="{03212596-E6E9-8346-480D-0F183DBFBE05}"/>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6" name="btfpColumnIndicator530566">
              <a:extLst>
                <a:ext uri="{FF2B5EF4-FFF2-40B4-BE49-F238E27FC236}">
                  <a16:creationId xmlns:a16="http://schemas.microsoft.com/office/drawing/2014/main" id="{C93EFA6E-30A8-BE56-6090-FC2A6E7202A0}"/>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7" name="btfpColumnIndicatorGroup1">
            <a:extLst>
              <a:ext uri="{FF2B5EF4-FFF2-40B4-BE49-F238E27FC236}">
                <a16:creationId xmlns:a16="http://schemas.microsoft.com/office/drawing/2014/main" id="{390C69D8-E427-CC7C-5AA6-B7F984AC87D5}"/>
              </a:ext>
            </a:extLst>
          </p:cNvPr>
          <p:cNvGrpSpPr/>
          <p:nvPr/>
        </p:nvGrpSpPr>
        <p:grpSpPr>
          <a:xfrm>
            <a:off x="0" y="-205740"/>
            <a:ext cx="12192000" cy="137160"/>
            <a:chOff x="0" y="-205740"/>
            <a:chExt cx="12192000" cy="137160"/>
          </a:xfrm>
        </p:grpSpPr>
        <p:sp>
          <p:nvSpPr>
            <p:cNvPr id="25" name="btfpColumnGapBlocker555075">
              <a:extLst>
                <a:ext uri="{FF2B5EF4-FFF2-40B4-BE49-F238E27FC236}">
                  <a16:creationId xmlns:a16="http://schemas.microsoft.com/office/drawing/2014/main" id="{1EBB096A-213E-9EA3-859C-71B80F701727}"/>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23" name="btfpColumnGapBlocker216414">
              <a:extLst>
                <a:ext uri="{FF2B5EF4-FFF2-40B4-BE49-F238E27FC236}">
                  <a16:creationId xmlns:a16="http://schemas.microsoft.com/office/drawing/2014/main" id="{C10C2E84-3E20-4ACD-ED28-898823CF5152}"/>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7" name="btfpColumnIndicator975113">
              <a:extLst>
                <a:ext uri="{FF2B5EF4-FFF2-40B4-BE49-F238E27FC236}">
                  <a16:creationId xmlns:a16="http://schemas.microsoft.com/office/drawing/2014/main" id="{67C04253-482A-9D10-4978-944BA65ADA27}"/>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btfpColumnIndicator967395">
              <a:extLst>
                <a:ext uri="{FF2B5EF4-FFF2-40B4-BE49-F238E27FC236}">
                  <a16:creationId xmlns:a16="http://schemas.microsoft.com/office/drawing/2014/main" id="{A32A3BCC-39E9-778E-B514-B8748B815771}"/>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91138"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p>
            <a:r>
              <a:rPr lang="en-GB" dirty="0"/>
              <a:t>Contract Administration</a:t>
            </a:r>
            <a:endParaRPr lang="en-US" altLang="en-US" b="1" dirty="0">
              <a:solidFill>
                <a:srgbClr val="000086"/>
              </a:solidFill>
            </a:endParaRPr>
          </a:p>
        </p:txBody>
      </p:sp>
      <p:sp>
        <p:nvSpPr>
          <p:cNvPr id="2" name="Content Placeholder 1">
            <a:extLst>
              <a:ext uri="{FF2B5EF4-FFF2-40B4-BE49-F238E27FC236}">
                <a16:creationId xmlns:a16="http://schemas.microsoft.com/office/drawing/2014/main" id="{81312EBB-26B1-4D61-B901-F44E70CCEFFF}"/>
              </a:ext>
            </a:extLst>
          </p:cNvPr>
          <p:cNvSpPr>
            <a:spLocks noGrp="1"/>
          </p:cNvSpPr>
          <p:nvPr>
            <p:ph idx="4294967295"/>
          </p:nvPr>
        </p:nvSpPr>
        <p:spPr>
          <a:xfrm>
            <a:off x="354013" y="2614685"/>
            <a:ext cx="10972800" cy="2560288"/>
          </a:xfrm>
        </p:spPr>
        <p:txBody>
          <a:bodyPr vert="horz" lIns="91440" tIns="45720" rIns="91440" bIns="45720" rtlCol="0" anchor="t">
            <a:normAutofit lnSpcReduction="10000"/>
          </a:bodyPr>
          <a:lstStyle/>
          <a:p>
            <a:pPr marL="365125" indent="-365125">
              <a:buSzPct val="90000"/>
            </a:pPr>
            <a:r>
              <a:rPr lang="en-GB" altLang="en-US" dirty="0"/>
              <a:t>Variations, claims and change control </a:t>
            </a:r>
            <a:endParaRPr lang="en-GB" altLang="en-US" dirty="0">
              <a:cs typeface="Arial"/>
            </a:endParaRPr>
          </a:p>
          <a:p>
            <a:pPr marL="365125" indent="-365125">
              <a:buSzPct val="90000"/>
            </a:pPr>
            <a:r>
              <a:rPr lang="en-GB" altLang="en-US" dirty="0"/>
              <a:t>Ordering</a:t>
            </a:r>
            <a:endParaRPr lang="en-GB" altLang="en-US" strike="sngStrike" dirty="0"/>
          </a:p>
          <a:p>
            <a:pPr marL="365125" indent="-365125">
              <a:buSzPct val="90000"/>
            </a:pPr>
            <a:r>
              <a:rPr lang="en-GB" altLang="en-US" dirty="0"/>
              <a:t>Monitoring costs </a:t>
            </a:r>
          </a:p>
          <a:p>
            <a:pPr marL="365125" indent="-365125">
              <a:buSzPct val="90000"/>
            </a:pPr>
            <a:r>
              <a:rPr lang="en-GB" altLang="en-US" dirty="0"/>
              <a:t>Monitoring and recording supplier performance (KPIs)</a:t>
            </a:r>
          </a:p>
          <a:p>
            <a:pPr marL="365125" indent="-365125">
              <a:buSzPct val="90000"/>
            </a:pPr>
            <a:r>
              <a:rPr lang="en-GB" altLang="en-US" dirty="0"/>
              <a:t>Payment and invoicing</a:t>
            </a:r>
            <a:endParaRPr lang="en-GB" altLang="en-US" dirty="0">
              <a:cs typeface="Arial"/>
            </a:endParaRPr>
          </a:p>
          <a:p>
            <a:pPr marL="365125" indent="-365125">
              <a:buSzPct val="90000"/>
            </a:pPr>
            <a:r>
              <a:rPr lang="en-GB" altLang="en-US" dirty="0"/>
              <a:t>Provision of management information/ reporting</a:t>
            </a:r>
            <a:endParaRPr lang="en-GB" dirty="0"/>
          </a:p>
          <a:p>
            <a:pPr marL="365125" indent="-365125">
              <a:buSzPct val="90000"/>
            </a:pPr>
            <a:r>
              <a:rPr lang="en-GB" altLang="en-US" dirty="0"/>
              <a:t>Record keeping for the audit trail</a:t>
            </a:r>
            <a:endParaRPr lang="en-AU" dirty="0"/>
          </a:p>
        </p:txBody>
      </p:sp>
      <p:sp>
        <p:nvSpPr>
          <p:cNvPr id="10" name="Rectangle 9"/>
          <p:cNvSpPr/>
          <p:nvPr/>
        </p:nvSpPr>
        <p:spPr>
          <a:xfrm>
            <a:off x="1524001" y="1"/>
            <a:ext cx="1960793" cy="276999"/>
          </a:xfrm>
          <a:prstGeom prst="rect">
            <a:avLst/>
          </a:prstGeom>
        </p:spPr>
        <p:txBody>
          <a:bodyPr wrap="none">
            <a:spAutoFit/>
          </a:bodyPr>
          <a:lstStyle/>
          <a:p>
            <a:pPr fontAlgn="auto">
              <a:spcBef>
                <a:spcPts val="0"/>
              </a:spcBef>
              <a:spcAft>
                <a:spcPts val="0"/>
              </a:spcAft>
              <a:defRPr/>
            </a:pPr>
            <a:r>
              <a:rPr lang="en-AU" sz="1200" kern="0" dirty="0">
                <a:solidFill>
                  <a:schemeClr val="bg1"/>
                </a:solidFill>
                <a:latin typeface="Arial" panose="020B0604020202020204" pitchFamily="34" charset="0"/>
              </a:rPr>
              <a:t>3. Contract Administration</a:t>
            </a:r>
          </a:p>
        </p:txBody>
      </p:sp>
      <p:sp>
        <p:nvSpPr>
          <p:cNvPr id="30" name="TextBox 29">
            <a:extLst>
              <a:ext uri="{FF2B5EF4-FFF2-40B4-BE49-F238E27FC236}">
                <a16:creationId xmlns:a16="http://schemas.microsoft.com/office/drawing/2014/main" id="{0DEACB2F-1F31-BFE4-E898-ECC9441BA5D7}"/>
              </a:ext>
            </a:extLst>
          </p:cNvPr>
          <p:cNvSpPr txBox="1"/>
          <p:nvPr/>
        </p:nvSpPr>
        <p:spPr bwMode="gray">
          <a:xfrm>
            <a:off x="354013" y="1641654"/>
            <a:ext cx="6102350" cy="830997"/>
          </a:xfrm>
          <a:prstGeom prst="rect">
            <a:avLst/>
          </a:prstGeom>
          <a:noFill/>
        </p:spPr>
        <p:txBody>
          <a:bodyPr wrap="square">
            <a:spAutoFit/>
          </a:bodyPr>
          <a:lstStyle/>
          <a:p>
            <a:pPr eaLnBrk="1" hangingPunct="1"/>
            <a:r>
              <a:rPr lang="en-GB" altLang="en-US" sz="1600" b="1" dirty="0">
                <a:solidFill>
                  <a:schemeClr val="tx1"/>
                </a:solidFill>
                <a:latin typeface="Arial" panose="020B0604020202020204" pitchFamily="34" charset="0"/>
              </a:rPr>
              <a:t>Handling the formal governance of the contract e.g. contract maintenance, change control, cost monitoring, payment, management reporting etc.</a:t>
            </a:r>
            <a:endParaRPr lang="en-US" altLang="en-US" sz="1600" b="1" dirty="0">
              <a:solidFill>
                <a:schemeClr val="tx1"/>
              </a:solidFill>
              <a:latin typeface="Arial" panose="020B0604020202020204" pitchFamily="34" charset="0"/>
            </a:endParaRPr>
          </a:p>
        </p:txBody>
      </p:sp>
      <p:sp>
        <p:nvSpPr>
          <p:cNvPr id="31" name="Rectangle 30">
            <a:extLst>
              <a:ext uri="{FF2B5EF4-FFF2-40B4-BE49-F238E27FC236}">
                <a16:creationId xmlns:a16="http://schemas.microsoft.com/office/drawing/2014/main" id="{2654DAC8-96E0-B492-E677-F85370B18EBD}"/>
              </a:ext>
            </a:extLst>
          </p:cNvPr>
          <p:cNvSpPr/>
          <p:nvPr/>
        </p:nvSpPr>
        <p:spPr bwMode="gray">
          <a:xfrm>
            <a:off x="8757138" y="1628774"/>
            <a:ext cx="3079755" cy="4314825"/>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38" name="btfpIconLines472498">
            <a:extLst>
              <a:ext uri="{FF2B5EF4-FFF2-40B4-BE49-F238E27FC236}">
                <a16:creationId xmlns:a16="http://schemas.microsoft.com/office/drawing/2014/main" id="{55FA88E4-DAA0-B011-5A33-4197D85E31F0}"/>
              </a:ext>
            </a:extLst>
          </p:cNvPr>
          <p:cNvPicPr>
            <a:picLocks/>
          </p:cNvPicPr>
          <p:nvPr/>
        </p:nvPicPr>
        <p:blipFill>
          <a:blip r:embed="rId4"/>
          <a:stretch>
            <a:fillRect/>
          </a:stretch>
        </p:blipFill>
        <p:spPr>
          <a:xfrm>
            <a:off x="9110801" y="2599971"/>
            <a:ext cx="2372429" cy="2372431"/>
          </a:xfrm>
          <a:prstGeom prst="rect">
            <a:avLst/>
          </a:prstGeom>
        </p:spPr>
      </p:pic>
      <p:grpSp>
        <p:nvGrpSpPr>
          <p:cNvPr id="3" name="Group 2">
            <a:extLst>
              <a:ext uri="{FF2B5EF4-FFF2-40B4-BE49-F238E27FC236}">
                <a16:creationId xmlns:a16="http://schemas.microsoft.com/office/drawing/2014/main" id="{8C4A81F3-0E75-9683-420C-4B1696DA9285}"/>
              </a:ext>
            </a:extLst>
          </p:cNvPr>
          <p:cNvGrpSpPr/>
          <p:nvPr/>
        </p:nvGrpSpPr>
        <p:grpSpPr>
          <a:xfrm>
            <a:off x="10526279" y="-102924"/>
            <a:ext cx="1731699" cy="1731699"/>
            <a:chOff x="10526279" y="-102924"/>
            <a:chExt cx="1731699" cy="1731699"/>
          </a:xfrm>
        </p:grpSpPr>
        <p:sp>
          <p:nvSpPr>
            <p:cNvPr id="4" name="Rectangle 3">
              <a:extLst>
                <a:ext uri="{FF2B5EF4-FFF2-40B4-BE49-F238E27FC236}">
                  <a16:creationId xmlns:a16="http://schemas.microsoft.com/office/drawing/2014/main" id="{79F4E09F-5B78-A2AF-C951-FEF019F686F3}"/>
                </a:ext>
              </a:extLst>
            </p:cNvPr>
            <p:cNvSpPr/>
            <p:nvPr/>
          </p:nvSpPr>
          <p:spPr bwMode="gray">
            <a:xfrm>
              <a:off x="10576703" y="-24663"/>
              <a:ext cx="1631107" cy="1597736"/>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5" name="Picture 4">
              <a:extLst>
                <a:ext uri="{FF2B5EF4-FFF2-40B4-BE49-F238E27FC236}">
                  <a16:creationId xmlns:a16="http://schemas.microsoft.com/office/drawing/2014/main" id="{F98CDD88-D1B4-DA02-B688-260C3364F54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526279" y="-102924"/>
              <a:ext cx="1731699" cy="1731699"/>
            </a:xfrm>
            <a:prstGeom prst="rect">
              <a:avLst/>
            </a:prstGeom>
          </p:spPr>
        </p:pic>
        <p:sp>
          <p:nvSpPr>
            <p:cNvPr id="6" name="Freeform: Shape 5">
              <a:extLst>
                <a:ext uri="{FF2B5EF4-FFF2-40B4-BE49-F238E27FC236}">
                  <a16:creationId xmlns:a16="http://schemas.microsoft.com/office/drawing/2014/main" id="{FCA60FE9-76BE-E403-A7E9-5068723F9AF7}"/>
                </a:ext>
              </a:extLst>
            </p:cNvPr>
            <p:cNvSpPr/>
            <p:nvPr/>
          </p:nvSpPr>
          <p:spPr bwMode="gray">
            <a:xfrm>
              <a:off x="10815320" y="71120"/>
              <a:ext cx="1282700" cy="1394460"/>
            </a:xfrm>
            <a:custGeom>
              <a:avLst/>
              <a:gdLst>
                <a:gd name="connsiteX0" fmla="*/ 528320 w 1282700"/>
                <a:gd name="connsiteY0" fmla="*/ 0 h 1394460"/>
                <a:gd name="connsiteX1" fmla="*/ 916940 w 1282700"/>
                <a:gd name="connsiteY1" fmla="*/ 76200 h 1394460"/>
                <a:gd name="connsiteX2" fmla="*/ 1160780 w 1282700"/>
                <a:gd name="connsiteY2" fmla="*/ 271780 h 1394460"/>
                <a:gd name="connsiteX3" fmla="*/ 1282700 w 1282700"/>
                <a:gd name="connsiteY3" fmla="*/ 637540 h 1394460"/>
                <a:gd name="connsiteX4" fmla="*/ 1201420 w 1282700"/>
                <a:gd name="connsiteY4" fmla="*/ 939800 h 1394460"/>
                <a:gd name="connsiteX5" fmla="*/ 881380 w 1282700"/>
                <a:gd name="connsiteY5" fmla="*/ 1310640 h 1394460"/>
                <a:gd name="connsiteX6" fmla="*/ 543476 w 1282700"/>
                <a:gd name="connsiteY6" fmla="*/ 1333293 h 1394460"/>
                <a:gd name="connsiteX7" fmla="*/ 510540 w 1282700"/>
                <a:gd name="connsiteY7" fmla="*/ 1394460 h 1394460"/>
                <a:gd name="connsiteX8" fmla="*/ 142240 w 1282700"/>
                <a:gd name="connsiteY8" fmla="*/ 1214120 h 1394460"/>
                <a:gd name="connsiteX9" fmla="*/ 201893 w 1282700"/>
                <a:gd name="connsiteY9" fmla="*/ 1143478 h 1394460"/>
                <a:gd name="connsiteX10" fmla="*/ 160020 w 1282700"/>
                <a:gd name="connsiteY10" fmla="*/ 1109980 h 1394460"/>
                <a:gd name="connsiteX11" fmla="*/ 60960 w 1282700"/>
                <a:gd name="connsiteY11" fmla="*/ 980440 h 1394460"/>
                <a:gd name="connsiteX12" fmla="*/ 15240 w 1282700"/>
                <a:gd name="connsiteY12" fmla="*/ 878840 h 1394460"/>
                <a:gd name="connsiteX13" fmla="*/ 0 w 1282700"/>
                <a:gd name="connsiteY13" fmla="*/ 795020 h 1394460"/>
                <a:gd name="connsiteX14" fmla="*/ 101600 w 1282700"/>
                <a:gd name="connsiteY14" fmla="*/ 774700 h 1394460"/>
                <a:gd name="connsiteX15" fmla="*/ 137160 w 1282700"/>
                <a:gd name="connsiteY15" fmla="*/ 731520 h 1394460"/>
                <a:gd name="connsiteX16" fmla="*/ 177800 w 1282700"/>
                <a:gd name="connsiteY16" fmla="*/ 759460 h 1394460"/>
                <a:gd name="connsiteX17" fmla="*/ 375920 w 1282700"/>
                <a:gd name="connsiteY17" fmla="*/ 723900 h 1394460"/>
                <a:gd name="connsiteX18" fmla="*/ 378460 w 1282700"/>
                <a:gd name="connsiteY18" fmla="*/ 731520 h 1394460"/>
                <a:gd name="connsiteX19" fmla="*/ 444500 w 1282700"/>
                <a:gd name="connsiteY19" fmla="*/ 815340 h 1394460"/>
                <a:gd name="connsiteX20" fmla="*/ 556260 w 1282700"/>
                <a:gd name="connsiteY20" fmla="*/ 871220 h 1394460"/>
                <a:gd name="connsiteX21" fmla="*/ 670560 w 1282700"/>
                <a:gd name="connsiteY21" fmla="*/ 853440 h 1394460"/>
                <a:gd name="connsiteX22" fmla="*/ 731520 w 1282700"/>
                <a:gd name="connsiteY22" fmla="*/ 789940 h 1394460"/>
                <a:gd name="connsiteX23" fmla="*/ 764540 w 1282700"/>
                <a:gd name="connsiteY23" fmla="*/ 693420 h 1394460"/>
                <a:gd name="connsiteX24" fmla="*/ 688340 w 1282700"/>
                <a:gd name="connsiteY24" fmla="*/ 556260 h 1394460"/>
                <a:gd name="connsiteX25" fmla="*/ 553720 w 1282700"/>
                <a:gd name="connsiteY25" fmla="*/ 533400 h 1394460"/>
                <a:gd name="connsiteX26" fmla="*/ 424180 w 1282700"/>
                <a:gd name="connsiteY26" fmla="*/ 599440 h 1394460"/>
                <a:gd name="connsiteX27" fmla="*/ 236220 w 1282700"/>
                <a:gd name="connsiteY27" fmla="*/ 495300 h 1394460"/>
                <a:gd name="connsiteX28" fmla="*/ 205740 w 1282700"/>
                <a:gd name="connsiteY28" fmla="*/ 434340 h 1394460"/>
                <a:gd name="connsiteX29" fmla="*/ 167640 w 1282700"/>
                <a:gd name="connsiteY29" fmla="*/ 449580 h 1394460"/>
                <a:gd name="connsiteX30" fmla="*/ 60960 w 1282700"/>
                <a:gd name="connsiteY30" fmla="*/ 391160 h 1394460"/>
                <a:gd name="connsiteX31" fmla="*/ 170180 w 1282700"/>
                <a:gd name="connsiteY31" fmla="*/ 259080 h 1394460"/>
                <a:gd name="connsiteX32" fmla="*/ 187960 w 1282700"/>
                <a:gd name="connsiteY32" fmla="*/ 246380 h 1394460"/>
                <a:gd name="connsiteX33" fmla="*/ 259080 w 1282700"/>
                <a:gd name="connsiteY33" fmla="*/ 198120 h 1394460"/>
                <a:gd name="connsiteX34" fmla="*/ 360680 w 1282700"/>
                <a:gd name="connsiteY34" fmla="*/ 139700 h 1394460"/>
                <a:gd name="connsiteX35" fmla="*/ 378460 w 1282700"/>
                <a:gd name="connsiteY35" fmla="*/ 144780 h 1394460"/>
                <a:gd name="connsiteX36" fmla="*/ 358140 w 1282700"/>
                <a:gd name="connsiteY36" fmla="*/ 81280 h 139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82700" h="1394460">
                  <a:moveTo>
                    <a:pt x="528320" y="0"/>
                  </a:moveTo>
                  <a:lnTo>
                    <a:pt x="916940" y="76200"/>
                  </a:lnTo>
                  <a:lnTo>
                    <a:pt x="1160780" y="271780"/>
                  </a:lnTo>
                  <a:lnTo>
                    <a:pt x="1282700" y="637540"/>
                  </a:lnTo>
                  <a:lnTo>
                    <a:pt x="1201420" y="939800"/>
                  </a:lnTo>
                  <a:lnTo>
                    <a:pt x="881380" y="1310640"/>
                  </a:lnTo>
                  <a:lnTo>
                    <a:pt x="543476" y="1333293"/>
                  </a:lnTo>
                  <a:lnTo>
                    <a:pt x="510540" y="1394460"/>
                  </a:lnTo>
                  <a:lnTo>
                    <a:pt x="142240" y="1214120"/>
                  </a:lnTo>
                  <a:lnTo>
                    <a:pt x="201893" y="1143478"/>
                  </a:lnTo>
                  <a:lnTo>
                    <a:pt x="160020" y="1109980"/>
                  </a:lnTo>
                  <a:lnTo>
                    <a:pt x="60960" y="980440"/>
                  </a:lnTo>
                  <a:lnTo>
                    <a:pt x="15240" y="878840"/>
                  </a:lnTo>
                  <a:lnTo>
                    <a:pt x="0" y="795020"/>
                  </a:lnTo>
                  <a:lnTo>
                    <a:pt x="101600" y="774700"/>
                  </a:lnTo>
                  <a:lnTo>
                    <a:pt x="137160" y="731520"/>
                  </a:lnTo>
                  <a:lnTo>
                    <a:pt x="177800" y="759460"/>
                  </a:lnTo>
                  <a:lnTo>
                    <a:pt x="375920" y="723900"/>
                  </a:lnTo>
                  <a:lnTo>
                    <a:pt x="378460" y="731520"/>
                  </a:lnTo>
                  <a:lnTo>
                    <a:pt x="444500" y="815340"/>
                  </a:lnTo>
                  <a:lnTo>
                    <a:pt x="556260" y="871220"/>
                  </a:lnTo>
                  <a:lnTo>
                    <a:pt x="670560" y="853440"/>
                  </a:lnTo>
                  <a:lnTo>
                    <a:pt x="731520" y="789940"/>
                  </a:lnTo>
                  <a:lnTo>
                    <a:pt x="764540" y="693420"/>
                  </a:lnTo>
                  <a:lnTo>
                    <a:pt x="688340" y="556260"/>
                  </a:lnTo>
                  <a:lnTo>
                    <a:pt x="553720" y="533400"/>
                  </a:lnTo>
                  <a:lnTo>
                    <a:pt x="424180" y="599440"/>
                  </a:lnTo>
                  <a:lnTo>
                    <a:pt x="236220" y="495300"/>
                  </a:lnTo>
                  <a:lnTo>
                    <a:pt x="205740" y="434340"/>
                  </a:lnTo>
                  <a:lnTo>
                    <a:pt x="167640" y="449580"/>
                  </a:lnTo>
                  <a:lnTo>
                    <a:pt x="60960" y="391160"/>
                  </a:lnTo>
                  <a:lnTo>
                    <a:pt x="170180" y="259080"/>
                  </a:lnTo>
                  <a:lnTo>
                    <a:pt x="187960" y="246380"/>
                  </a:lnTo>
                  <a:lnTo>
                    <a:pt x="259080" y="198120"/>
                  </a:lnTo>
                  <a:lnTo>
                    <a:pt x="360680" y="139700"/>
                  </a:lnTo>
                  <a:lnTo>
                    <a:pt x="378460" y="144780"/>
                  </a:lnTo>
                  <a:lnTo>
                    <a:pt x="358140" y="81280"/>
                  </a:lnTo>
                  <a:close/>
                </a:path>
              </a:pathLst>
            </a:cu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spTree>
    <p:custDataLst>
      <p:tags r:id="rId1"/>
    </p:custDataLst>
    <p:extLst>
      <p:ext uri="{BB962C8B-B14F-4D97-AF65-F5344CB8AC3E}">
        <p14:creationId xmlns:p14="http://schemas.microsoft.com/office/powerpoint/2010/main" val="3947717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btfpColumnIndicatorGroup2">
            <a:extLst>
              <a:ext uri="{FF2B5EF4-FFF2-40B4-BE49-F238E27FC236}">
                <a16:creationId xmlns:a16="http://schemas.microsoft.com/office/drawing/2014/main" id="{98C857BD-58A1-DB77-1BDB-01A496E23627}"/>
              </a:ext>
            </a:extLst>
          </p:cNvPr>
          <p:cNvGrpSpPr/>
          <p:nvPr/>
        </p:nvGrpSpPr>
        <p:grpSpPr>
          <a:xfrm>
            <a:off x="0" y="6926580"/>
            <a:ext cx="12192000" cy="137160"/>
            <a:chOff x="0" y="6926580"/>
            <a:chExt cx="12192000" cy="137160"/>
          </a:xfrm>
        </p:grpSpPr>
        <p:sp>
          <p:nvSpPr>
            <p:cNvPr id="27" name="btfpColumnGapBlocker122901">
              <a:extLst>
                <a:ext uri="{FF2B5EF4-FFF2-40B4-BE49-F238E27FC236}">
                  <a16:creationId xmlns:a16="http://schemas.microsoft.com/office/drawing/2014/main" id="{37706F26-67E5-8FA7-ED0E-1B7FDDF70AED}"/>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25" name="btfpColumnGapBlocker572160">
              <a:extLst>
                <a:ext uri="{FF2B5EF4-FFF2-40B4-BE49-F238E27FC236}">
                  <a16:creationId xmlns:a16="http://schemas.microsoft.com/office/drawing/2014/main" id="{2464F718-86EE-EE7C-9B70-44412845710F}"/>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23" name="btfpColumnIndicator757467">
              <a:extLst>
                <a:ext uri="{FF2B5EF4-FFF2-40B4-BE49-F238E27FC236}">
                  <a16:creationId xmlns:a16="http://schemas.microsoft.com/office/drawing/2014/main" id="{F0A8E050-02EF-ADA3-C712-F72E31E13136}"/>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1" name="btfpColumnIndicator764823">
              <a:extLst>
                <a:ext uri="{FF2B5EF4-FFF2-40B4-BE49-F238E27FC236}">
                  <a16:creationId xmlns:a16="http://schemas.microsoft.com/office/drawing/2014/main" id="{9F504647-9E40-32F8-CFE3-38CFD050FEF2}"/>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8" name="btfpColumnIndicatorGroup1">
            <a:extLst>
              <a:ext uri="{FF2B5EF4-FFF2-40B4-BE49-F238E27FC236}">
                <a16:creationId xmlns:a16="http://schemas.microsoft.com/office/drawing/2014/main" id="{37B9618F-7654-DFB2-F2D9-5D12B78922E8}"/>
              </a:ext>
            </a:extLst>
          </p:cNvPr>
          <p:cNvGrpSpPr/>
          <p:nvPr/>
        </p:nvGrpSpPr>
        <p:grpSpPr>
          <a:xfrm>
            <a:off x="0" y="-205740"/>
            <a:ext cx="12192000" cy="137160"/>
            <a:chOff x="0" y="-205740"/>
            <a:chExt cx="12192000" cy="137160"/>
          </a:xfrm>
        </p:grpSpPr>
        <p:sp>
          <p:nvSpPr>
            <p:cNvPr id="26" name="btfpColumnGapBlocker393795">
              <a:extLst>
                <a:ext uri="{FF2B5EF4-FFF2-40B4-BE49-F238E27FC236}">
                  <a16:creationId xmlns:a16="http://schemas.microsoft.com/office/drawing/2014/main" id="{1F520744-5A7B-1989-413D-4046342A8CB9}"/>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24" name="btfpColumnGapBlocker591091">
              <a:extLst>
                <a:ext uri="{FF2B5EF4-FFF2-40B4-BE49-F238E27FC236}">
                  <a16:creationId xmlns:a16="http://schemas.microsoft.com/office/drawing/2014/main" id="{BC8B874A-EE0C-7C63-B14F-413929691E98}"/>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22" name="btfpColumnIndicator979824">
              <a:extLst>
                <a:ext uri="{FF2B5EF4-FFF2-40B4-BE49-F238E27FC236}">
                  <a16:creationId xmlns:a16="http://schemas.microsoft.com/office/drawing/2014/main" id="{5D04C6D2-0AE3-C067-E04E-4C07468C0398}"/>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 name="btfpColumnIndicator620754">
              <a:extLst>
                <a:ext uri="{FF2B5EF4-FFF2-40B4-BE49-F238E27FC236}">
                  <a16:creationId xmlns:a16="http://schemas.microsoft.com/office/drawing/2014/main" id="{29FB326C-3082-80C7-7066-3CEF786F9E36}"/>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1524001" y="1"/>
            <a:ext cx="1960793" cy="276999"/>
          </a:xfrm>
          <a:prstGeom prst="rect">
            <a:avLst/>
          </a:prstGeom>
        </p:spPr>
        <p:txBody>
          <a:bodyPr wrap="none">
            <a:spAutoFit/>
          </a:bodyPr>
          <a:lstStyle/>
          <a:p>
            <a:pPr fontAlgn="auto">
              <a:spcBef>
                <a:spcPts val="0"/>
              </a:spcBef>
              <a:spcAft>
                <a:spcPts val="0"/>
              </a:spcAft>
              <a:defRPr/>
            </a:pPr>
            <a:r>
              <a:rPr lang="en-AU" sz="1200" kern="0" dirty="0">
                <a:solidFill>
                  <a:schemeClr val="bg1"/>
                </a:solidFill>
                <a:latin typeface="Arial" panose="020B0604020202020204" pitchFamily="34" charset="0"/>
              </a:rPr>
              <a:t>3. Contract Administration</a:t>
            </a:r>
          </a:p>
        </p:txBody>
      </p:sp>
      <p:sp>
        <p:nvSpPr>
          <p:cNvPr id="2" name="Title 1">
            <a:extLst>
              <a:ext uri="{FF2B5EF4-FFF2-40B4-BE49-F238E27FC236}">
                <a16:creationId xmlns:a16="http://schemas.microsoft.com/office/drawing/2014/main" id="{9CE6038E-DDD7-48D4-8EB1-613EC58A260B}"/>
              </a:ext>
            </a:extLst>
          </p:cNvPr>
          <p:cNvSpPr>
            <a:spLocks noGrp="1"/>
          </p:cNvSpPr>
          <p:nvPr>
            <p:ph type="title"/>
          </p:nvPr>
        </p:nvSpPr>
        <p:spPr/>
        <p:txBody>
          <a:bodyPr/>
          <a:lstStyle/>
          <a:p>
            <a:r>
              <a:rPr lang="en-AU" dirty="0"/>
              <a:t>Contract Administration</a:t>
            </a:r>
          </a:p>
        </p:txBody>
      </p:sp>
      <p:sp>
        <p:nvSpPr>
          <p:cNvPr id="3" name="Content Placeholder 2">
            <a:extLst>
              <a:ext uri="{FF2B5EF4-FFF2-40B4-BE49-F238E27FC236}">
                <a16:creationId xmlns:a16="http://schemas.microsoft.com/office/drawing/2014/main" id="{252910AF-BC3E-4DA3-9BF4-187C85B4D366}"/>
              </a:ext>
            </a:extLst>
          </p:cNvPr>
          <p:cNvSpPr>
            <a:spLocks noGrp="1"/>
          </p:cNvSpPr>
          <p:nvPr>
            <p:ph idx="4294967295"/>
          </p:nvPr>
        </p:nvSpPr>
        <p:spPr>
          <a:xfrm>
            <a:off x="354014" y="1628775"/>
            <a:ext cx="7805248" cy="3816350"/>
          </a:xfrm>
        </p:spPr>
        <p:txBody>
          <a:bodyPr>
            <a:noAutofit/>
          </a:bodyPr>
          <a:lstStyle/>
          <a:p>
            <a:pPr marL="0" indent="0">
              <a:lnSpc>
                <a:spcPct val="90000"/>
              </a:lnSpc>
              <a:spcBef>
                <a:spcPts val="300"/>
              </a:spcBef>
              <a:buSzPts val="1200"/>
              <a:buNone/>
              <a:tabLst>
                <a:tab pos="457200" algn="l"/>
              </a:tabLst>
            </a:pPr>
            <a:r>
              <a:rPr lang="en-AU" b="1" dirty="0">
                <a:solidFill>
                  <a:schemeClr val="tx2"/>
                </a:solidFill>
              </a:rPr>
              <a:t>Features</a:t>
            </a:r>
          </a:p>
          <a:p>
            <a:pPr marL="342900" indent="-342900">
              <a:lnSpc>
                <a:spcPct val="90000"/>
              </a:lnSpc>
              <a:spcBef>
                <a:spcPts val="300"/>
              </a:spcBef>
              <a:buSzPts val="1200"/>
              <a:tabLst>
                <a:tab pos="457200" algn="l"/>
              </a:tabLst>
            </a:pPr>
            <a:r>
              <a:rPr lang="en-AU" dirty="0"/>
              <a:t>Maintaining an updated contract file, including a hard, signed copy of the contract that is easily accessible when required and all on-going correspondence and contract information.</a:t>
            </a:r>
          </a:p>
          <a:p>
            <a:pPr marL="342900" indent="-342900">
              <a:lnSpc>
                <a:spcPct val="90000"/>
              </a:lnSpc>
              <a:spcBef>
                <a:spcPts val="300"/>
              </a:spcBef>
              <a:buSzPts val="1200"/>
              <a:tabLst>
                <a:tab pos="457200" algn="l"/>
              </a:tabLst>
            </a:pPr>
            <a:r>
              <a:rPr lang="en-AU" dirty="0"/>
              <a:t>Using contract management software to record key information, supplier contact details and the scope of services to be provided.</a:t>
            </a:r>
          </a:p>
          <a:p>
            <a:pPr marL="342900" indent="-342900">
              <a:lnSpc>
                <a:spcPct val="90000"/>
              </a:lnSpc>
              <a:spcBef>
                <a:spcPts val="300"/>
              </a:spcBef>
              <a:buSzPts val="1200"/>
              <a:tabLst>
                <a:tab pos="457200" algn="l"/>
              </a:tabLst>
            </a:pPr>
            <a:r>
              <a:rPr lang="en-AU" dirty="0"/>
              <a:t>Ensuring there is regular reporting of contract information, including payments, compliance levels, performance metrics and variations</a:t>
            </a:r>
          </a:p>
          <a:p>
            <a:pPr>
              <a:spcBef>
                <a:spcPts val="300"/>
              </a:spcBef>
            </a:pPr>
            <a:endParaRPr lang="en-AU" dirty="0"/>
          </a:p>
          <a:p>
            <a:pPr marL="0" indent="0">
              <a:spcBef>
                <a:spcPts val="300"/>
              </a:spcBef>
              <a:buNone/>
            </a:pPr>
            <a:r>
              <a:rPr lang="en-AU" b="1" dirty="0">
                <a:solidFill>
                  <a:schemeClr val="tx2"/>
                </a:solidFill>
              </a:rPr>
              <a:t>Documents that may need to be created and retained</a:t>
            </a:r>
          </a:p>
          <a:p>
            <a:pPr marL="342900" indent="-342900">
              <a:lnSpc>
                <a:spcPct val="90000"/>
              </a:lnSpc>
              <a:spcBef>
                <a:spcPts val="300"/>
              </a:spcBef>
              <a:buSzPts val="1200"/>
              <a:tabLst>
                <a:tab pos="457200" algn="l"/>
              </a:tabLst>
            </a:pPr>
            <a:r>
              <a:rPr lang="en-AU" dirty="0"/>
              <a:t>Copy of the contract signed by both parties</a:t>
            </a:r>
          </a:p>
          <a:p>
            <a:pPr marL="342900" indent="-342900">
              <a:lnSpc>
                <a:spcPct val="90000"/>
              </a:lnSpc>
              <a:spcBef>
                <a:spcPts val="300"/>
              </a:spcBef>
              <a:buSzPts val="1200"/>
              <a:tabLst>
                <a:tab pos="457200" algn="l"/>
              </a:tabLst>
            </a:pPr>
            <a:r>
              <a:rPr lang="en-AU" dirty="0"/>
              <a:t>Risk assessments</a:t>
            </a:r>
          </a:p>
          <a:p>
            <a:pPr marL="342900" indent="-342900">
              <a:lnSpc>
                <a:spcPct val="90000"/>
              </a:lnSpc>
              <a:spcBef>
                <a:spcPts val="300"/>
              </a:spcBef>
              <a:buSzPts val="1200"/>
              <a:tabLst>
                <a:tab pos="457200" algn="l"/>
              </a:tabLst>
            </a:pPr>
            <a:r>
              <a:rPr lang="en-AU" dirty="0"/>
              <a:t>Contract management plan or checklists</a:t>
            </a:r>
          </a:p>
          <a:p>
            <a:pPr marL="342900" indent="-342900">
              <a:lnSpc>
                <a:spcPct val="90000"/>
              </a:lnSpc>
              <a:spcBef>
                <a:spcPts val="300"/>
              </a:spcBef>
              <a:buSzPts val="1200"/>
              <a:tabLst>
                <a:tab pos="457200" algn="l"/>
              </a:tabLst>
            </a:pPr>
            <a:r>
              <a:rPr lang="en-AU" dirty="0"/>
              <a:t>Records of payments</a:t>
            </a:r>
          </a:p>
          <a:p>
            <a:pPr marL="342900" indent="-342900">
              <a:lnSpc>
                <a:spcPct val="90000"/>
              </a:lnSpc>
              <a:spcBef>
                <a:spcPts val="300"/>
              </a:spcBef>
              <a:buSzPts val="1200"/>
              <a:tabLst>
                <a:tab pos="457200" algn="l"/>
              </a:tabLst>
            </a:pPr>
            <a:r>
              <a:rPr lang="en-AU" dirty="0"/>
              <a:t>Records of performance</a:t>
            </a:r>
          </a:p>
          <a:p>
            <a:pPr marL="342900" indent="-342900">
              <a:lnSpc>
                <a:spcPct val="90000"/>
              </a:lnSpc>
              <a:spcBef>
                <a:spcPts val="300"/>
              </a:spcBef>
              <a:buSzPts val="1200"/>
              <a:tabLst>
                <a:tab pos="457200" algn="l"/>
              </a:tabLst>
            </a:pPr>
            <a:r>
              <a:rPr lang="en-AU" dirty="0"/>
              <a:t>Variations to the contract</a:t>
            </a:r>
          </a:p>
          <a:p>
            <a:pPr marL="342900" indent="-342900">
              <a:lnSpc>
                <a:spcPct val="90000"/>
              </a:lnSpc>
              <a:spcBef>
                <a:spcPts val="300"/>
              </a:spcBef>
              <a:buSzPts val="1200"/>
              <a:tabLst>
                <a:tab pos="457200" algn="l"/>
              </a:tabLst>
            </a:pPr>
            <a:r>
              <a:rPr lang="en-AU" dirty="0"/>
              <a:t>Assistance or expert external advice received</a:t>
            </a:r>
          </a:p>
          <a:p>
            <a:pPr>
              <a:spcBef>
                <a:spcPts val="300"/>
              </a:spcBef>
            </a:pPr>
            <a:endParaRPr lang="en-AU" dirty="0"/>
          </a:p>
        </p:txBody>
      </p:sp>
      <p:sp>
        <p:nvSpPr>
          <p:cNvPr id="6" name="Rectangle 5">
            <a:extLst>
              <a:ext uri="{FF2B5EF4-FFF2-40B4-BE49-F238E27FC236}">
                <a16:creationId xmlns:a16="http://schemas.microsoft.com/office/drawing/2014/main" id="{5E9ABF9F-F338-3B5C-17DE-09B9CCB86B6C}"/>
              </a:ext>
            </a:extLst>
          </p:cNvPr>
          <p:cNvSpPr/>
          <p:nvPr/>
        </p:nvSpPr>
        <p:spPr bwMode="gray">
          <a:xfrm>
            <a:off x="8757138" y="1628774"/>
            <a:ext cx="3079755" cy="4314825"/>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7" name="btfpIconLines472498">
            <a:extLst>
              <a:ext uri="{FF2B5EF4-FFF2-40B4-BE49-F238E27FC236}">
                <a16:creationId xmlns:a16="http://schemas.microsoft.com/office/drawing/2014/main" id="{8C4CA82E-20AC-09AD-F8EB-EE3C49A329F9}"/>
              </a:ext>
            </a:extLst>
          </p:cNvPr>
          <p:cNvPicPr>
            <a:picLocks/>
          </p:cNvPicPr>
          <p:nvPr/>
        </p:nvPicPr>
        <p:blipFill>
          <a:blip r:embed="rId4"/>
          <a:stretch>
            <a:fillRect/>
          </a:stretch>
        </p:blipFill>
        <p:spPr>
          <a:xfrm>
            <a:off x="9110801" y="2599971"/>
            <a:ext cx="2372429" cy="2372431"/>
          </a:xfrm>
          <a:prstGeom prst="rect">
            <a:avLst/>
          </a:prstGeom>
        </p:spPr>
      </p:pic>
      <p:grpSp>
        <p:nvGrpSpPr>
          <p:cNvPr id="4" name="Group 3">
            <a:extLst>
              <a:ext uri="{FF2B5EF4-FFF2-40B4-BE49-F238E27FC236}">
                <a16:creationId xmlns:a16="http://schemas.microsoft.com/office/drawing/2014/main" id="{B595184B-A8BE-8406-B99D-CF6958BDA345}"/>
              </a:ext>
            </a:extLst>
          </p:cNvPr>
          <p:cNvGrpSpPr/>
          <p:nvPr/>
        </p:nvGrpSpPr>
        <p:grpSpPr>
          <a:xfrm>
            <a:off x="10526279" y="-102924"/>
            <a:ext cx="1731699" cy="1731699"/>
            <a:chOff x="10526279" y="-102924"/>
            <a:chExt cx="1731699" cy="1731699"/>
          </a:xfrm>
        </p:grpSpPr>
        <p:sp>
          <p:nvSpPr>
            <p:cNvPr id="5" name="Rectangle 4">
              <a:extLst>
                <a:ext uri="{FF2B5EF4-FFF2-40B4-BE49-F238E27FC236}">
                  <a16:creationId xmlns:a16="http://schemas.microsoft.com/office/drawing/2014/main" id="{D2ADD72E-7538-1B20-A49A-2409CBC26660}"/>
                </a:ext>
              </a:extLst>
            </p:cNvPr>
            <p:cNvSpPr/>
            <p:nvPr/>
          </p:nvSpPr>
          <p:spPr bwMode="gray">
            <a:xfrm>
              <a:off x="10576703" y="-24663"/>
              <a:ext cx="1631107" cy="1597736"/>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8" name="Picture 7">
              <a:extLst>
                <a:ext uri="{FF2B5EF4-FFF2-40B4-BE49-F238E27FC236}">
                  <a16:creationId xmlns:a16="http://schemas.microsoft.com/office/drawing/2014/main" id="{86DCA865-F4B0-A7D3-2CA7-08027025262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526279" y="-102924"/>
              <a:ext cx="1731699" cy="1731699"/>
            </a:xfrm>
            <a:prstGeom prst="rect">
              <a:avLst/>
            </a:prstGeom>
          </p:spPr>
        </p:pic>
        <p:sp>
          <p:nvSpPr>
            <p:cNvPr id="9" name="Freeform: Shape 8">
              <a:extLst>
                <a:ext uri="{FF2B5EF4-FFF2-40B4-BE49-F238E27FC236}">
                  <a16:creationId xmlns:a16="http://schemas.microsoft.com/office/drawing/2014/main" id="{4E2B8D72-8DA4-3688-8B04-C50A9DA38855}"/>
                </a:ext>
              </a:extLst>
            </p:cNvPr>
            <p:cNvSpPr/>
            <p:nvPr/>
          </p:nvSpPr>
          <p:spPr bwMode="gray">
            <a:xfrm>
              <a:off x="10815320" y="71120"/>
              <a:ext cx="1282700" cy="1394460"/>
            </a:xfrm>
            <a:custGeom>
              <a:avLst/>
              <a:gdLst>
                <a:gd name="connsiteX0" fmla="*/ 528320 w 1282700"/>
                <a:gd name="connsiteY0" fmla="*/ 0 h 1394460"/>
                <a:gd name="connsiteX1" fmla="*/ 916940 w 1282700"/>
                <a:gd name="connsiteY1" fmla="*/ 76200 h 1394460"/>
                <a:gd name="connsiteX2" fmla="*/ 1160780 w 1282700"/>
                <a:gd name="connsiteY2" fmla="*/ 271780 h 1394460"/>
                <a:gd name="connsiteX3" fmla="*/ 1282700 w 1282700"/>
                <a:gd name="connsiteY3" fmla="*/ 637540 h 1394460"/>
                <a:gd name="connsiteX4" fmla="*/ 1201420 w 1282700"/>
                <a:gd name="connsiteY4" fmla="*/ 939800 h 1394460"/>
                <a:gd name="connsiteX5" fmla="*/ 881380 w 1282700"/>
                <a:gd name="connsiteY5" fmla="*/ 1310640 h 1394460"/>
                <a:gd name="connsiteX6" fmla="*/ 543476 w 1282700"/>
                <a:gd name="connsiteY6" fmla="*/ 1333293 h 1394460"/>
                <a:gd name="connsiteX7" fmla="*/ 510540 w 1282700"/>
                <a:gd name="connsiteY7" fmla="*/ 1394460 h 1394460"/>
                <a:gd name="connsiteX8" fmla="*/ 142240 w 1282700"/>
                <a:gd name="connsiteY8" fmla="*/ 1214120 h 1394460"/>
                <a:gd name="connsiteX9" fmla="*/ 201893 w 1282700"/>
                <a:gd name="connsiteY9" fmla="*/ 1143478 h 1394460"/>
                <a:gd name="connsiteX10" fmla="*/ 160020 w 1282700"/>
                <a:gd name="connsiteY10" fmla="*/ 1109980 h 1394460"/>
                <a:gd name="connsiteX11" fmla="*/ 60960 w 1282700"/>
                <a:gd name="connsiteY11" fmla="*/ 980440 h 1394460"/>
                <a:gd name="connsiteX12" fmla="*/ 15240 w 1282700"/>
                <a:gd name="connsiteY12" fmla="*/ 878840 h 1394460"/>
                <a:gd name="connsiteX13" fmla="*/ 0 w 1282700"/>
                <a:gd name="connsiteY13" fmla="*/ 795020 h 1394460"/>
                <a:gd name="connsiteX14" fmla="*/ 101600 w 1282700"/>
                <a:gd name="connsiteY14" fmla="*/ 774700 h 1394460"/>
                <a:gd name="connsiteX15" fmla="*/ 137160 w 1282700"/>
                <a:gd name="connsiteY15" fmla="*/ 731520 h 1394460"/>
                <a:gd name="connsiteX16" fmla="*/ 177800 w 1282700"/>
                <a:gd name="connsiteY16" fmla="*/ 759460 h 1394460"/>
                <a:gd name="connsiteX17" fmla="*/ 375920 w 1282700"/>
                <a:gd name="connsiteY17" fmla="*/ 723900 h 1394460"/>
                <a:gd name="connsiteX18" fmla="*/ 378460 w 1282700"/>
                <a:gd name="connsiteY18" fmla="*/ 731520 h 1394460"/>
                <a:gd name="connsiteX19" fmla="*/ 444500 w 1282700"/>
                <a:gd name="connsiteY19" fmla="*/ 815340 h 1394460"/>
                <a:gd name="connsiteX20" fmla="*/ 556260 w 1282700"/>
                <a:gd name="connsiteY20" fmla="*/ 871220 h 1394460"/>
                <a:gd name="connsiteX21" fmla="*/ 670560 w 1282700"/>
                <a:gd name="connsiteY21" fmla="*/ 853440 h 1394460"/>
                <a:gd name="connsiteX22" fmla="*/ 731520 w 1282700"/>
                <a:gd name="connsiteY22" fmla="*/ 789940 h 1394460"/>
                <a:gd name="connsiteX23" fmla="*/ 764540 w 1282700"/>
                <a:gd name="connsiteY23" fmla="*/ 693420 h 1394460"/>
                <a:gd name="connsiteX24" fmla="*/ 688340 w 1282700"/>
                <a:gd name="connsiteY24" fmla="*/ 556260 h 1394460"/>
                <a:gd name="connsiteX25" fmla="*/ 553720 w 1282700"/>
                <a:gd name="connsiteY25" fmla="*/ 533400 h 1394460"/>
                <a:gd name="connsiteX26" fmla="*/ 424180 w 1282700"/>
                <a:gd name="connsiteY26" fmla="*/ 599440 h 1394460"/>
                <a:gd name="connsiteX27" fmla="*/ 236220 w 1282700"/>
                <a:gd name="connsiteY27" fmla="*/ 495300 h 1394460"/>
                <a:gd name="connsiteX28" fmla="*/ 205740 w 1282700"/>
                <a:gd name="connsiteY28" fmla="*/ 434340 h 1394460"/>
                <a:gd name="connsiteX29" fmla="*/ 167640 w 1282700"/>
                <a:gd name="connsiteY29" fmla="*/ 449580 h 1394460"/>
                <a:gd name="connsiteX30" fmla="*/ 60960 w 1282700"/>
                <a:gd name="connsiteY30" fmla="*/ 391160 h 1394460"/>
                <a:gd name="connsiteX31" fmla="*/ 170180 w 1282700"/>
                <a:gd name="connsiteY31" fmla="*/ 259080 h 1394460"/>
                <a:gd name="connsiteX32" fmla="*/ 187960 w 1282700"/>
                <a:gd name="connsiteY32" fmla="*/ 246380 h 1394460"/>
                <a:gd name="connsiteX33" fmla="*/ 259080 w 1282700"/>
                <a:gd name="connsiteY33" fmla="*/ 198120 h 1394460"/>
                <a:gd name="connsiteX34" fmla="*/ 360680 w 1282700"/>
                <a:gd name="connsiteY34" fmla="*/ 139700 h 1394460"/>
                <a:gd name="connsiteX35" fmla="*/ 378460 w 1282700"/>
                <a:gd name="connsiteY35" fmla="*/ 144780 h 1394460"/>
                <a:gd name="connsiteX36" fmla="*/ 358140 w 1282700"/>
                <a:gd name="connsiteY36" fmla="*/ 81280 h 139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82700" h="1394460">
                  <a:moveTo>
                    <a:pt x="528320" y="0"/>
                  </a:moveTo>
                  <a:lnTo>
                    <a:pt x="916940" y="76200"/>
                  </a:lnTo>
                  <a:lnTo>
                    <a:pt x="1160780" y="271780"/>
                  </a:lnTo>
                  <a:lnTo>
                    <a:pt x="1282700" y="637540"/>
                  </a:lnTo>
                  <a:lnTo>
                    <a:pt x="1201420" y="939800"/>
                  </a:lnTo>
                  <a:lnTo>
                    <a:pt x="881380" y="1310640"/>
                  </a:lnTo>
                  <a:lnTo>
                    <a:pt x="543476" y="1333293"/>
                  </a:lnTo>
                  <a:lnTo>
                    <a:pt x="510540" y="1394460"/>
                  </a:lnTo>
                  <a:lnTo>
                    <a:pt x="142240" y="1214120"/>
                  </a:lnTo>
                  <a:lnTo>
                    <a:pt x="201893" y="1143478"/>
                  </a:lnTo>
                  <a:lnTo>
                    <a:pt x="160020" y="1109980"/>
                  </a:lnTo>
                  <a:lnTo>
                    <a:pt x="60960" y="980440"/>
                  </a:lnTo>
                  <a:lnTo>
                    <a:pt x="15240" y="878840"/>
                  </a:lnTo>
                  <a:lnTo>
                    <a:pt x="0" y="795020"/>
                  </a:lnTo>
                  <a:lnTo>
                    <a:pt x="101600" y="774700"/>
                  </a:lnTo>
                  <a:lnTo>
                    <a:pt x="137160" y="731520"/>
                  </a:lnTo>
                  <a:lnTo>
                    <a:pt x="177800" y="759460"/>
                  </a:lnTo>
                  <a:lnTo>
                    <a:pt x="375920" y="723900"/>
                  </a:lnTo>
                  <a:lnTo>
                    <a:pt x="378460" y="731520"/>
                  </a:lnTo>
                  <a:lnTo>
                    <a:pt x="444500" y="815340"/>
                  </a:lnTo>
                  <a:lnTo>
                    <a:pt x="556260" y="871220"/>
                  </a:lnTo>
                  <a:lnTo>
                    <a:pt x="670560" y="853440"/>
                  </a:lnTo>
                  <a:lnTo>
                    <a:pt x="731520" y="789940"/>
                  </a:lnTo>
                  <a:lnTo>
                    <a:pt x="764540" y="693420"/>
                  </a:lnTo>
                  <a:lnTo>
                    <a:pt x="688340" y="556260"/>
                  </a:lnTo>
                  <a:lnTo>
                    <a:pt x="553720" y="533400"/>
                  </a:lnTo>
                  <a:lnTo>
                    <a:pt x="424180" y="599440"/>
                  </a:lnTo>
                  <a:lnTo>
                    <a:pt x="236220" y="495300"/>
                  </a:lnTo>
                  <a:lnTo>
                    <a:pt x="205740" y="434340"/>
                  </a:lnTo>
                  <a:lnTo>
                    <a:pt x="167640" y="449580"/>
                  </a:lnTo>
                  <a:lnTo>
                    <a:pt x="60960" y="391160"/>
                  </a:lnTo>
                  <a:lnTo>
                    <a:pt x="170180" y="259080"/>
                  </a:lnTo>
                  <a:lnTo>
                    <a:pt x="187960" y="246380"/>
                  </a:lnTo>
                  <a:lnTo>
                    <a:pt x="259080" y="198120"/>
                  </a:lnTo>
                  <a:lnTo>
                    <a:pt x="360680" y="139700"/>
                  </a:lnTo>
                  <a:lnTo>
                    <a:pt x="378460" y="144780"/>
                  </a:lnTo>
                  <a:lnTo>
                    <a:pt x="358140" y="81280"/>
                  </a:lnTo>
                  <a:close/>
                </a:path>
              </a:pathLst>
            </a:cu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spTree>
    <p:custDataLst>
      <p:tags r:id="rId1"/>
    </p:custDataLst>
    <p:extLst>
      <p:ext uri="{BB962C8B-B14F-4D97-AF65-F5344CB8AC3E}">
        <p14:creationId xmlns:p14="http://schemas.microsoft.com/office/powerpoint/2010/main" val="2819516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97DCF4-6274-9B6B-93D3-07B2E7AF74CE}"/>
              </a:ext>
            </a:extLst>
          </p:cNvPr>
          <p:cNvSpPr/>
          <p:nvPr/>
        </p:nvSpPr>
        <p:spPr bwMode="gray">
          <a:xfrm>
            <a:off x="567559" y="5717108"/>
            <a:ext cx="7334118" cy="542334"/>
          </a:xfrm>
          <a:prstGeom prst="rect">
            <a:avLst/>
          </a:prstGeom>
          <a:solidFill>
            <a:schemeClr val="accent2">
              <a:lumMod val="50000"/>
            </a:schemeClr>
          </a:solidFill>
          <a:ln w="9525">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nvGrpSpPr>
          <p:cNvPr id="30" name="btfpColumnIndicatorGroup2">
            <a:extLst>
              <a:ext uri="{FF2B5EF4-FFF2-40B4-BE49-F238E27FC236}">
                <a16:creationId xmlns:a16="http://schemas.microsoft.com/office/drawing/2014/main" id="{9F3DF09A-D61C-77C9-1DC5-4374338344EA}"/>
              </a:ext>
            </a:extLst>
          </p:cNvPr>
          <p:cNvGrpSpPr/>
          <p:nvPr/>
        </p:nvGrpSpPr>
        <p:grpSpPr>
          <a:xfrm>
            <a:off x="0" y="6926580"/>
            <a:ext cx="12192000" cy="137160"/>
            <a:chOff x="0" y="6926580"/>
            <a:chExt cx="12192000" cy="137160"/>
          </a:xfrm>
        </p:grpSpPr>
        <p:sp>
          <p:nvSpPr>
            <p:cNvPr id="28" name="btfpColumnGapBlocker108200">
              <a:extLst>
                <a:ext uri="{FF2B5EF4-FFF2-40B4-BE49-F238E27FC236}">
                  <a16:creationId xmlns:a16="http://schemas.microsoft.com/office/drawing/2014/main" id="{55804B96-F256-363F-46AC-6D1377701819}"/>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26" name="btfpColumnGapBlocker886811">
              <a:extLst>
                <a:ext uri="{FF2B5EF4-FFF2-40B4-BE49-F238E27FC236}">
                  <a16:creationId xmlns:a16="http://schemas.microsoft.com/office/drawing/2014/main" id="{7EC8C358-E473-FFA2-42E1-C599811626E0}"/>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24" name="btfpColumnIndicator934108">
              <a:extLst>
                <a:ext uri="{FF2B5EF4-FFF2-40B4-BE49-F238E27FC236}">
                  <a16:creationId xmlns:a16="http://schemas.microsoft.com/office/drawing/2014/main" id="{4DB4F10C-D7FD-B00E-6244-92EE47F2FF2B}"/>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2" name="btfpColumnIndicator408358">
              <a:extLst>
                <a:ext uri="{FF2B5EF4-FFF2-40B4-BE49-F238E27FC236}">
                  <a16:creationId xmlns:a16="http://schemas.microsoft.com/office/drawing/2014/main" id="{8B623FD9-9B62-A277-949E-B514F6D13D0A}"/>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9" name="btfpColumnIndicatorGroup1">
            <a:extLst>
              <a:ext uri="{FF2B5EF4-FFF2-40B4-BE49-F238E27FC236}">
                <a16:creationId xmlns:a16="http://schemas.microsoft.com/office/drawing/2014/main" id="{FD3640CC-3A31-DDC6-054E-66C8CA60F680}"/>
              </a:ext>
            </a:extLst>
          </p:cNvPr>
          <p:cNvGrpSpPr/>
          <p:nvPr/>
        </p:nvGrpSpPr>
        <p:grpSpPr>
          <a:xfrm>
            <a:off x="0" y="-205740"/>
            <a:ext cx="12192000" cy="137160"/>
            <a:chOff x="0" y="-205740"/>
            <a:chExt cx="12192000" cy="137160"/>
          </a:xfrm>
        </p:grpSpPr>
        <p:sp>
          <p:nvSpPr>
            <p:cNvPr id="27" name="btfpColumnGapBlocker735871">
              <a:extLst>
                <a:ext uri="{FF2B5EF4-FFF2-40B4-BE49-F238E27FC236}">
                  <a16:creationId xmlns:a16="http://schemas.microsoft.com/office/drawing/2014/main" id="{F43D97D5-C73E-7917-3E7F-39D6A59A1812}"/>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25" name="btfpColumnGapBlocker483193">
              <a:extLst>
                <a:ext uri="{FF2B5EF4-FFF2-40B4-BE49-F238E27FC236}">
                  <a16:creationId xmlns:a16="http://schemas.microsoft.com/office/drawing/2014/main" id="{F177D36B-079C-2923-743E-49F1DE0CD3C9}"/>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23" name="btfpColumnIndicator472435">
              <a:extLst>
                <a:ext uri="{FF2B5EF4-FFF2-40B4-BE49-F238E27FC236}">
                  <a16:creationId xmlns:a16="http://schemas.microsoft.com/office/drawing/2014/main" id="{D45BE126-BF74-850A-CF74-5C970D18C4F3}"/>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1" name="btfpColumnIndicator260541">
              <a:extLst>
                <a:ext uri="{FF2B5EF4-FFF2-40B4-BE49-F238E27FC236}">
                  <a16:creationId xmlns:a16="http://schemas.microsoft.com/office/drawing/2014/main" id="{ECB6C046-BB1A-88C2-0426-5F908B6686BE}"/>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4" name="Title 10"/>
          <p:cNvSpPr>
            <a:spLocks noGrp="1"/>
          </p:cNvSpPr>
          <p:nvPr>
            <p:ph type="title"/>
          </p:nvPr>
        </p:nvSpPr>
        <p:spPr/>
        <p:txBody>
          <a:bodyPr>
            <a:normAutofit/>
          </a:bodyPr>
          <a:lstStyle/>
          <a:p>
            <a:r>
              <a:rPr lang="en-GB" dirty="0"/>
              <a:t>Maintaining Records</a:t>
            </a:r>
          </a:p>
        </p:txBody>
      </p:sp>
      <p:sp>
        <p:nvSpPr>
          <p:cNvPr id="5" name="Content Placeholder 11"/>
          <p:cNvSpPr>
            <a:spLocks noGrp="1"/>
          </p:cNvSpPr>
          <p:nvPr>
            <p:ph idx="4294967295"/>
          </p:nvPr>
        </p:nvSpPr>
        <p:spPr>
          <a:xfrm>
            <a:off x="342899" y="1265695"/>
            <a:ext cx="7900769" cy="4326610"/>
          </a:xfrm>
        </p:spPr>
        <p:txBody>
          <a:bodyPr>
            <a:noAutofit/>
          </a:bodyPr>
          <a:lstStyle/>
          <a:p>
            <a:pPr marL="0" indent="0">
              <a:spcBef>
                <a:spcPts val="400"/>
              </a:spcBef>
              <a:buNone/>
            </a:pPr>
            <a:r>
              <a:rPr lang="en-GB" sz="1400" b="1" dirty="0">
                <a:solidFill>
                  <a:schemeClr val="tx2"/>
                </a:solidFill>
              </a:rPr>
              <a:t>It is important to keep detailed and accurate records:  </a:t>
            </a:r>
          </a:p>
          <a:p>
            <a:pPr>
              <a:spcBef>
                <a:spcPts val="400"/>
              </a:spcBef>
            </a:pPr>
            <a:r>
              <a:rPr lang="en-GB" sz="1400" dirty="0"/>
              <a:t>They provide facts and valuable evidence in the event of a dispute or claim</a:t>
            </a:r>
          </a:p>
          <a:p>
            <a:pPr>
              <a:spcBef>
                <a:spcPts val="400"/>
              </a:spcBef>
            </a:pPr>
            <a:r>
              <a:rPr lang="en-GB" sz="1400" dirty="0"/>
              <a:t>They provide information on which price negotiations can be based</a:t>
            </a:r>
          </a:p>
          <a:p>
            <a:pPr>
              <a:spcBef>
                <a:spcPts val="400"/>
              </a:spcBef>
            </a:pPr>
            <a:r>
              <a:rPr lang="en-GB" sz="1400" dirty="0"/>
              <a:t>They highlight areas where the Contractor has under-performed </a:t>
            </a:r>
          </a:p>
          <a:p>
            <a:pPr>
              <a:spcBef>
                <a:spcPts val="400"/>
              </a:spcBef>
            </a:pPr>
            <a:r>
              <a:rPr lang="en-GB" sz="1400" dirty="0"/>
              <a:t>They provide an audit trail for financial, commercial, QA and safety issues</a:t>
            </a:r>
          </a:p>
          <a:p>
            <a:pPr>
              <a:spcBef>
                <a:spcPts val="400"/>
              </a:spcBef>
            </a:pPr>
            <a:r>
              <a:rPr lang="en-GB" sz="1400" dirty="0"/>
              <a:t>Controlling time and material working</a:t>
            </a:r>
          </a:p>
          <a:p>
            <a:pPr>
              <a:spcBef>
                <a:spcPts val="400"/>
              </a:spcBef>
            </a:pPr>
            <a:r>
              <a:rPr lang="en-GB" sz="1400" dirty="0"/>
              <a:t>A legislative requirement</a:t>
            </a:r>
          </a:p>
          <a:p>
            <a:pPr>
              <a:spcBef>
                <a:spcPts val="400"/>
              </a:spcBef>
            </a:pPr>
            <a:endParaRPr lang="en-GB" sz="1400" dirty="0"/>
          </a:p>
          <a:p>
            <a:pPr marL="0" indent="0">
              <a:spcBef>
                <a:spcPts val="400"/>
              </a:spcBef>
              <a:buNone/>
            </a:pPr>
            <a:r>
              <a:rPr lang="en-GB" sz="1400" b="1" dirty="0">
                <a:solidFill>
                  <a:schemeClr val="tx2"/>
                </a:solidFill>
              </a:rPr>
              <a:t>Those dealing with the Contract should keep:</a:t>
            </a:r>
          </a:p>
          <a:p>
            <a:pPr>
              <a:spcBef>
                <a:spcPts val="400"/>
              </a:spcBef>
            </a:pPr>
            <a:r>
              <a:rPr lang="en-US" sz="1400" dirty="0"/>
              <a:t>A daily diary/log recording all events of the day, progress, problems, resources, information, delays, discussions etc.</a:t>
            </a:r>
          </a:p>
          <a:p>
            <a:pPr>
              <a:spcBef>
                <a:spcPts val="400"/>
              </a:spcBef>
            </a:pPr>
            <a:r>
              <a:rPr lang="en-US" sz="1400" dirty="0"/>
              <a:t>Photographs of progress, problems and incidents whenever possible which are invaluable in disputes</a:t>
            </a:r>
          </a:p>
          <a:p>
            <a:pPr>
              <a:spcBef>
                <a:spcPts val="400"/>
              </a:spcBef>
            </a:pPr>
            <a:r>
              <a:rPr lang="en-US" sz="1400" dirty="0"/>
              <a:t>A chronological file of instructions, correspondence, meeting minutes, certificates, reports, waiting time notifications, day work sheets etc. </a:t>
            </a:r>
          </a:p>
          <a:p>
            <a:pPr>
              <a:spcBef>
                <a:spcPts val="400"/>
              </a:spcBef>
            </a:pPr>
            <a:r>
              <a:rPr lang="en-US" sz="1400" dirty="0"/>
              <a:t>A master contract file - should be maintained and contain the master contract documentation plus any relevant correspondence</a:t>
            </a:r>
          </a:p>
        </p:txBody>
      </p:sp>
      <p:sp>
        <p:nvSpPr>
          <p:cNvPr id="13" name="Rectangle 12"/>
          <p:cNvSpPr/>
          <p:nvPr/>
        </p:nvSpPr>
        <p:spPr>
          <a:xfrm>
            <a:off x="1524001" y="1"/>
            <a:ext cx="1960793" cy="276999"/>
          </a:xfrm>
          <a:prstGeom prst="rect">
            <a:avLst/>
          </a:prstGeom>
        </p:spPr>
        <p:txBody>
          <a:bodyPr wrap="none">
            <a:spAutoFit/>
          </a:bodyPr>
          <a:lstStyle/>
          <a:p>
            <a:pPr fontAlgn="auto">
              <a:spcBef>
                <a:spcPts val="0"/>
              </a:spcBef>
              <a:spcAft>
                <a:spcPts val="0"/>
              </a:spcAft>
              <a:defRPr/>
            </a:pPr>
            <a:r>
              <a:rPr lang="en-AU" sz="1200" kern="0" dirty="0">
                <a:solidFill>
                  <a:schemeClr val="bg1"/>
                </a:solidFill>
                <a:latin typeface="Arial" panose="020B0604020202020204" pitchFamily="34" charset="0"/>
              </a:rPr>
              <a:t>3. Contract Administration</a:t>
            </a:r>
          </a:p>
        </p:txBody>
      </p:sp>
      <p:sp>
        <p:nvSpPr>
          <p:cNvPr id="2" name="Rectangle 1">
            <a:extLst>
              <a:ext uri="{FF2B5EF4-FFF2-40B4-BE49-F238E27FC236}">
                <a16:creationId xmlns:a16="http://schemas.microsoft.com/office/drawing/2014/main" id="{2A01E898-9943-D895-F1E4-55A0BBE0A964}"/>
              </a:ext>
            </a:extLst>
          </p:cNvPr>
          <p:cNvSpPr/>
          <p:nvPr/>
        </p:nvSpPr>
        <p:spPr bwMode="gray">
          <a:xfrm>
            <a:off x="8757138" y="1616990"/>
            <a:ext cx="3079755" cy="432661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3" name="btfpIconLines472498">
            <a:extLst>
              <a:ext uri="{FF2B5EF4-FFF2-40B4-BE49-F238E27FC236}">
                <a16:creationId xmlns:a16="http://schemas.microsoft.com/office/drawing/2014/main" id="{6F21666D-A1B4-D787-D99B-6551C3D7529F}"/>
              </a:ext>
            </a:extLst>
          </p:cNvPr>
          <p:cNvPicPr>
            <a:picLocks/>
          </p:cNvPicPr>
          <p:nvPr/>
        </p:nvPicPr>
        <p:blipFill>
          <a:blip r:embed="rId3"/>
          <a:stretch>
            <a:fillRect/>
          </a:stretch>
        </p:blipFill>
        <p:spPr>
          <a:xfrm>
            <a:off x="9110801" y="2594080"/>
            <a:ext cx="2372429" cy="2372431"/>
          </a:xfrm>
          <a:prstGeom prst="rect">
            <a:avLst/>
          </a:prstGeom>
        </p:spPr>
      </p:pic>
      <p:grpSp>
        <p:nvGrpSpPr>
          <p:cNvPr id="7" name="Group 6">
            <a:extLst>
              <a:ext uri="{FF2B5EF4-FFF2-40B4-BE49-F238E27FC236}">
                <a16:creationId xmlns:a16="http://schemas.microsoft.com/office/drawing/2014/main" id="{8138ECA8-D898-4511-4C97-12F7A232B690}"/>
              </a:ext>
            </a:extLst>
          </p:cNvPr>
          <p:cNvGrpSpPr/>
          <p:nvPr/>
        </p:nvGrpSpPr>
        <p:grpSpPr>
          <a:xfrm>
            <a:off x="10526279" y="-102924"/>
            <a:ext cx="1731699" cy="1731699"/>
            <a:chOff x="10526279" y="-102924"/>
            <a:chExt cx="1731699" cy="1731699"/>
          </a:xfrm>
        </p:grpSpPr>
        <p:sp>
          <p:nvSpPr>
            <p:cNvPr id="8" name="Rectangle 7">
              <a:extLst>
                <a:ext uri="{FF2B5EF4-FFF2-40B4-BE49-F238E27FC236}">
                  <a16:creationId xmlns:a16="http://schemas.microsoft.com/office/drawing/2014/main" id="{2C5A956F-0CA5-5DED-71A9-3B3C1ABA1AB3}"/>
                </a:ext>
              </a:extLst>
            </p:cNvPr>
            <p:cNvSpPr/>
            <p:nvPr/>
          </p:nvSpPr>
          <p:spPr bwMode="gray">
            <a:xfrm>
              <a:off x="10576703" y="-24663"/>
              <a:ext cx="1631107" cy="1597736"/>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9" name="Picture 8">
              <a:extLst>
                <a:ext uri="{FF2B5EF4-FFF2-40B4-BE49-F238E27FC236}">
                  <a16:creationId xmlns:a16="http://schemas.microsoft.com/office/drawing/2014/main" id="{5CC7CFA7-8270-B151-3E9E-A181E0B8859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526279" y="-102924"/>
              <a:ext cx="1731699" cy="1731699"/>
            </a:xfrm>
            <a:prstGeom prst="rect">
              <a:avLst/>
            </a:prstGeom>
          </p:spPr>
        </p:pic>
        <p:sp>
          <p:nvSpPr>
            <p:cNvPr id="10" name="Freeform: Shape 9">
              <a:extLst>
                <a:ext uri="{FF2B5EF4-FFF2-40B4-BE49-F238E27FC236}">
                  <a16:creationId xmlns:a16="http://schemas.microsoft.com/office/drawing/2014/main" id="{AE3F3F5A-DCEF-C451-9262-FBAF6C6B127C}"/>
                </a:ext>
              </a:extLst>
            </p:cNvPr>
            <p:cNvSpPr/>
            <p:nvPr/>
          </p:nvSpPr>
          <p:spPr bwMode="gray">
            <a:xfrm>
              <a:off x="10815320" y="71120"/>
              <a:ext cx="1282700" cy="1394460"/>
            </a:xfrm>
            <a:custGeom>
              <a:avLst/>
              <a:gdLst>
                <a:gd name="connsiteX0" fmla="*/ 528320 w 1282700"/>
                <a:gd name="connsiteY0" fmla="*/ 0 h 1394460"/>
                <a:gd name="connsiteX1" fmla="*/ 916940 w 1282700"/>
                <a:gd name="connsiteY1" fmla="*/ 76200 h 1394460"/>
                <a:gd name="connsiteX2" fmla="*/ 1160780 w 1282700"/>
                <a:gd name="connsiteY2" fmla="*/ 271780 h 1394460"/>
                <a:gd name="connsiteX3" fmla="*/ 1282700 w 1282700"/>
                <a:gd name="connsiteY3" fmla="*/ 637540 h 1394460"/>
                <a:gd name="connsiteX4" fmla="*/ 1201420 w 1282700"/>
                <a:gd name="connsiteY4" fmla="*/ 939800 h 1394460"/>
                <a:gd name="connsiteX5" fmla="*/ 881380 w 1282700"/>
                <a:gd name="connsiteY5" fmla="*/ 1310640 h 1394460"/>
                <a:gd name="connsiteX6" fmla="*/ 543476 w 1282700"/>
                <a:gd name="connsiteY6" fmla="*/ 1333293 h 1394460"/>
                <a:gd name="connsiteX7" fmla="*/ 510540 w 1282700"/>
                <a:gd name="connsiteY7" fmla="*/ 1394460 h 1394460"/>
                <a:gd name="connsiteX8" fmla="*/ 142240 w 1282700"/>
                <a:gd name="connsiteY8" fmla="*/ 1214120 h 1394460"/>
                <a:gd name="connsiteX9" fmla="*/ 201893 w 1282700"/>
                <a:gd name="connsiteY9" fmla="*/ 1143478 h 1394460"/>
                <a:gd name="connsiteX10" fmla="*/ 160020 w 1282700"/>
                <a:gd name="connsiteY10" fmla="*/ 1109980 h 1394460"/>
                <a:gd name="connsiteX11" fmla="*/ 60960 w 1282700"/>
                <a:gd name="connsiteY11" fmla="*/ 980440 h 1394460"/>
                <a:gd name="connsiteX12" fmla="*/ 15240 w 1282700"/>
                <a:gd name="connsiteY12" fmla="*/ 878840 h 1394460"/>
                <a:gd name="connsiteX13" fmla="*/ 0 w 1282700"/>
                <a:gd name="connsiteY13" fmla="*/ 795020 h 1394460"/>
                <a:gd name="connsiteX14" fmla="*/ 101600 w 1282700"/>
                <a:gd name="connsiteY14" fmla="*/ 774700 h 1394460"/>
                <a:gd name="connsiteX15" fmla="*/ 137160 w 1282700"/>
                <a:gd name="connsiteY15" fmla="*/ 731520 h 1394460"/>
                <a:gd name="connsiteX16" fmla="*/ 177800 w 1282700"/>
                <a:gd name="connsiteY16" fmla="*/ 759460 h 1394460"/>
                <a:gd name="connsiteX17" fmla="*/ 375920 w 1282700"/>
                <a:gd name="connsiteY17" fmla="*/ 723900 h 1394460"/>
                <a:gd name="connsiteX18" fmla="*/ 378460 w 1282700"/>
                <a:gd name="connsiteY18" fmla="*/ 731520 h 1394460"/>
                <a:gd name="connsiteX19" fmla="*/ 444500 w 1282700"/>
                <a:gd name="connsiteY19" fmla="*/ 815340 h 1394460"/>
                <a:gd name="connsiteX20" fmla="*/ 556260 w 1282700"/>
                <a:gd name="connsiteY20" fmla="*/ 871220 h 1394460"/>
                <a:gd name="connsiteX21" fmla="*/ 670560 w 1282700"/>
                <a:gd name="connsiteY21" fmla="*/ 853440 h 1394460"/>
                <a:gd name="connsiteX22" fmla="*/ 731520 w 1282700"/>
                <a:gd name="connsiteY22" fmla="*/ 789940 h 1394460"/>
                <a:gd name="connsiteX23" fmla="*/ 764540 w 1282700"/>
                <a:gd name="connsiteY23" fmla="*/ 693420 h 1394460"/>
                <a:gd name="connsiteX24" fmla="*/ 688340 w 1282700"/>
                <a:gd name="connsiteY24" fmla="*/ 556260 h 1394460"/>
                <a:gd name="connsiteX25" fmla="*/ 553720 w 1282700"/>
                <a:gd name="connsiteY25" fmla="*/ 533400 h 1394460"/>
                <a:gd name="connsiteX26" fmla="*/ 424180 w 1282700"/>
                <a:gd name="connsiteY26" fmla="*/ 599440 h 1394460"/>
                <a:gd name="connsiteX27" fmla="*/ 236220 w 1282700"/>
                <a:gd name="connsiteY27" fmla="*/ 495300 h 1394460"/>
                <a:gd name="connsiteX28" fmla="*/ 205740 w 1282700"/>
                <a:gd name="connsiteY28" fmla="*/ 434340 h 1394460"/>
                <a:gd name="connsiteX29" fmla="*/ 167640 w 1282700"/>
                <a:gd name="connsiteY29" fmla="*/ 449580 h 1394460"/>
                <a:gd name="connsiteX30" fmla="*/ 60960 w 1282700"/>
                <a:gd name="connsiteY30" fmla="*/ 391160 h 1394460"/>
                <a:gd name="connsiteX31" fmla="*/ 170180 w 1282700"/>
                <a:gd name="connsiteY31" fmla="*/ 259080 h 1394460"/>
                <a:gd name="connsiteX32" fmla="*/ 187960 w 1282700"/>
                <a:gd name="connsiteY32" fmla="*/ 246380 h 1394460"/>
                <a:gd name="connsiteX33" fmla="*/ 259080 w 1282700"/>
                <a:gd name="connsiteY33" fmla="*/ 198120 h 1394460"/>
                <a:gd name="connsiteX34" fmla="*/ 360680 w 1282700"/>
                <a:gd name="connsiteY34" fmla="*/ 139700 h 1394460"/>
                <a:gd name="connsiteX35" fmla="*/ 378460 w 1282700"/>
                <a:gd name="connsiteY35" fmla="*/ 144780 h 1394460"/>
                <a:gd name="connsiteX36" fmla="*/ 358140 w 1282700"/>
                <a:gd name="connsiteY36" fmla="*/ 81280 h 139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82700" h="1394460">
                  <a:moveTo>
                    <a:pt x="528320" y="0"/>
                  </a:moveTo>
                  <a:lnTo>
                    <a:pt x="916940" y="76200"/>
                  </a:lnTo>
                  <a:lnTo>
                    <a:pt x="1160780" y="271780"/>
                  </a:lnTo>
                  <a:lnTo>
                    <a:pt x="1282700" y="637540"/>
                  </a:lnTo>
                  <a:lnTo>
                    <a:pt x="1201420" y="939800"/>
                  </a:lnTo>
                  <a:lnTo>
                    <a:pt x="881380" y="1310640"/>
                  </a:lnTo>
                  <a:lnTo>
                    <a:pt x="543476" y="1333293"/>
                  </a:lnTo>
                  <a:lnTo>
                    <a:pt x="510540" y="1394460"/>
                  </a:lnTo>
                  <a:lnTo>
                    <a:pt x="142240" y="1214120"/>
                  </a:lnTo>
                  <a:lnTo>
                    <a:pt x="201893" y="1143478"/>
                  </a:lnTo>
                  <a:lnTo>
                    <a:pt x="160020" y="1109980"/>
                  </a:lnTo>
                  <a:lnTo>
                    <a:pt x="60960" y="980440"/>
                  </a:lnTo>
                  <a:lnTo>
                    <a:pt x="15240" y="878840"/>
                  </a:lnTo>
                  <a:lnTo>
                    <a:pt x="0" y="795020"/>
                  </a:lnTo>
                  <a:lnTo>
                    <a:pt x="101600" y="774700"/>
                  </a:lnTo>
                  <a:lnTo>
                    <a:pt x="137160" y="731520"/>
                  </a:lnTo>
                  <a:lnTo>
                    <a:pt x="177800" y="759460"/>
                  </a:lnTo>
                  <a:lnTo>
                    <a:pt x="375920" y="723900"/>
                  </a:lnTo>
                  <a:lnTo>
                    <a:pt x="378460" y="731520"/>
                  </a:lnTo>
                  <a:lnTo>
                    <a:pt x="444500" y="815340"/>
                  </a:lnTo>
                  <a:lnTo>
                    <a:pt x="556260" y="871220"/>
                  </a:lnTo>
                  <a:lnTo>
                    <a:pt x="670560" y="853440"/>
                  </a:lnTo>
                  <a:lnTo>
                    <a:pt x="731520" y="789940"/>
                  </a:lnTo>
                  <a:lnTo>
                    <a:pt x="764540" y="693420"/>
                  </a:lnTo>
                  <a:lnTo>
                    <a:pt x="688340" y="556260"/>
                  </a:lnTo>
                  <a:lnTo>
                    <a:pt x="553720" y="533400"/>
                  </a:lnTo>
                  <a:lnTo>
                    <a:pt x="424180" y="599440"/>
                  </a:lnTo>
                  <a:lnTo>
                    <a:pt x="236220" y="495300"/>
                  </a:lnTo>
                  <a:lnTo>
                    <a:pt x="205740" y="434340"/>
                  </a:lnTo>
                  <a:lnTo>
                    <a:pt x="167640" y="449580"/>
                  </a:lnTo>
                  <a:lnTo>
                    <a:pt x="60960" y="391160"/>
                  </a:lnTo>
                  <a:lnTo>
                    <a:pt x="170180" y="259080"/>
                  </a:lnTo>
                  <a:lnTo>
                    <a:pt x="187960" y="246380"/>
                  </a:lnTo>
                  <a:lnTo>
                    <a:pt x="259080" y="198120"/>
                  </a:lnTo>
                  <a:lnTo>
                    <a:pt x="360680" y="139700"/>
                  </a:lnTo>
                  <a:lnTo>
                    <a:pt x="378460" y="144780"/>
                  </a:lnTo>
                  <a:lnTo>
                    <a:pt x="358140" y="81280"/>
                  </a:lnTo>
                  <a:close/>
                </a:path>
              </a:pathLst>
            </a:cu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sp>
        <p:nvSpPr>
          <p:cNvPr id="11" name="TextBox 10">
            <a:extLst>
              <a:ext uri="{FF2B5EF4-FFF2-40B4-BE49-F238E27FC236}">
                <a16:creationId xmlns:a16="http://schemas.microsoft.com/office/drawing/2014/main" id="{67275467-E6FB-F15F-A13B-A1CBD60E0D2A}"/>
              </a:ext>
            </a:extLst>
          </p:cNvPr>
          <p:cNvSpPr txBox="1"/>
          <p:nvPr/>
        </p:nvSpPr>
        <p:spPr bwMode="gray">
          <a:xfrm>
            <a:off x="1524001" y="5815314"/>
            <a:ext cx="5391806" cy="318924"/>
          </a:xfrm>
          <a:prstGeom prst="rect">
            <a:avLst/>
          </a:prstGeom>
          <a:noFill/>
        </p:spPr>
        <p:txBody>
          <a:bodyPr wrap="square" lIns="36000" tIns="36000" rIns="36000" bIns="36000" rtlCol="0">
            <a:spAutoFit/>
          </a:bodyPr>
          <a:lstStyle/>
          <a:p>
            <a:pPr marL="0" indent="0" algn="ctr">
              <a:buNone/>
            </a:pPr>
            <a:r>
              <a:rPr lang="en-AU" sz="1600" b="1" dirty="0">
                <a:solidFill>
                  <a:schemeClr val="bg1"/>
                </a:solidFill>
                <a:latin typeface="+mn-lt"/>
              </a:rPr>
              <a:t>All relevant files are to be stored in Objective</a:t>
            </a:r>
          </a:p>
        </p:txBody>
      </p:sp>
    </p:spTree>
    <p:custDataLst>
      <p:tags r:id="rId1"/>
    </p:custDataLst>
    <p:extLst>
      <p:ext uri="{BB962C8B-B14F-4D97-AF65-F5344CB8AC3E}">
        <p14:creationId xmlns:p14="http://schemas.microsoft.com/office/powerpoint/2010/main" val="3868886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btfpColumnIndicatorGroup2">
            <a:extLst>
              <a:ext uri="{FF2B5EF4-FFF2-40B4-BE49-F238E27FC236}">
                <a16:creationId xmlns:a16="http://schemas.microsoft.com/office/drawing/2014/main" id="{7A61EA35-D0F3-93E6-A088-63B31A03F181}"/>
              </a:ext>
            </a:extLst>
          </p:cNvPr>
          <p:cNvGrpSpPr/>
          <p:nvPr/>
        </p:nvGrpSpPr>
        <p:grpSpPr>
          <a:xfrm>
            <a:off x="0" y="6926580"/>
            <a:ext cx="12192000" cy="137160"/>
            <a:chOff x="0" y="6926580"/>
            <a:chExt cx="12192000" cy="137160"/>
          </a:xfrm>
        </p:grpSpPr>
        <p:sp>
          <p:nvSpPr>
            <p:cNvPr id="30" name="btfpColumnGapBlocker539923">
              <a:extLst>
                <a:ext uri="{FF2B5EF4-FFF2-40B4-BE49-F238E27FC236}">
                  <a16:creationId xmlns:a16="http://schemas.microsoft.com/office/drawing/2014/main" id="{E62A1DE6-D204-3193-00B2-068005A66D71}"/>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sp>
          <p:nvSpPr>
            <p:cNvPr id="28" name="btfpColumnGapBlocker540118">
              <a:extLst>
                <a:ext uri="{FF2B5EF4-FFF2-40B4-BE49-F238E27FC236}">
                  <a16:creationId xmlns:a16="http://schemas.microsoft.com/office/drawing/2014/main" id="{1FF9DEB5-F9F0-0A9F-8E06-C19275FB6C40}"/>
                </a:ext>
              </a:extLst>
            </p:cNvPr>
            <p:cNvSpPr/>
            <p:nvPr/>
          </p:nvSpPr>
          <p:spPr bwMode="gray">
            <a:xfrm>
              <a:off x="5835650"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cxnSp>
          <p:nvCxnSpPr>
            <p:cNvPr id="26" name="btfpColumnIndicator542524">
              <a:extLst>
                <a:ext uri="{FF2B5EF4-FFF2-40B4-BE49-F238E27FC236}">
                  <a16:creationId xmlns:a16="http://schemas.microsoft.com/office/drawing/2014/main" id="{EAD6AF44-949A-DC22-E6FC-4F725F8081BD}"/>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4" name="btfpColumnIndicator514353">
              <a:extLst>
                <a:ext uri="{FF2B5EF4-FFF2-40B4-BE49-F238E27FC236}">
                  <a16:creationId xmlns:a16="http://schemas.microsoft.com/office/drawing/2014/main" id="{1B78173E-FBCC-7B49-9B71-01391DD674E7}"/>
                </a:ext>
              </a:extLst>
            </p:cNvPr>
            <p:cNvCxnSpPr/>
            <p:nvPr/>
          </p:nvCxnSpPr>
          <p:spPr bwMode="gray">
            <a:xfrm flipV="1">
              <a:off x="63690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2" name="btfpColumnGapBlocker995594">
              <a:extLst>
                <a:ext uri="{FF2B5EF4-FFF2-40B4-BE49-F238E27FC236}">
                  <a16:creationId xmlns:a16="http://schemas.microsoft.com/office/drawing/2014/main" id="{E3979887-A5C3-440B-1B41-3C887270F3BD}"/>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cxnSp>
          <p:nvCxnSpPr>
            <p:cNvPr id="20" name="btfpColumnIndicator172669">
              <a:extLst>
                <a:ext uri="{FF2B5EF4-FFF2-40B4-BE49-F238E27FC236}">
                  <a16:creationId xmlns:a16="http://schemas.microsoft.com/office/drawing/2014/main" id="{69E27951-2714-77E4-B7D8-640E95E4621C}"/>
                </a:ext>
              </a:extLst>
            </p:cNvPr>
            <p:cNvCxnSpPr/>
            <p:nvPr/>
          </p:nvCxnSpPr>
          <p:spPr bwMode="gray">
            <a:xfrm flipV="1">
              <a:off x="58356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8" name="btfpColumnIndicator734397">
              <a:extLst>
                <a:ext uri="{FF2B5EF4-FFF2-40B4-BE49-F238E27FC236}">
                  <a16:creationId xmlns:a16="http://schemas.microsoft.com/office/drawing/2014/main" id="{17AC701A-00A8-0CDB-12ED-5CE37AE3596A}"/>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1" name="btfpColumnIndicatorGroup1">
            <a:extLst>
              <a:ext uri="{FF2B5EF4-FFF2-40B4-BE49-F238E27FC236}">
                <a16:creationId xmlns:a16="http://schemas.microsoft.com/office/drawing/2014/main" id="{849EBE6B-083C-8561-FD31-B74409476E1A}"/>
              </a:ext>
            </a:extLst>
          </p:cNvPr>
          <p:cNvGrpSpPr/>
          <p:nvPr/>
        </p:nvGrpSpPr>
        <p:grpSpPr>
          <a:xfrm>
            <a:off x="0" y="-205740"/>
            <a:ext cx="12192000" cy="137160"/>
            <a:chOff x="0" y="-205740"/>
            <a:chExt cx="12192000" cy="137160"/>
          </a:xfrm>
        </p:grpSpPr>
        <p:sp>
          <p:nvSpPr>
            <p:cNvPr id="29" name="btfpColumnGapBlocker228201">
              <a:extLst>
                <a:ext uri="{FF2B5EF4-FFF2-40B4-BE49-F238E27FC236}">
                  <a16:creationId xmlns:a16="http://schemas.microsoft.com/office/drawing/2014/main" id="{44E63CF0-0BFD-B447-8AB4-196F5F7D9904}"/>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sp>
          <p:nvSpPr>
            <p:cNvPr id="27" name="btfpColumnGapBlocker627399">
              <a:extLst>
                <a:ext uri="{FF2B5EF4-FFF2-40B4-BE49-F238E27FC236}">
                  <a16:creationId xmlns:a16="http://schemas.microsoft.com/office/drawing/2014/main" id="{A4DF1F1E-2463-4198-6F84-8C5296E5B332}"/>
                </a:ext>
              </a:extLst>
            </p:cNvPr>
            <p:cNvSpPr/>
            <p:nvPr/>
          </p:nvSpPr>
          <p:spPr bwMode="gray">
            <a:xfrm>
              <a:off x="5835650"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cxnSp>
          <p:nvCxnSpPr>
            <p:cNvPr id="25" name="btfpColumnIndicator539072">
              <a:extLst>
                <a:ext uri="{FF2B5EF4-FFF2-40B4-BE49-F238E27FC236}">
                  <a16:creationId xmlns:a16="http://schemas.microsoft.com/office/drawing/2014/main" id="{A6E503C5-F1AB-0603-294D-C93E76369755}"/>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3" name="btfpColumnIndicator416306">
              <a:extLst>
                <a:ext uri="{FF2B5EF4-FFF2-40B4-BE49-F238E27FC236}">
                  <a16:creationId xmlns:a16="http://schemas.microsoft.com/office/drawing/2014/main" id="{74323929-44FE-FA67-D859-80445468F9EF}"/>
                </a:ext>
              </a:extLst>
            </p:cNvPr>
            <p:cNvCxnSpPr/>
            <p:nvPr/>
          </p:nvCxnSpPr>
          <p:spPr bwMode="gray">
            <a:xfrm flipV="1">
              <a:off x="63690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1" name="btfpColumnGapBlocker663681">
              <a:extLst>
                <a:ext uri="{FF2B5EF4-FFF2-40B4-BE49-F238E27FC236}">
                  <a16:creationId xmlns:a16="http://schemas.microsoft.com/office/drawing/2014/main" id="{5B814517-FC8F-F42B-34F4-4653F5A6C7A9}"/>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cxnSp>
          <p:nvCxnSpPr>
            <p:cNvPr id="19" name="btfpColumnIndicator273281">
              <a:extLst>
                <a:ext uri="{FF2B5EF4-FFF2-40B4-BE49-F238E27FC236}">
                  <a16:creationId xmlns:a16="http://schemas.microsoft.com/office/drawing/2014/main" id="{A033CEEB-906D-FDC3-28B1-D5FA80B2DF9F}"/>
                </a:ext>
              </a:extLst>
            </p:cNvPr>
            <p:cNvCxnSpPr/>
            <p:nvPr/>
          </p:nvCxnSpPr>
          <p:spPr bwMode="gray">
            <a:xfrm flipV="1">
              <a:off x="58356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7" name="btfpColumnIndicator108274">
              <a:extLst>
                <a:ext uri="{FF2B5EF4-FFF2-40B4-BE49-F238E27FC236}">
                  <a16:creationId xmlns:a16="http://schemas.microsoft.com/office/drawing/2014/main" id="{2315A92E-549D-71FD-3A5C-19C0883B0CD4}"/>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cxnSp>
        <p:nvCxnSpPr>
          <p:cNvPr id="34" name="AgendaLine">
            <a:extLst>
              <a:ext uri="{FF2B5EF4-FFF2-40B4-BE49-F238E27FC236}">
                <a16:creationId xmlns:a16="http://schemas.microsoft.com/office/drawing/2014/main" id="{11F073CE-A77D-4965-147B-F407A351530E}"/>
              </a:ext>
            </a:extLst>
          </p:cNvPr>
          <p:cNvCxnSpPr/>
          <p:nvPr/>
        </p:nvCxnSpPr>
        <p:spPr bwMode="gray">
          <a:xfrm>
            <a:off x="334963" y="4447931"/>
            <a:ext cx="11522075" cy="0"/>
          </a:xfrm>
          <a:prstGeom prst="line">
            <a:avLst/>
          </a:prstGeom>
          <a:ln w="19050" cap="flat" cmpd="sng" algn="ctr">
            <a:solidFill>
              <a:srgbClr val="002458"/>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B44FE13-8370-5FB7-CF54-C07FB19CFAB6}"/>
              </a:ext>
            </a:extLst>
          </p:cNvPr>
          <p:cNvSpPr/>
          <p:nvPr/>
        </p:nvSpPr>
        <p:spPr bwMode="gray">
          <a:xfrm>
            <a:off x="634996" y="3036438"/>
            <a:ext cx="1438245" cy="1274884"/>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indent="0">
              <a:buNone/>
            </a:pPr>
            <a:r>
              <a:rPr lang="en-US" sz="1400" dirty="0">
                <a:solidFill>
                  <a:schemeClr val="tx1"/>
                </a:solidFill>
              </a:rPr>
              <a:t>Contract </a:t>
            </a:r>
            <a:r>
              <a:rPr lang="en-US" sz="1400">
                <a:solidFill>
                  <a:schemeClr val="tx1"/>
                </a:solidFill>
              </a:rPr>
              <a:t>Management Principles</a:t>
            </a:r>
            <a:endParaRPr lang="en-US" sz="1400" dirty="0">
              <a:solidFill>
                <a:schemeClr val="tx1"/>
              </a:solidFill>
            </a:endParaRPr>
          </a:p>
          <a:p>
            <a:pPr marL="0" indent="0">
              <a:buNone/>
            </a:pPr>
            <a:endParaRPr lang="en-US" sz="1400" dirty="0">
              <a:solidFill>
                <a:schemeClr val="tx1"/>
              </a:solidFill>
            </a:endParaRPr>
          </a:p>
        </p:txBody>
      </p:sp>
      <p:sp>
        <p:nvSpPr>
          <p:cNvPr id="36" name="Rectangle 35">
            <a:extLst>
              <a:ext uri="{FF2B5EF4-FFF2-40B4-BE49-F238E27FC236}">
                <a16:creationId xmlns:a16="http://schemas.microsoft.com/office/drawing/2014/main" id="{E5A817F4-36E3-873C-0B03-8A92E32D9121}"/>
              </a:ext>
            </a:extLst>
          </p:cNvPr>
          <p:cNvSpPr/>
          <p:nvPr/>
        </p:nvSpPr>
        <p:spPr bwMode="gray">
          <a:xfrm>
            <a:off x="2277531" y="3531736"/>
            <a:ext cx="1371600" cy="779585"/>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indent="0">
              <a:buNone/>
            </a:pPr>
            <a:r>
              <a:rPr lang="en-US" sz="1400" dirty="0">
                <a:solidFill>
                  <a:schemeClr val="tx1"/>
                </a:solidFill>
              </a:rPr>
              <a:t>Contract Management Enablers</a:t>
            </a:r>
          </a:p>
          <a:p>
            <a:pPr marL="0" indent="0">
              <a:buNone/>
            </a:pPr>
            <a:endParaRPr lang="en-US" sz="1400" dirty="0">
              <a:solidFill>
                <a:schemeClr val="tx1"/>
              </a:solidFill>
            </a:endParaRPr>
          </a:p>
        </p:txBody>
      </p:sp>
      <p:sp>
        <p:nvSpPr>
          <p:cNvPr id="42" name="Rectangle 41">
            <a:extLst>
              <a:ext uri="{FF2B5EF4-FFF2-40B4-BE49-F238E27FC236}">
                <a16:creationId xmlns:a16="http://schemas.microsoft.com/office/drawing/2014/main" id="{97437313-93C8-0E09-1329-965C6750F039}"/>
              </a:ext>
            </a:extLst>
          </p:cNvPr>
          <p:cNvSpPr/>
          <p:nvPr/>
        </p:nvSpPr>
        <p:spPr bwMode="gray">
          <a:xfrm>
            <a:off x="10490200" y="3531737"/>
            <a:ext cx="1371600" cy="779586"/>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indent="0">
              <a:buNone/>
            </a:pPr>
            <a:r>
              <a:rPr lang="en-US" sz="1400" dirty="0">
                <a:solidFill>
                  <a:schemeClr val="tx1"/>
                </a:solidFill>
              </a:rPr>
              <a:t>Summary and Review</a:t>
            </a:r>
          </a:p>
          <a:p>
            <a:pPr marL="0" indent="0">
              <a:buNone/>
            </a:pPr>
            <a:endParaRPr lang="en-US" sz="1400" dirty="0">
              <a:solidFill>
                <a:schemeClr val="tx1"/>
              </a:solidFill>
            </a:endParaRPr>
          </a:p>
          <a:p>
            <a:pPr marL="0" indent="0">
              <a:buNone/>
            </a:pPr>
            <a:endParaRPr lang="en-US" sz="1400" dirty="0">
              <a:solidFill>
                <a:schemeClr val="tx1"/>
              </a:solidFill>
            </a:endParaRPr>
          </a:p>
        </p:txBody>
      </p:sp>
      <p:grpSp>
        <p:nvGrpSpPr>
          <p:cNvPr id="43" name="Group 42">
            <a:extLst>
              <a:ext uri="{FF2B5EF4-FFF2-40B4-BE49-F238E27FC236}">
                <a16:creationId xmlns:a16="http://schemas.microsoft.com/office/drawing/2014/main" id="{BC1A1F2E-E970-3C8C-A8DF-47F8C73780DB}"/>
              </a:ext>
            </a:extLst>
          </p:cNvPr>
          <p:cNvGrpSpPr/>
          <p:nvPr/>
        </p:nvGrpSpPr>
        <p:grpSpPr>
          <a:xfrm>
            <a:off x="2142064" y="2724762"/>
            <a:ext cx="8212670" cy="1566978"/>
            <a:chOff x="2142064" y="3763108"/>
            <a:chExt cx="8212670" cy="445477"/>
          </a:xfrm>
        </p:grpSpPr>
        <p:cxnSp>
          <p:nvCxnSpPr>
            <p:cNvPr id="44" name="Straight Connector 43">
              <a:extLst>
                <a:ext uri="{FF2B5EF4-FFF2-40B4-BE49-F238E27FC236}">
                  <a16:creationId xmlns:a16="http://schemas.microsoft.com/office/drawing/2014/main" id="{09239386-A595-AEC3-FE5D-830D5BA83110}"/>
                </a:ext>
              </a:extLst>
            </p:cNvPr>
            <p:cNvCxnSpPr/>
            <p:nvPr/>
          </p:nvCxnSpPr>
          <p:spPr bwMode="gray">
            <a:xfrm>
              <a:off x="2142064"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3BE81A0-1323-7991-4A61-4CD4B0FAA47B}"/>
                </a:ext>
              </a:extLst>
            </p:cNvPr>
            <p:cNvCxnSpPr/>
            <p:nvPr/>
          </p:nvCxnSpPr>
          <p:spPr bwMode="gray">
            <a:xfrm>
              <a:off x="3784598"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FDA9F9A-597B-B183-BA2B-ACD0B742F3EC}"/>
                </a:ext>
              </a:extLst>
            </p:cNvPr>
            <p:cNvCxnSpPr/>
            <p:nvPr/>
          </p:nvCxnSpPr>
          <p:spPr bwMode="gray">
            <a:xfrm>
              <a:off x="10354734"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F651B8C-6BB0-4B0F-7DB5-6D0283421E9B}"/>
                </a:ext>
              </a:extLst>
            </p:cNvPr>
            <p:cNvCxnSpPr/>
            <p:nvPr/>
          </p:nvCxnSpPr>
          <p:spPr bwMode="gray">
            <a:xfrm>
              <a:off x="7069666"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7A922C2-B771-01C9-4AB5-5A98CFD6C1AF}"/>
                </a:ext>
              </a:extLst>
            </p:cNvPr>
            <p:cNvCxnSpPr/>
            <p:nvPr/>
          </p:nvCxnSpPr>
          <p:spPr bwMode="gray">
            <a:xfrm>
              <a:off x="5427132"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DA9F183-F1EC-0509-2543-8025D5E94C48}"/>
                </a:ext>
              </a:extLst>
            </p:cNvPr>
            <p:cNvCxnSpPr/>
            <p:nvPr/>
          </p:nvCxnSpPr>
          <p:spPr bwMode="gray">
            <a:xfrm>
              <a:off x="8712200"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2EF5D13A-3928-79C9-98BA-AD4564680637}"/>
              </a:ext>
            </a:extLst>
          </p:cNvPr>
          <p:cNvSpPr/>
          <p:nvPr/>
        </p:nvSpPr>
        <p:spPr bwMode="gray">
          <a:xfrm>
            <a:off x="3920065" y="3303139"/>
            <a:ext cx="1371600" cy="1008184"/>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80808"/>
                </a:solidFill>
                <a:effectLst/>
                <a:uLnTx/>
                <a:uFillTx/>
                <a:latin typeface="Arial"/>
                <a:ea typeface="+mn-ea"/>
                <a:cs typeface="+mn-cs"/>
              </a:rPr>
              <a:t>OHS Acts, Regulations and Guidance</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80808"/>
              </a:solidFill>
              <a:effectLst/>
              <a:uLnTx/>
              <a:uFillTx/>
              <a:latin typeface="Arial"/>
              <a:ea typeface="+mn-ea"/>
              <a:cs typeface="+mn-cs"/>
            </a:endParaRPr>
          </a:p>
        </p:txBody>
      </p:sp>
      <p:sp>
        <p:nvSpPr>
          <p:cNvPr id="4" name="Rectangle 3">
            <a:extLst>
              <a:ext uri="{FF2B5EF4-FFF2-40B4-BE49-F238E27FC236}">
                <a16:creationId xmlns:a16="http://schemas.microsoft.com/office/drawing/2014/main" id="{69633625-CB71-996D-1C81-A698498CD841}"/>
              </a:ext>
            </a:extLst>
          </p:cNvPr>
          <p:cNvSpPr/>
          <p:nvPr/>
        </p:nvSpPr>
        <p:spPr bwMode="gray">
          <a:xfrm>
            <a:off x="7205132" y="2744343"/>
            <a:ext cx="1507065" cy="1566980"/>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80808"/>
                </a:solidFill>
                <a:effectLst/>
                <a:uLnTx/>
                <a:uFillTx/>
                <a:latin typeface="Arial"/>
                <a:ea typeface="+mn-ea"/>
                <a:cs typeface="+mn-cs"/>
              </a:rPr>
              <a:t>Phase 2: </a:t>
            </a:r>
            <a:br>
              <a:rPr kumimoji="0" lang="en-US" sz="1400" b="0" i="0" u="none" strike="noStrike" kern="1200" cap="none" spc="0" normalizeH="0" baseline="0" noProof="0" dirty="0">
                <a:ln>
                  <a:noFill/>
                </a:ln>
                <a:solidFill>
                  <a:srgbClr val="080808"/>
                </a:solidFill>
                <a:effectLst/>
                <a:uLnTx/>
                <a:uFillTx/>
                <a:latin typeface="Arial"/>
                <a:ea typeface="+mn-ea"/>
                <a:cs typeface="+mn-cs"/>
              </a:rPr>
            </a:br>
            <a:r>
              <a:rPr kumimoji="0" lang="en-US" sz="1400" b="0" i="0" u="none" strike="noStrike" kern="1200" cap="none" spc="0" normalizeH="0" baseline="0" noProof="0" dirty="0">
                <a:ln>
                  <a:noFill/>
                </a:ln>
                <a:solidFill>
                  <a:srgbClr val="080808"/>
                </a:solidFill>
                <a:effectLst/>
                <a:uLnTx/>
                <a:uFillTx/>
                <a:latin typeface="Arial"/>
                <a:ea typeface="+mn-ea"/>
                <a:cs typeface="+mn-cs"/>
              </a:rPr>
              <a:t>Contract Administration and Management</a:t>
            </a:r>
          </a:p>
        </p:txBody>
      </p:sp>
      <p:sp>
        <p:nvSpPr>
          <p:cNvPr id="5" name="Rectangle 4">
            <a:extLst>
              <a:ext uri="{FF2B5EF4-FFF2-40B4-BE49-F238E27FC236}">
                <a16:creationId xmlns:a16="http://schemas.microsoft.com/office/drawing/2014/main" id="{E079FB50-6697-4833-EE44-25F59D03C1AB}"/>
              </a:ext>
            </a:extLst>
          </p:cNvPr>
          <p:cNvSpPr/>
          <p:nvPr/>
        </p:nvSpPr>
        <p:spPr bwMode="gray">
          <a:xfrm>
            <a:off x="5553546" y="3036437"/>
            <a:ext cx="1380650" cy="1274886"/>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80808"/>
                </a:solidFill>
                <a:effectLst/>
                <a:uLnTx/>
                <a:uFillTx/>
                <a:latin typeface="Arial"/>
                <a:ea typeface="+mn-ea"/>
                <a:cs typeface="+mn-cs"/>
              </a:rPr>
              <a:t>Phase 1: </a:t>
            </a:r>
            <a:r>
              <a:rPr kumimoji="0" lang="en-US" sz="1400" b="0" i="0" u="none" strike="noStrike" kern="1200" cap="none" spc="0" normalizeH="0" baseline="0" noProof="0" dirty="0" err="1">
                <a:ln>
                  <a:noFill/>
                </a:ln>
                <a:solidFill>
                  <a:srgbClr val="080808"/>
                </a:solidFill>
                <a:effectLst/>
                <a:uLnTx/>
                <a:uFillTx/>
                <a:latin typeface="Arial"/>
                <a:ea typeface="+mn-ea"/>
                <a:cs typeface="+mn-cs"/>
              </a:rPr>
              <a:t>Mobilise</a:t>
            </a:r>
            <a:r>
              <a:rPr kumimoji="0" lang="en-US" sz="1400" b="0" i="0" u="none" strike="noStrike" kern="1200" cap="none" spc="0" normalizeH="0" baseline="0" noProof="0" dirty="0">
                <a:ln>
                  <a:noFill/>
                </a:ln>
                <a:solidFill>
                  <a:srgbClr val="080808"/>
                </a:solidFill>
                <a:effectLst/>
                <a:uLnTx/>
                <a:uFillTx/>
                <a:latin typeface="Arial"/>
                <a:ea typeface="+mn-ea"/>
                <a:cs typeface="+mn-cs"/>
              </a:rPr>
              <a:t> Contracts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80808"/>
              </a:solidFill>
              <a:effectLst/>
              <a:uLnTx/>
              <a:uFillTx/>
              <a:latin typeface="Arial"/>
              <a:ea typeface="+mn-ea"/>
              <a:cs typeface="+mn-cs"/>
            </a:endParaRPr>
          </a:p>
        </p:txBody>
      </p:sp>
      <p:sp>
        <p:nvSpPr>
          <p:cNvPr id="6" name="Rectangle 5">
            <a:extLst>
              <a:ext uri="{FF2B5EF4-FFF2-40B4-BE49-F238E27FC236}">
                <a16:creationId xmlns:a16="http://schemas.microsoft.com/office/drawing/2014/main" id="{DD8EA54E-E5A6-68EE-35D4-D69ACB178410}"/>
              </a:ext>
            </a:extLst>
          </p:cNvPr>
          <p:cNvSpPr/>
          <p:nvPr/>
        </p:nvSpPr>
        <p:spPr bwMode="gray">
          <a:xfrm>
            <a:off x="8847667" y="3531737"/>
            <a:ext cx="1371600" cy="779586"/>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t>Phase 3: Contract Closure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19258335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btfpColumnIndicatorGroup2">
            <a:extLst>
              <a:ext uri="{FF2B5EF4-FFF2-40B4-BE49-F238E27FC236}">
                <a16:creationId xmlns:a16="http://schemas.microsoft.com/office/drawing/2014/main" id="{F1DA8220-162B-1A13-BFD9-E8674B021AC2}"/>
              </a:ext>
            </a:extLst>
          </p:cNvPr>
          <p:cNvGrpSpPr/>
          <p:nvPr/>
        </p:nvGrpSpPr>
        <p:grpSpPr>
          <a:xfrm>
            <a:off x="0" y="6926580"/>
            <a:ext cx="12192000" cy="137160"/>
            <a:chOff x="0" y="6926580"/>
            <a:chExt cx="12192000" cy="137160"/>
          </a:xfrm>
        </p:grpSpPr>
        <p:sp>
          <p:nvSpPr>
            <p:cNvPr id="30" name="btfpColumnGapBlocker201199">
              <a:extLst>
                <a:ext uri="{FF2B5EF4-FFF2-40B4-BE49-F238E27FC236}">
                  <a16:creationId xmlns:a16="http://schemas.microsoft.com/office/drawing/2014/main" id="{8E92B36D-41F5-EE5B-6388-734AB38C883F}"/>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9" name="btfpColumnGapBlocker466962">
              <a:extLst>
                <a:ext uri="{FF2B5EF4-FFF2-40B4-BE49-F238E27FC236}">
                  <a16:creationId xmlns:a16="http://schemas.microsoft.com/office/drawing/2014/main" id="{A3339AEA-90C7-0000-545C-5A7040896528}"/>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7" name="btfpColumnIndicator161749">
              <a:extLst>
                <a:ext uri="{FF2B5EF4-FFF2-40B4-BE49-F238E27FC236}">
                  <a16:creationId xmlns:a16="http://schemas.microsoft.com/office/drawing/2014/main" id="{E3BE5962-B180-CA1B-0AFF-FE5B5E4A5488}"/>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4" name="btfpColumnIndicator474632">
              <a:extLst>
                <a:ext uri="{FF2B5EF4-FFF2-40B4-BE49-F238E27FC236}">
                  <a16:creationId xmlns:a16="http://schemas.microsoft.com/office/drawing/2014/main" id="{C4C7B305-B6D1-052B-C29D-A1E3D1CAEA24}"/>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1" name="btfpColumnIndicatorGroup1">
            <a:extLst>
              <a:ext uri="{FF2B5EF4-FFF2-40B4-BE49-F238E27FC236}">
                <a16:creationId xmlns:a16="http://schemas.microsoft.com/office/drawing/2014/main" id="{7CE241E1-1E4B-2597-91BE-98B76803C83F}"/>
              </a:ext>
            </a:extLst>
          </p:cNvPr>
          <p:cNvGrpSpPr/>
          <p:nvPr/>
        </p:nvGrpSpPr>
        <p:grpSpPr>
          <a:xfrm>
            <a:off x="0" y="-205740"/>
            <a:ext cx="12192000" cy="137160"/>
            <a:chOff x="0" y="-205740"/>
            <a:chExt cx="12192000" cy="137160"/>
          </a:xfrm>
        </p:grpSpPr>
        <p:sp>
          <p:nvSpPr>
            <p:cNvPr id="29" name="btfpColumnGapBlocker568000">
              <a:extLst>
                <a:ext uri="{FF2B5EF4-FFF2-40B4-BE49-F238E27FC236}">
                  <a16:creationId xmlns:a16="http://schemas.microsoft.com/office/drawing/2014/main" id="{AFBE4BEF-FECA-BD6F-4B03-CC0B01DB145D}"/>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8" name="btfpColumnGapBlocker276388">
              <a:extLst>
                <a:ext uri="{FF2B5EF4-FFF2-40B4-BE49-F238E27FC236}">
                  <a16:creationId xmlns:a16="http://schemas.microsoft.com/office/drawing/2014/main" id="{CE7C3CF1-0187-B4D9-411E-09D4F5F99F7C}"/>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5" name="btfpColumnIndicator388403">
              <a:extLst>
                <a:ext uri="{FF2B5EF4-FFF2-40B4-BE49-F238E27FC236}">
                  <a16:creationId xmlns:a16="http://schemas.microsoft.com/office/drawing/2014/main" id="{B60702DF-402D-E88E-06C1-D5AD3FB189B4}"/>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3" name="btfpColumnIndicator508517">
              <a:extLst>
                <a:ext uri="{FF2B5EF4-FFF2-40B4-BE49-F238E27FC236}">
                  <a16:creationId xmlns:a16="http://schemas.microsoft.com/office/drawing/2014/main" id="{EF6D82A3-27FE-2EEC-D29E-D3A8949F9742}"/>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pic>
        <p:nvPicPr>
          <p:cNvPr id="83293" name="Graphic 83292">
            <a:extLst>
              <a:ext uri="{FF2B5EF4-FFF2-40B4-BE49-F238E27FC236}">
                <a16:creationId xmlns:a16="http://schemas.microsoft.com/office/drawing/2014/main" id="{462165A4-B925-053E-D0C8-AECF94C687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6926" y="1925053"/>
            <a:ext cx="4061409" cy="4061409"/>
          </a:xfrm>
          <a:prstGeom prst="rect">
            <a:avLst/>
          </a:prstGeom>
        </p:spPr>
      </p:pic>
      <p:sp>
        <p:nvSpPr>
          <p:cNvPr id="34" name="Text Box 53"/>
          <p:cNvSpPr txBox="1">
            <a:spLocks noChangeArrowheads="1"/>
          </p:cNvSpPr>
          <p:nvPr/>
        </p:nvSpPr>
        <p:spPr bwMode="gray">
          <a:xfrm>
            <a:off x="549810" y="1997121"/>
            <a:ext cx="3086477" cy="1366528"/>
          </a:xfrm>
          <a:prstGeom prst="rect">
            <a:avLst/>
          </a:prstGeom>
          <a:noFill/>
          <a:ln w="9525">
            <a:noFill/>
            <a:miter lim="800000"/>
            <a:headEnd/>
            <a:tailEnd/>
          </a:ln>
        </p:spPr>
        <p:txBody>
          <a:bodyPr wrap="square" lIns="0" tIns="0" rIns="0" bIns="0">
            <a:spAutoFit/>
          </a:bodyPr>
          <a:lstStyle/>
          <a:p>
            <a:pPr marL="0" lvl="3" defTabSz="801688">
              <a:spcBef>
                <a:spcPct val="20000"/>
              </a:spcBef>
              <a:defRPr/>
            </a:pPr>
            <a:r>
              <a:rPr lang="de-DE" sz="1600" b="1" noProof="1">
                <a:solidFill>
                  <a:schemeClr val="tx1"/>
                </a:solidFill>
                <a:latin typeface="Arial" panose="020B0604020202020204" pitchFamily="34" charset="0"/>
                <a:cs typeface="Arial" charset="0"/>
              </a:rPr>
              <a:t>Review</a:t>
            </a:r>
            <a:br>
              <a:rPr lang="de-DE" sz="1400" noProof="1">
                <a:solidFill>
                  <a:schemeClr val="tx1"/>
                </a:solidFill>
                <a:latin typeface="Arial" panose="020B0604020202020204" pitchFamily="34" charset="0"/>
                <a:cs typeface="Arial" charset="0"/>
              </a:rPr>
            </a:br>
            <a:r>
              <a:rPr lang="de-DE" sz="1400" noProof="1">
                <a:solidFill>
                  <a:schemeClr val="tx1"/>
                </a:solidFill>
                <a:latin typeface="Arial" panose="020B0604020202020204" pitchFamily="34" charset="0"/>
                <a:cs typeface="Arial" charset="0"/>
              </a:rPr>
              <a:t>Agenda, feedback, </a:t>
            </a:r>
            <a:r>
              <a:rPr lang="en-GB" sz="1400" dirty="0">
                <a:solidFill>
                  <a:schemeClr val="tx1"/>
                </a:solidFill>
                <a:latin typeface="Arial" panose="020B0604020202020204" pitchFamily="34" charset="0"/>
              </a:rPr>
              <a:t>KPI’s, Claims, Variations, corrective actions, supplier data, performance trends,  Process Improvement Plan</a:t>
            </a:r>
          </a:p>
          <a:p>
            <a:pPr defTabSz="801688">
              <a:spcBef>
                <a:spcPct val="20000"/>
              </a:spcBef>
              <a:defRPr/>
            </a:pPr>
            <a:endParaRPr lang="de-DE" sz="1400" noProof="1">
              <a:solidFill>
                <a:schemeClr val="tx1"/>
              </a:solidFill>
              <a:latin typeface="Arial" panose="020B0604020202020204" pitchFamily="34" charset="0"/>
              <a:cs typeface="Arial" charset="0"/>
            </a:endParaRPr>
          </a:p>
        </p:txBody>
      </p:sp>
      <p:sp>
        <p:nvSpPr>
          <p:cNvPr id="35" name="Text Box 53"/>
          <p:cNvSpPr txBox="1">
            <a:spLocks noChangeArrowheads="1"/>
          </p:cNvSpPr>
          <p:nvPr/>
        </p:nvSpPr>
        <p:spPr bwMode="gray">
          <a:xfrm>
            <a:off x="549810" y="3992950"/>
            <a:ext cx="3112955" cy="1797415"/>
          </a:xfrm>
          <a:prstGeom prst="rect">
            <a:avLst/>
          </a:prstGeom>
          <a:noFill/>
          <a:ln w="9525">
            <a:noFill/>
            <a:miter lim="800000"/>
            <a:headEnd/>
            <a:tailEnd/>
          </a:ln>
        </p:spPr>
        <p:txBody>
          <a:bodyPr wrap="square" lIns="0" tIns="0" rIns="0" bIns="0">
            <a:spAutoFit/>
          </a:bodyPr>
          <a:lstStyle/>
          <a:p>
            <a:pPr marL="0" lvl="3" defTabSz="801688">
              <a:spcBef>
                <a:spcPct val="20000"/>
              </a:spcBef>
              <a:defRPr/>
            </a:pPr>
            <a:r>
              <a:rPr lang="de-DE" sz="1600" b="1" noProof="1">
                <a:solidFill>
                  <a:schemeClr val="tx1"/>
                </a:solidFill>
                <a:latin typeface="Arial" panose="020B0604020202020204" pitchFamily="34" charset="0"/>
                <a:cs typeface="Arial" charset="0"/>
              </a:rPr>
              <a:t>Measure</a:t>
            </a:r>
            <a:br>
              <a:rPr lang="de-DE" sz="1400" noProof="1">
                <a:solidFill>
                  <a:schemeClr val="tx1"/>
                </a:solidFill>
                <a:latin typeface="Arial" panose="020B0604020202020204" pitchFamily="34" charset="0"/>
                <a:cs typeface="Arial" charset="0"/>
              </a:rPr>
            </a:br>
            <a:r>
              <a:rPr lang="en-GB" sz="1400" dirty="0">
                <a:solidFill>
                  <a:schemeClr val="tx1"/>
                </a:solidFill>
                <a:latin typeface="Arial" panose="020B0604020202020204" pitchFamily="34" charset="0"/>
              </a:rPr>
              <a:t>KPI’s, Hazard &amp; housekeeping, Register of Claims &amp; Variations, Work logs, Progress vs. Plan, Invoice/Payment summaries, Key Personnel Attendance Record, Register of Assets, Safety Record.</a:t>
            </a:r>
          </a:p>
          <a:p>
            <a:pPr defTabSz="801688">
              <a:spcBef>
                <a:spcPct val="20000"/>
              </a:spcBef>
              <a:defRPr/>
            </a:pPr>
            <a:endParaRPr lang="de-DE" sz="1400" noProof="1">
              <a:solidFill>
                <a:schemeClr val="tx1"/>
              </a:solidFill>
              <a:latin typeface="Arial" panose="020B0604020202020204" pitchFamily="34" charset="0"/>
              <a:cs typeface="Arial" charset="0"/>
            </a:endParaRPr>
          </a:p>
        </p:txBody>
      </p:sp>
      <p:sp>
        <p:nvSpPr>
          <p:cNvPr id="37" name="Text Box 53"/>
          <p:cNvSpPr txBox="1">
            <a:spLocks noChangeArrowheads="1"/>
          </p:cNvSpPr>
          <p:nvPr/>
        </p:nvSpPr>
        <p:spPr bwMode="gray">
          <a:xfrm>
            <a:off x="8230302" y="1997121"/>
            <a:ext cx="3289300" cy="1581972"/>
          </a:xfrm>
          <a:prstGeom prst="rect">
            <a:avLst/>
          </a:prstGeom>
          <a:noFill/>
          <a:ln w="9525">
            <a:noFill/>
            <a:miter lim="800000"/>
            <a:headEnd/>
            <a:tailEnd/>
          </a:ln>
        </p:spPr>
        <p:txBody>
          <a:bodyPr wrap="square" lIns="0" tIns="0" rIns="0" bIns="0">
            <a:spAutoFit/>
          </a:bodyPr>
          <a:lstStyle/>
          <a:p>
            <a:pPr marL="0" lvl="3" defTabSz="801688">
              <a:spcBef>
                <a:spcPct val="20000"/>
              </a:spcBef>
              <a:defRPr/>
            </a:pPr>
            <a:r>
              <a:rPr lang="de-DE" sz="1600" b="1" noProof="1">
                <a:solidFill>
                  <a:schemeClr val="tx1"/>
                </a:solidFill>
                <a:latin typeface="Arial" panose="020B0604020202020204" pitchFamily="34" charset="0"/>
                <a:cs typeface="Arial" charset="0"/>
              </a:rPr>
              <a:t>Plan</a:t>
            </a:r>
            <a:br>
              <a:rPr lang="de-DE" sz="1400" b="1" noProof="1">
                <a:solidFill>
                  <a:schemeClr val="tx1"/>
                </a:solidFill>
                <a:latin typeface="Arial" panose="020B0604020202020204" pitchFamily="34" charset="0"/>
                <a:cs typeface="Arial" charset="0"/>
              </a:rPr>
            </a:br>
            <a:r>
              <a:rPr lang="en-GB" sz="1400" dirty="0">
                <a:solidFill>
                  <a:schemeClr val="tx1"/>
                </a:solidFill>
                <a:latin typeface="Arial" panose="020B0604020202020204" pitchFamily="34" charset="0"/>
              </a:rPr>
              <a:t>Gantt Chart, Milestones, Contract Management Plan, Project Definition Statement, Work Breakdown Structure, Asset, Communications Plan, Resource Plan, OHS Management Plan</a:t>
            </a:r>
          </a:p>
          <a:p>
            <a:pPr defTabSz="801688">
              <a:spcBef>
                <a:spcPct val="20000"/>
              </a:spcBef>
              <a:defRPr/>
            </a:pPr>
            <a:endParaRPr lang="de-DE" sz="1400" noProof="1">
              <a:solidFill>
                <a:schemeClr val="tx1"/>
              </a:solidFill>
              <a:latin typeface="Arial" panose="020B0604020202020204" pitchFamily="34" charset="0"/>
              <a:cs typeface="Arial" charset="0"/>
            </a:endParaRPr>
          </a:p>
        </p:txBody>
      </p:sp>
      <p:sp>
        <p:nvSpPr>
          <p:cNvPr id="38" name="Text Box 53"/>
          <p:cNvSpPr txBox="1">
            <a:spLocks noChangeArrowheads="1"/>
          </p:cNvSpPr>
          <p:nvPr/>
        </p:nvSpPr>
        <p:spPr bwMode="gray">
          <a:xfrm>
            <a:off x="8230302" y="3992950"/>
            <a:ext cx="3676575" cy="1409617"/>
          </a:xfrm>
          <a:prstGeom prst="rect">
            <a:avLst/>
          </a:prstGeom>
          <a:noFill/>
          <a:ln w="9525">
            <a:noFill/>
            <a:miter lim="800000"/>
            <a:headEnd/>
            <a:tailEnd/>
          </a:ln>
        </p:spPr>
        <p:txBody>
          <a:bodyPr wrap="square" lIns="0" tIns="0" rIns="0" bIns="0">
            <a:spAutoFit/>
          </a:bodyPr>
          <a:lstStyle/>
          <a:p>
            <a:pPr defTabSz="801688">
              <a:spcBef>
                <a:spcPct val="20000"/>
              </a:spcBef>
              <a:defRPr/>
            </a:pPr>
            <a:r>
              <a:rPr lang="de-DE" sz="1600" b="1" noProof="1">
                <a:solidFill>
                  <a:schemeClr val="tx1"/>
                </a:solidFill>
                <a:latin typeface="Arial" panose="020B0604020202020204" pitchFamily="34" charset="0"/>
                <a:cs typeface="Arial" charset="0"/>
              </a:rPr>
              <a:t>Organise</a:t>
            </a:r>
          </a:p>
          <a:p>
            <a:pPr marL="0" lvl="3" defTabSz="801688">
              <a:spcBef>
                <a:spcPct val="20000"/>
              </a:spcBef>
              <a:defRPr/>
            </a:pPr>
            <a:r>
              <a:rPr lang="en-GB" sz="1400" dirty="0">
                <a:solidFill>
                  <a:schemeClr val="tx1"/>
                </a:solidFill>
                <a:latin typeface="Arial" panose="020B0604020202020204" pitchFamily="34" charset="0"/>
              </a:rPr>
              <a:t>Organisation Chart, Contact List, Role &amp; Responsibilities, RACI, Meeting Schedule – Agenda, correspondence file, Risk Management Schedule, Audit Plan</a:t>
            </a:r>
          </a:p>
          <a:p>
            <a:pPr defTabSz="801688">
              <a:spcBef>
                <a:spcPct val="20000"/>
              </a:spcBef>
              <a:defRPr/>
            </a:pPr>
            <a:endParaRPr lang="de-DE" sz="1400" noProof="1">
              <a:solidFill>
                <a:schemeClr val="tx1"/>
              </a:solidFill>
              <a:latin typeface="Arial" panose="020B0604020202020204" pitchFamily="34" charset="0"/>
              <a:cs typeface="Arial" charset="0"/>
            </a:endParaRPr>
          </a:p>
        </p:txBody>
      </p:sp>
      <p:sp>
        <p:nvSpPr>
          <p:cNvPr id="4" name="Title 3">
            <a:extLst>
              <a:ext uri="{FF2B5EF4-FFF2-40B4-BE49-F238E27FC236}">
                <a16:creationId xmlns:a16="http://schemas.microsoft.com/office/drawing/2014/main" id="{3ADE6234-1BC0-4613-BD71-D6C51ACB85CB}"/>
              </a:ext>
            </a:extLst>
          </p:cNvPr>
          <p:cNvSpPr>
            <a:spLocks noGrp="1"/>
          </p:cNvSpPr>
          <p:nvPr>
            <p:ph type="title"/>
          </p:nvPr>
        </p:nvSpPr>
        <p:spPr/>
        <p:txBody>
          <a:bodyPr/>
          <a:lstStyle/>
          <a:p>
            <a:r>
              <a:rPr lang="en-AU" dirty="0"/>
              <a:t>Contract Performance Management Process</a:t>
            </a:r>
          </a:p>
        </p:txBody>
      </p:sp>
      <p:grpSp>
        <p:nvGrpSpPr>
          <p:cNvPr id="83285" name="Graphic 39">
            <a:extLst>
              <a:ext uri="{FF2B5EF4-FFF2-40B4-BE49-F238E27FC236}">
                <a16:creationId xmlns:a16="http://schemas.microsoft.com/office/drawing/2014/main" id="{44B69C40-53A5-DBC5-1A8F-656EF1BE025A}"/>
              </a:ext>
            </a:extLst>
          </p:cNvPr>
          <p:cNvGrpSpPr/>
          <p:nvPr/>
        </p:nvGrpSpPr>
        <p:grpSpPr>
          <a:xfrm>
            <a:off x="4065295" y="1925053"/>
            <a:ext cx="3586745" cy="3586670"/>
            <a:chOff x="4065295" y="1925053"/>
            <a:chExt cx="3586745" cy="3586670"/>
          </a:xfrm>
        </p:grpSpPr>
        <p:sp>
          <p:nvSpPr>
            <p:cNvPr id="83286" name="Freeform: Shape 83285">
              <a:extLst>
                <a:ext uri="{FF2B5EF4-FFF2-40B4-BE49-F238E27FC236}">
                  <a16:creationId xmlns:a16="http://schemas.microsoft.com/office/drawing/2014/main" id="{DD0D3AAC-5223-88E9-F9B6-649F8E5E78C8}"/>
                </a:ext>
              </a:extLst>
            </p:cNvPr>
            <p:cNvSpPr/>
            <p:nvPr/>
          </p:nvSpPr>
          <p:spPr>
            <a:xfrm>
              <a:off x="4065295" y="3459010"/>
              <a:ext cx="1709346" cy="2050897"/>
            </a:xfrm>
            <a:custGeom>
              <a:avLst/>
              <a:gdLst>
                <a:gd name="connsiteX0" fmla="*/ 1704884 w 1709346"/>
                <a:gd name="connsiteY0" fmla="*/ 2050898 h 2050897"/>
                <a:gd name="connsiteX1" fmla="*/ 1413552 w 1709346"/>
                <a:gd name="connsiteY1" fmla="*/ 1554529 h 2050897"/>
                <a:gd name="connsiteX2" fmla="*/ 1709346 w 1709346"/>
                <a:gd name="connsiteY2" fmla="*/ 1050445 h 2050897"/>
                <a:gd name="connsiteX3" fmla="*/ 998562 w 1709346"/>
                <a:gd name="connsiteY3" fmla="*/ 293677 h 2050897"/>
                <a:gd name="connsiteX4" fmla="*/ 498109 w 1709346"/>
                <a:gd name="connsiteY4" fmla="*/ 0 h 2050897"/>
                <a:gd name="connsiteX5" fmla="*/ 0 w 1709346"/>
                <a:gd name="connsiteY5" fmla="*/ 292391 h 2050897"/>
                <a:gd name="connsiteX6" fmla="*/ 1704884 w 1709346"/>
                <a:gd name="connsiteY6" fmla="*/ 2050898 h 205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9346" h="2050897">
                  <a:moveTo>
                    <a:pt x="1704884" y="2050898"/>
                  </a:moveTo>
                  <a:lnTo>
                    <a:pt x="1413552" y="1554529"/>
                  </a:lnTo>
                  <a:lnTo>
                    <a:pt x="1709346" y="1050445"/>
                  </a:lnTo>
                  <a:cubicBezTo>
                    <a:pt x="1321962" y="1009453"/>
                    <a:pt x="1015428" y="688019"/>
                    <a:pt x="998562" y="293677"/>
                  </a:cubicBezTo>
                  <a:lnTo>
                    <a:pt x="498109" y="0"/>
                  </a:lnTo>
                  <a:lnTo>
                    <a:pt x="0" y="292391"/>
                  </a:lnTo>
                  <a:cubicBezTo>
                    <a:pt x="17093" y="1236423"/>
                    <a:pt x="768340" y="2005141"/>
                    <a:pt x="1704884" y="2050898"/>
                  </a:cubicBezTo>
                  <a:close/>
                </a:path>
              </a:pathLst>
            </a:custGeom>
            <a:solidFill>
              <a:schemeClr val="tx1">
                <a:lumMod val="50000"/>
                <a:lumOff val="50000"/>
              </a:schemeClr>
            </a:solidFill>
            <a:ln w="7556" cap="flat">
              <a:noFill/>
              <a:prstDash val="solid"/>
              <a:miter/>
            </a:ln>
          </p:spPr>
          <p:txBody>
            <a:bodyPr rtlCol="0" anchor="ctr"/>
            <a:lstStyle/>
            <a:p>
              <a:endParaRPr lang="en-AU"/>
            </a:p>
          </p:txBody>
        </p:sp>
        <p:sp>
          <p:nvSpPr>
            <p:cNvPr id="83287" name="Freeform: Shape 83286">
              <a:extLst>
                <a:ext uri="{FF2B5EF4-FFF2-40B4-BE49-F238E27FC236}">
                  <a16:creationId xmlns:a16="http://schemas.microsoft.com/office/drawing/2014/main" id="{5C45EF66-D6DB-E9EA-1B91-ABA38A8408F7}"/>
                </a:ext>
              </a:extLst>
            </p:cNvPr>
            <p:cNvSpPr/>
            <p:nvPr/>
          </p:nvSpPr>
          <p:spPr>
            <a:xfrm>
              <a:off x="5599252" y="3802376"/>
              <a:ext cx="2050897" cy="1709346"/>
            </a:xfrm>
            <a:custGeom>
              <a:avLst/>
              <a:gdLst>
                <a:gd name="connsiteX0" fmla="*/ 0 w 2050897"/>
                <a:gd name="connsiteY0" fmla="*/ 1211162 h 1709346"/>
                <a:gd name="connsiteX1" fmla="*/ 292391 w 2050897"/>
                <a:gd name="connsiteY1" fmla="*/ 1709347 h 1709346"/>
                <a:gd name="connsiteX2" fmla="*/ 2050898 w 2050897"/>
                <a:gd name="connsiteY2" fmla="*/ 4462 h 1709346"/>
                <a:gd name="connsiteX3" fmla="*/ 1554529 w 2050897"/>
                <a:gd name="connsiteY3" fmla="*/ 295795 h 1709346"/>
                <a:gd name="connsiteX4" fmla="*/ 1050445 w 2050897"/>
                <a:gd name="connsiteY4" fmla="*/ 0 h 1709346"/>
                <a:gd name="connsiteX5" fmla="*/ 293677 w 2050897"/>
                <a:gd name="connsiteY5" fmla="*/ 710709 h 1709346"/>
                <a:gd name="connsiteX6" fmla="*/ 0 w 2050897"/>
                <a:gd name="connsiteY6" fmla="*/ 1211162 h 170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0897" h="1709346">
                  <a:moveTo>
                    <a:pt x="0" y="1211162"/>
                  </a:moveTo>
                  <a:lnTo>
                    <a:pt x="292391" y="1709347"/>
                  </a:lnTo>
                  <a:cubicBezTo>
                    <a:pt x="1236423" y="1692254"/>
                    <a:pt x="2005141" y="941007"/>
                    <a:pt x="2050898" y="4462"/>
                  </a:cubicBezTo>
                  <a:lnTo>
                    <a:pt x="1554529" y="295795"/>
                  </a:lnTo>
                  <a:lnTo>
                    <a:pt x="1050445" y="0"/>
                  </a:lnTo>
                  <a:cubicBezTo>
                    <a:pt x="1009453" y="387384"/>
                    <a:pt x="687944" y="693843"/>
                    <a:pt x="293677" y="710709"/>
                  </a:cubicBezTo>
                  <a:lnTo>
                    <a:pt x="0" y="1211162"/>
                  </a:lnTo>
                  <a:close/>
                </a:path>
              </a:pathLst>
            </a:custGeom>
            <a:solidFill>
              <a:schemeClr val="bg1">
                <a:lumMod val="75000"/>
              </a:schemeClr>
            </a:solidFill>
            <a:ln w="7556" cap="flat">
              <a:noFill/>
              <a:prstDash val="solid"/>
              <a:miter/>
            </a:ln>
          </p:spPr>
          <p:txBody>
            <a:bodyPr rtlCol="0" anchor="ctr"/>
            <a:lstStyle/>
            <a:p>
              <a:endParaRPr lang="en-AU"/>
            </a:p>
          </p:txBody>
        </p:sp>
        <p:sp>
          <p:nvSpPr>
            <p:cNvPr id="83288" name="Freeform: Shape 83287">
              <a:extLst>
                <a:ext uri="{FF2B5EF4-FFF2-40B4-BE49-F238E27FC236}">
                  <a16:creationId xmlns:a16="http://schemas.microsoft.com/office/drawing/2014/main" id="{8F11A70E-F42C-4ED3-5907-D72992176EB6}"/>
                </a:ext>
              </a:extLst>
            </p:cNvPr>
            <p:cNvSpPr/>
            <p:nvPr/>
          </p:nvSpPr>
          <p:spPr>
            <a:xfrm>
              <a:off x="5942618" y="1926868"/>
              <a:ext cx="1709422" cy="2050898"/>
            </a:xfrm>
            <a:custGeom>
              <a:avLst/>
              <a:gdLst>
                <a:gd name="connsiteX0" fmla="*/ 1709347 w 1709422"/>
                <a:gd name="connsiteY0" fmla="*/ 1758507 h 2050898"/>
                <a:gd name="connsiteX1" fmla="*/ 4462 w 1709422"/>
                <a:gd name="connsiteY1" fmla="*/ 0 h 2050898"/>
                <a:gd name="connsiteX2" fmla="*/ 295795 w 1709422"/>
                <a:gd name="connsiteY2" fmla="*/ 496369 h 2050898"/>
                <a:gd name="connsiteX3" fmla="*/ 0 w 1709422"/>
                <a:gd name="connsiteY3" fmla="*/ 1000453 h 2050898"/>
                <a:gd name="connsiteX4" fmla="*/ 710785 w 1709422"/>
                <a:gd name="connsiteY4" fmla="*/ 1757221 h 2050898"/>
                <a:gd name="connsiteX5" fmla="*/ 1211238 w 1709422"/>
                <a:gd name="connsiteY5" fmla="*/ 2050898 h 2050898"/>
                <a:gd name="connsiteX6" fmla="*/ 1709422 w 1709422"/>
                <a:gd name="connsiteY6" fmla="*/ 1758507 h 205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9422" h="2050898">
                  <a:moveTo>
                    <a:pt x="1709347" y="1758507"/>
                  </a:moveTo>
                  <a:cubicBezTo>
                    <a:pt x="1692254" y="814475"/>
                    <a:pt x="941082" y="45757"/>
                    <a:pt x="4462" y="0"/>
                  </a:cubicBezTo>
                  <a:lnTo>
                    <a:pt x="295795" y="496369"/>
                  </a:lnTo>
                  <a:lnTo>
                    <a:pt x="0" y="1000453"/>
                  </a:lnTo>
                  <a:cubicBezTo>
                    <a:pt x="387460" y="1041445"/>
                    <a:pt x="693919" y="1362879"/>
                    <a:pt x="710785" y="1757221"/>
                  </a:cubicBezTo>
                  <a:lnTo>
                    <a:pt x="1211238" y="2050898"/>
                  </a:lnTo>
                  <a:lnTo>
                    <a:pt x="1709422" y="1758507"/>
                  </a:lnTo>
                  <a:close/>
                </a:path>
              </a:pathLst>
            </a:custGeom>
            <a:solidFill>
              <a:schemeClr val="accent1"/>
            </a:solidFill>
            <a:ln w="7556" cap="flat">
              <a:noFill/>
              <a:prstDash val="solid"/>
              <a:miter/>
            </a:ln>
          </p:spPr>
          <p:txBody>
            <a:bodyPr rtlCol="0" anchor="ctr"/>
            <a:lstStyle/>
            <a:p>
              <a:endParaRPr lang="en-AU"/>
            </a:p>
          </p:txBody>
        </p:sp>
        <p:sp>
          <p:nvSpPr>
            <p:cNvPr id="83289" name="Freeform: Shape 83288">
              <a:extLst>
                <a:ext uri="{FF2B5EF4-FFF2-40B4-BE49-F238E27FC236}">
                  <a16:creationId xmlns:a16="http://schemas.microsoft.com/office/drawing/2014/main" id="{F6846EA4-3F0D-7B94-AF5E-938E81E3356B}"/>
                </a:ext>
              </a:extLst>
            </p:cNvPr>
            <p:cNvSpPr/>
            <p:nvPr/>
          </p:nvSpPr>
          <p:spPr>
            <a:xfrm>
              <a:off x="4067110" y="1925053"/>
              <a:ext cx="2050898" cy="1709346"/>
            </a:xfrm>
            <a:custGeom>
              <a:avLst/>
              <a:gdLst>
                <a:gd name="connsiteX0" fmla="*/ 2050898 w 2050898"/>
                <a:gd name="connsiteY0" fmla="*/ 498184 h 1709346"/>
                <a:gd name="connsiteX1" fmla="*/ 1758507 w 2050898"/>
                <a:gd name="connsiteY1" fmla="*/ 0 h 1709346"/>
                <a:gd name="connsiteX2" fmla="*/ 0 w 2050898"/>
                <a:gd name="connsiteY2" fmla="*/ 1704884 h 1709346"/>
                <a:gd name="connsiteX3" fmla="*/ 496369 w 2050898"/>
                <a:gd name="connsiteY3" fmla="*/ 1413552 h 1709346"/>
                <a:gd name="connsiteX4" fmla="*/ 1000453 w 2050898"/>
                <a:gd name="connsiteY4" fmla="*/ 1709346 h 1709346"/>
                <a:gd name="connsiteX5" fmla="*/ 1757221 w 2050898"/>
                <a:gd name="connsiteY5" fmla="*/ 998562 h 1709346"/>
                <a:gd name="connsiteX6" fmla="*/ 2050898 w 2050898"/>
                <a:gd name="connsiteY6" fmla="*/ 498109 h 170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0898" h="1709346">
                  <a:moveTo>
                    <a:pt x="2050898" y="498184"/>
                  </a:moveTo>
                  <a:lnTo>
                    <a:pt x="1758507" y="0"/>
                  </a:lnTo>
                  <a:cubicBezTo>
                    <a:pt x="814475" y="17093"/>
                    <a:pt x="45757" y="768340"/>
                    <a:pt x="0" y="1704884"/>
                  </a:cubicBezTo>
                  <a:lnTo>
                    <a:pt x="496369" y="1413552"/>
                  </a:lnTo>
                  <a:lnTo>
                    <a:pt x="1000453" y="1709346"/>
                  </a:lnTo>
                  <a:cubicBezTo>
                    <a:pt x="1041445" y="1321962"/>
                    <a:pt x="1362879" y="1015428"/>
                    <a:pt x="1757221" y="998562"/>
                  </a:cubicBezTo>
                  <a:lnTo>
                    <a:pt x="2050898" y="498109"/>
                  </a:lnTo>
                  <a:close/>
                </a:path>
              </a:pathLst>
            </a:custGeom>
            <a:solidFill>
              <a:srgbClr val="636466"/>
            </a:solidFill>
            <a:ln w="7556" cap="flat">
              <a:noFill/>
              <a:prstDash val="solid"/>
              <a:miter/>
            </a:ln>
          </p:spPr>
          <p:txBody>
            <a:bodyPr rtlCol="0" anchor="ctr"/>
            <a:lstStyle/>
            <a:p>
              <a:endParaRPr lang="en-AU"/>
            </a:p>
          </p:txBody>
        </p:sp>
      </p:grpSp>
      <p:sp>
        <p:nvSpPr>
          <p:cNvPr id="83295" name="TextBox 83294">
            <a:extLst>
              <a:ext uri="{FF2B5EF4-FFF2-40B4-BE49-F238E27FC236}">
                <a16:creationId xmlns:a16="http://schemas.microsoft.com/office/drawing/2014/main" id="{A74B960C-4CA5-7FF8-0DFD-CDA29840369B}"/>
              </a:ext>
            </a:extLst>
          </p:cNvPr>
          <p:cNvSpPr txBox="1"/>
          <p:nvPr/>
        </p:nvSpPr>
        <p:spPr bwMode="gray">
          <a:xfrm>
            <a:off x="4429289" y="4457493"/>
            <a:ext cx="1895167" cy="338554"/>
          </a:xfrm>
          <a:prstGeom prst="rect">
            <a:avLst/>
          </a:prstGeom>
          <a:noFill/>
        </p:spPr>
        <p:txBody>
          <a:bodyPr wrap="square">
            <a:spAutoFit/>
          </a:bodyPr>
          <a:lstStyle/>
          <a:p>
            <a:pPr marL="0" lvl="3" defTabSz="801688">
              <a:spcBef>
                <a:spcPct val="20000"/>
              </a:spcBef>
              <a:defRPr/>
            </a:pPr>
            <a:r>
              <a:rPr lang="de-DE" sz="1600" b="1" noProof="1">
                <a:solidFill>
                  <a:schemeClr val="bg1"/>
                </a:solidFill>
                <a:latin typeface="Arial" panose="020B0604020202020204" pitchFamily="34" charset="0"/>
                <a:cs typeface="Arial" charset="0"/>
              </a:rPr>
              <a:t>Measure</a:t>
            </a:r>
          </a:p>
        </p:txBody>
      </p:sp>
      <p:sp>
        <p:nvSpPr>
          <p:cNvPr id="83296" name="TextBox 83295">
            <a:extLst>
              <a:ext uri="{FF2B5EF4-FFF2-40B4-BE49-F238E27FC236}">
                <a16:creationId xmlns:a16="http://schemas.microsoft.com/office/drawing/2014/main" id="{1E03BD4E-A5B8-DB1F-D06A-23776D534298}"/>
              </a:ext>
            </a:extLst>
          </p:cNvPr>
          <p:cNvSpPr txBox="1"/>
          <p:nvPr/>
        </p:nvSpPr>
        <p:spPr bwMode="gray">
          <a:xfrm>
            <a:off x="4639025" y="2508377"/>
            <a:ext cx="1895167" cy="338554"/>
          </a:xfrm>
          <a:prstGeom prst="rect">
            <a:avLst/>
          </a:prstGeom>
          <a:noFill/>
        </p:spPr>
        <p:txBody>
          <a:bodyPr wrap="square">
            <a:spAutoFit/>
          </a:bodyPr>
          <a:lstStyle/>
          <a:p>
            <a:pPr marL="0" lvl="3" defTabSz="801688">
              <a:spcBef>
                <a:spcPct val="20000"/>
              </a:spcBef>
              <a:defRPr/>
            </a:pPr>
            <a:r>
              <a:rPr lang="de-DE" sz="1600" b="1" noProof="1">
                <a:solidFill>
                  <a:schemeClr val="bg1"/>
                </a:solidFill>
                <a:latin typeface="Arial" panose="020B0604020202020204" pitchFamily="34" charset="0"/>
                <a:cs typeface="Arial" charset="0"/>
              </a:rPr>
              <a:t>Review</a:t>
            </a:r>
          </a:p>
        </p:txBody>
      </p:sp>
      <p:sp>
        <p:nvSpPr>
          <p:cNvPr id="83297" name="TextBox 83296">
            <a:extLst>
              <a:ext uri="{FF2B5EF4-FFF2-40B4-BE49-F238E27FC236}">
                <a16:creationId xmlns:a16="http://schemas.microsoft.com/office/drawing/2014/main" id="{70F3ECC5-7954-338B-01E7-FC0568EF821E}"/>
              </a:ext>
            </a:extLst>
          </p:cNvPr>
          <p:cNvSpPr txBox="1"/>
          <p:nvPr/>
        </p:nvSpPr>
        <p:spPr bwMode="gray">
          <a:xfrm>
            <a:off x="6380831" y="2508377"/>
            <a:ext cx="1424571" cy="338554"/>
          </a:xfrm>
          <a:prstGeom prst="rect">
            <a:avLst/>
          </a:prstGeom>
          <a:noFill/>
        </p:spPr>
        <p:txBody>
          <a:bodyPr wrap="square">
            <a:spAutoFit/>
          </a:bodyPr>
          <a:lstStyle/>
          <a:p>
            <a:pPr marL="0" lvl="3" defTabSz="801688">
              <a:spcBef>
                <a:spcPct val="20000"/>
              </a:spcBef>
              <a:defRPr/>
            </a:pPr>
            <a:r>
              <a:rPr lang="de-DE" sz="1600" b="1" noProof="1">
                <a:solidFill>
                  <a:schemeClr val="bg1"/>
                </a:solidFill>
                <a:latin typeface="Arial" panose="020B0604020202020204" pitchFamily="34" charset="0"/>
                <a:cs typeface="Arial" charset="0"/>
              </a:rPr>
              <a:t>Plan</a:t>
            </a:r>
          </a:p>
        </p:txBody>
      </p:sp>
      <p:sp>
        <p:nvSpPr>
          <p:cNvPr id="83298" name="TextBox 83297">
            <a:extLst>
              <a:ext uri="{FF2B5EF4-FFF2-40B4-BE49-F238E27FC236}">
                <a16:creationId xmlns:a16="http://schemas.microsoft.com/office/drawing/2014/main" id="{DA058632-D73C-F49C-D8B0-4EC73AADCA2F}"/>
              </a:ext>
            </a:extLst>
          </p:cNvPr>
          <p:cNvSpPr txBox="1"/>
          <p:nvPr/>
        </p:nvSpPr>
        <p:spPr bwMode="gray">
          <a:xfrm>
            <a:off x="6177171" y="4457493"/>
            <a:ext cx="1424571" cy="338554"/>
          </a:xfrm>
          <a:prstGeom prst="rect">
            <a:avLst/>
          </a:prstGeom>
          <a:noFill/>
        </p:spPr>
        <p:txBody>
          <a:bodyPr wrap="square">
            <a:spAutoFit/>
          </a:bodyPr>
          <a:lstStyle/>
          <a:p>
            <a:pPr marL="0" lvl="3" defTabSz="801688">
              <a:spcBef>
                <a:spcPct val="20000"/>
              </a:spcBef>
              <a:defRPr/>
            </a:pPr>
            <a:r>
              <a:rPr lang="de-DE" sz="1600" b="1" noProof="1">
                <a:solidFill>
                  <a:schemeClr val="bg1"/>
                </a:solidFill>
                <a:latin typeface="Arial" panose="020B0604020202020204" pitchFamily="34" charset="0"/>
                <a:cs typeface="Arial" charset="0"/>
              </a:rPr>
              <a:t>Organise</a:t>
            </a:r>
          </a:p>
        </p:txBody>
      </p:sp>
      <p:grpSp>
        <p:nvGrpSpPr>
          <p:cNvPr id="2" name="Group 1">
            <a:extLst>
              <a:ext uri="{FF2B5EF4-FFF2-40B4-BE49-F238E27FC236}">
                <a16:creationId xmlns:a16="http://schemas.microsoft.com/office/drawing/2014/main" id="{01A2657C-7283-CB98-E04B-5FDDBE6C23A7}"/>
              </a:ext>
            </a:extLst>
          </p:cNvPr>
          <p:cNvGrpSpPr/>
          <p:nvPr/>
        </p:nvGrpSpPr>
        <p:grpSpPr>
          <a:xfrm>
            <a:off x="10526279" y="-102924"/>
            <a:ext cx="1731699" cy="1731699"/>
            <a:chOff x="10526279" y="-102924"/>
            <a:chExt cx="1731699" cy="1731699"/>
          </a:xfrm>
        </p:grpSpPr>
        <p:sp>
          <p:nvSpPr>
            <p:cNvPr id="3" name="Rectangle 2">
              <a:extLst>
                <a:ext uri="{FF2B5EF4-FFF2-40B4-BE49-F238E27FC236}">
                  <a16:creationId xmlns:a16="http://schemas.microsoft.com/office/drawing/2014/main" id="{E59C0B47-0A69-2B9F-76F6-5BF019CA2A03}"/>
                </a:ext>
              </a:extLst>
            </p:cNvPr>
            <p:cNvSpPr/>
            <p:nvPr/>
          </p:nvSpPr>
          <p:spPr bwMode="gray">
            <a:xfrm>
              <a:off x="10576703" y="-24663"/>
              <a:ext cx="1631107" cy="1597736"/>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5" name="Picture 4">
              <a:extLst>
                <a:ext uri="{FF2B5EF4-FFF2-40B4-BE49-F238E27FC236}">
                  <a16:creationId xmlns:a16="http://schemas.microsoft.com/office/drawing/2014/main" id="{F5F2E81D-6DEB-2167-BF6C-EEACBA104CD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526279" y="-102924"/>
              <a:ext cx="1731699" cy="1731699"/>
            </a:xfrm>
            <a:prstGeom prst="rect">
              <a:avLst/>
            </a:prstGeom>
          </p:spPr>
        </p:pic>
        <p:sp>
          <p:nvSpPr>
            <p:cNvPr id="6" name="Freeform: Shape 5">
              <a:extLst>
                <a:ext uri="{FF2B5EF4-FFF2-40B4-BE49-F238E27FC236}">
                  <a16:creationId xmlns:a16="http://schemas.microsoft.com/office/drawing/2014/main" id="{52448A58-B807-03CC-A4B8-2D65DE5AA4F8}"/>
                </a:ext>
              </a:extLst>
            </p:cNvPr>
            <p:cNvSpPr/>
            <p:nvPr/>
          </p:nvSpPr>
          <p:spPr bwMode="gray">
            <a:xfrm>
              <a:off x="10815320" y="71120"/>
              <a:ext cx="1282700" cy="1394460"/>
            </a:xfrm>
            <a:custGeom>
              <a:avLst/>
              <a:gdLst>
                <a:gd name="connsiteX0" fmla="*/ 528320 w 1282700"/>
                <a:gd name="connsiteY0" fmla="*/ 0 h 1394460"/>
                <a:gd name="connsiteX1" fmla="*/ 916940 w 1282700"/>
                <a:gd name="connsiteY1" fmla="*/ 76200 h 1394460"/>
                <a:gd name="connsiteX2" fmla="*/ 1160780 w 1282700"/>
                <a:gd name="connsiteY2" fmla="*/ 271780 h 1394460"/>
                <a:gd name="connsiteX3" fmla="*/ 1282700 w 1282700"/>
                <a:gd name="connsiteY3" fmla="*/ 637540 h 1394460"/>
                <a:gd name="connsiteX4" fmla="*/ 1201420 w 1282700"/>
                <a:gd name="connsiteY4" fmla="*/ 939800 h 1394460"/>
                <a:gd name="connsiteX5" fmla="*/ 881380 w 1282700"/>
                <a:gd name="connsiteY5" fmla="*/ 1310640 h 1394460"/>
                <a:gd name="connsiteX6" fmla="*/ 543476 w 1282700"/>
                <a:gd name="connsiteY6" fmla="*/ 1333293 h 1394460"/>
                <a:gd name="connsiteX7" fmla="*/ 510540 w 1282700"/>
                <a:gd name="connsiteY7" fmla="*/ 1394460 h 1394460"/>
                <a:gd name="connsiteX8" fmla="*/ 142240 w 1282700"/>
                <a:gd name="connsiteY8" fmla="*/ 1214120 h 1394460"/>
                <a:gd name="connsiteX9" fmla="*/ 201893 w 1282700"/>
                <a:gd name="connsiteY9" fmla="*/ 1143478 h 1394460"/>
                <a:gd name="connsiteX10" fmla="*/ 160020 w 1282700"/>
                <a:gd name="connsiteY10" fmla="*/ 1109980 h 1394460"/>
                <a:gd name="connsiteX11" fmla="*/ 60960 w 1282700"/>
                <a:gd name="connsiteY11" fmla="*/ 980440 h 1394460"/>
                <a:gd name="connsiteX12" fmla="*/ 15240 w 1282700"/>
                <a:gd name="connsiteY12" fmla="*/ 878840 h 1394460"/>
                <a:gd name="connsiteX13" fmla="*/ 0 w 1282700"/>
                <a:gd name="connsiteY13" fmla="*/ 795020 h 1394460"/>
                <a:gd name="connsiteX14" fmla="*/ 101600 w 1282700"/>
                <a:gd name="connsiteY14" fmla="*/ 774700 h 1394460"/>
                <a:gd name="connsiteX15" fmla="*/ 137160 w 1282700"/>
                <a:gd name="connsiteY15" fmla="*/ 731520 h 1394460"/>
                <a:gd name="connsiteX16" fmla="*/ 177800 w 1282700"/>
                <a:gd name="connsiteY16" fmla="*/ 759460 h 1394460"/>
                <a:gd name="connsiteX17" fmla="*/ 375920 w 1282700"/>
                <a:gd name="connsiteY17" fmla="*/ 723900 h 1394460"/>
                <a:gd name="connsiteX18" fmla="*/ 378460 w 1282700"/>
                <a:gd name="connsiteY18" fmla="*/ 731520 h 1394460"/>
                <a:gd name="connsiteX19" fmla="*/ 444500 w 1282700"/>
                <a:gd name="connsiteY19" fmla="*/ 815340 h 1394460"/>
                <a:gd name="connsiteX20" fmla="*/ 556260 w 1282700"/>
                <a:gd name="connsiteY20" fmla="*/ 871220 h 1394460"/>
                <a:gd name="connsiteX21" fmla="*/ 670560 w 1282700"/>
                <a:gd name="connsiteY21" fmla="*/ 853440 h 1394460"/>
                <a:gd name="connsiteX22" fmla="*/ 731520 w 1282700"/>
                <a:gd name="connsiteY22" fmla="*/ 789940 h 1394460"/>
                <a:gd name="connsiteX23" fmla="*/ 764540 w 1282700"/>
                <a:gd name="connsiteY23" fmla="*/ 693420 h 1394460"/>
                <a:gd name="connsiteX24" fmla="*/ 688340 w 1282700"/>
                <a:gd name="connsiteY24" fmla="*/ 556260 h 1394460"/>
                <a:gd name="connsiteX25" fmla="*/ 553720 w 1282700"/>
                <a:gd name="connsiteY25" fmla="*/ 533400 h 1394460"/>
                <a:gd name="connsiteX26" fmla="*/ 424180 w 1282700"/>
                <a:gd name="connsiteY26" fmla="*/ 599440 h 1394460"/>
                <a:gd name="connsiteX27" fmla="*/ 236220 w 1282700"/>
                <a:gd name="connsiteY27" fmla="*/ 495300 h 1394460"/>
                <a:gd name="connsiteX28" fmla="*/ 205740 w 1282700"/>
                <a:gd name="connsiteY28" fmla="*/ 434340 h 1394460"/>
                <a:gd name="connsiteX29" fmla="*/ 167640 w 1282700"/>
                <a:gd name="connsiteY29" fmla="*/ 449580 h 1394460"/>
                <a:gd name="connsiteX30" fmla="*/ 60960 w 1282700"/>
                <a:gd name="connsiteY30" fmla="*/ 391160 h 1394460"/>
                <a:gd name="connsiteX31" fmla="*/ 170180 w 1282700"/>
                <a:gd name="connsiteY31" fmla="*/ 259080 h 1394460"/>
                <a:gd name="connsiteX32" fmla="*/ 187960 w 1282700"/>
                <a:gd name="connsiteY32" fmla="*/ 246380 h 1394460"/>
                <a:gd name="connsiteX33" fmla="*/ 259080 w 1282700"/>
                <a:gd name="connsiteY33" fmla="*/ 198120 h 1394460"/>
                <a:gd name="connsiteX34" fmla="*/ 360680 w 1282700"/>
                <a:gd name="connsiteY34" fmla="*/ 139700 h 1394460"/>
                <a:gd name="connsiteX35" fmla="*/ 378460 w 1282700"/>
                <a:gd name="connsiteY35" fmla="*/ 144780 h 1394460"/>
                <a:gd name="connsiteX36" fmla="*/ 358140 w 1282700"/>
                <a:gd name="connsiteY36" fmla="*/ 81280 h 139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82700" h="1394460">
                  <a:moveTo>
                    <a:pt x="528320" y="0"/>
                  </a:moveTo>
                  <a:lnTo>
                    <a:pt x="916940" y="76200"/>
                  </a:lnTo>
                  <a:lnTo>
                    <a:pt x="1160780" y="271780"/>
                  </a:lnTo>
                  <a:lnTo>
                    <a:pt x="1282700" y="637540"/>
                  </a:lnTo>
                  <a:lnTo>
                    <a:pt x="1201420" y="939800"/>
                  </a:lnTo>
                  <a:lnTo>
                    <a:pt x="881380" y="1310640"/>
                  </a:lnTo>
                  <a:lnTo>
                    <a:pt x="543476" y="1333293"/>
                  </a:lnTo>
                  <a:lnTo>
                    <a:pt x="510540" y="1394460"/>
                  </a:lnTo>
                  <a:lnTo>
                    <a:pt x="142240" y="1214120"/>
                  </a:lnTo>
                  <a:lnTo>
                    <a:pt x="201893" y="1143478"/>
                  </a:lnTo>
                  <a:lnTo>
                    <a:pt x="160020" y="1109980"/>
                  </a:lnTo>
                  <a:lnTo>
                    <a:pt x="60960" y="980440"/>
                  </a:lnTo>
                  <a:lnTo>
                    <a:pt x="15240" y="878840"/>
                  </a:lnTo>
                  <a:lnTo>
                    <a:pt x="0" y="795020"/>
                  </a:lnTo>
                  <a:lnTo>
                    <a:pt x="101600" y="774700"/>
                  </a:lnTo>
                  <a:lnTo>
                    <a:pt x="137160" y="731520"/>
                  </a:lnTo>
                  <a:lnTo>
                    <a:pt x="177800" y="759460"/>
                  </a:lnTo>
                  <a:lnTo>
                    <a:pt x="375920" y="723900"/>
                  </a:lnTo>
                  <a:lnTo>
                    <a:pt x="378460" y="731520"/>
                  </a:lnTo>
                  <a:lnTo>
                    <a:pt x="444500" y="815340"/>
                  </a:lnTo>
                  <a:lnTo>
                    <a:pt x="556260" y="871220"/>
                  </a:lnTo>
                  <a:lnTo>
                    <a:pt x="670560" y="853440"/>
                  </a:lnTo>
                  <a:lnTo>
                    <a:pt x="731520" y="789940"/>
                  </a:lnTo>
                  <a:lnTo>
                    <a:pt x="764540" y="693420"/>
                  </a:lnTo>
                  <a:lnTo>
                    <a:pt x="688340" y="556260"/>
                  </a:lnTo>
                  <a:lnTo>
                    <a:pt x="553720" y="533400"/>
                  </a:lnTo>
                  <a:lnTo>
                    <a:pt x="424180" y="599440"/>
                  </a:lnTo>
                  <a:lnTo>
                    <a:pt x="236220" y="495300"/>
                  </a:lnTo>
                  <a:lnTo>
                    <a:pt x="205740" y="434340"/>
                  </a:lnTo>
                  <a:lnTo>
                    <a:pt x="167640" y="449580"/>
                  </a:lnTo>
                  <a:lnTo>
                    <a:pt x="60960" y="391160"/>
                  </a:lnTo>
                  <a:lnTo>
                    <a:pt x="170180" y="259080"/>
                  </a:lnTo>
                  <a:lnTo>
                    <a:pt x="187960" y="246380"/>
                  </a:lnTo>
                  <a:lnTo>
                    <a:pt x="259080" y="198120"/>
                  </a:lnTo>
                  <a:lnTo>
                    <a:pt x="360680" y="139700"/>
                  </a:lnTo>
                  <a:lnTo>
                    <a:pt x="378460" y="144780"/>
                  </a:lnTo>
                  <a:lnTo>
                    <a:pt x="358140" y="81280"/>
                  </a:lnTo>
                  <a:close/>
                </a:path>
              </a:pathLst>
            </a:cu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spTree>
    <p:custDataLst>
      <p:tags r:id="rId1"/>
    </p:custDataLst>
    <p:extLst>
      <p:ext uri="{BB962C8B-B14F-4D97-AF65-F5344CB8AC3E}">
        <p14:creationId xmlns:p14="http://schemas.microsoft.com/office/powerpoint/2010/main" val="1485674509"/>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btfpColumnIndicatorGroup2">
            <a:extLst>
              <a:ext uri="{FF2B5EF4-FFF2-40B4-BE49-F238E27FC236}">
                <a16:creationId xmlns:a16="http://schemas.microsoft.com/office/drawing/2014/main" id="{49537DDE-C8EB-6573-09FE-A7B9852A4369}"/>
              </a:ext>
            </a:extLst>
          </p:cNvPr>
          <p:cNvGrpSpPr/>
          <p:nvPr/>
        </p:nvGrpSpPr>
        <p:grpSpPr>
          <a:xfrm>
            <a:off x="0" y="6926580"/>
            <a:ext cx="12192000" cy="137160"/>
            <a:chOff x="0" y="6926580"/>
            <a:chExt cx="12192000" cy="137160"/>
          </a:xfrm>
        </p:grpSpPr>
        <p:sp>
          <p:nvSpPr>
            <p:cNvPr id="44" name="btfpColumnGapBlocker871004">
              <a:extLst>
                <a:ext uri="{FF2B5EF4-FFF2-40B4-BE49-F238E27FC236}">
                  <a16:creationId xmlns:a16="http://schemas.microsoft.com/office/drawing/2014/main" id="{FC7F10A8-C41D-E58B-7011-8A38A89B5760}"/>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sp>
          <p:nvSpPr>
            <p:cNvPr id="42" name="btfpColumnGapBlocker743895">
              <a:extLst>
                <a:ext uri="{FF2B5EF4-FFF2-40B4-BE49-F238E27FC236}">
                  <a16:creationId xmlns:a16="http://schemas.microsoft.com/office/drawing/2014/main" id="{504B1120-A99F-5D47-4855-F33896BC3A63}"/>
                </a:ext>
              </a:extLst>
            </p:cNvPr>
            <p:cNvSpPr/>
            <p:nvPr/>
          </p:nvSpPr>
          <p:spPr bwMode="gray">
            <a:xfrm>
              <a:off x="8842375"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40" name="btfpColumnIndicator641344">
              <a:extLst>
                <a:ext uri="{FF2B5EF4-FFF2-40B4-BE49-F238E27FC236}">
                  <a16:creationId xmlns:a16="http://schemas.microsoft.com/office/drawing/2014/main" id="{914BD87A-90A7-5023-B67C-D7CAB926EA31}"/>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8" name="btfpColumnIndicator907904">
              <a:extLst>
                <a:ext uri="{FF2B5EF4-FFF2-40B4-BE49-F238E27FC236}">
                  <a16:creationId xmlns:a16="http://schemas.microsoft.com/office/drawing/2014/main" id="{9A698DA6-7A9B-525D-3CA6-EBB6308B498D}"/>
                </a:ext>
              </a:extLst>
            </p:cNvPr>
            <p:cNvCxnSpPr/>
            <p:nvPr/>
          </p:nvCxnSpPr>
          <p:spPr bwMode="gray">
            <a:xfrm flipV="1">
              <a:off x="937577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6" name="btfpColumnGapBlocker294617">
              <a:extLst>
                <a:ext uri="{FF2B5EF4-FFF2-40B4-BE49-F238E27FC236}">
                  <a16:creationId xmlns:a16="http://schemas.microsoft.com/office/drawing/2014/main" id="{61236F51-746F-FC14-6B6D-C790B3C62795}"/>
                </a:ext>
              </a:extLst>
            </p:cNvPr>
            <p:cNvSpPr/>
            <p:nvPr/>
          </p:nvSpPr>
          <p:spPr bwMode="gray">
            <a:xfrm>
              <a:off x="5835650"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34" name="btfpColumnIndicator127849">
              <a:extLst>
                <a:ext uri="{FF2B5EF4-FFF2-40B4-BE49-F238E27FC236}">
                  <a16:creationId xmlns:a16="http://schemas.microsoft.com/office/drawing/2014/main" id="{6456C78C-F3D2-C2C6-36E7-8810542FC163}"/>
                </a:ext>
              </a:extLst>
            </p:cNvPr>
            <p:cNvCxnSpPr/>
            <p:nvPr/>
          </p:nvCxnSpPr>
          <p:spPr bwMode="gray">
            <a:xfrm flipV="1">
              <a:off x="884237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2" name="btfpColumnIndicator311295">
              <a:extLst>
                <a:ext uri="{FF2B5EF4-FFF2-40B4-BE49-F238E27FC236}">
                  <a16:creationId xmlns:a16="http://schemas.microsoft.com/office/drawing/2014/main" id="{BBF03901-E5F3-84F3-C83B-EAC0B928E824}"/>
                </a:ext>
              </a:extLst>
            </p:cNvPr>
            <p:cNvCxnSpPr/>
            <p:nvPr/>
          </p:nvCxnSpPr>
          <p:spPr bwMode="gray">
            <a:xfrm flipV="1">
              <a:off x="63690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0" name="btfpColumnGapBlocker372393">
              <a:extLst>
                <a:ext uri="{FF2B5EF4-FFF2-40B4-BE49-F238E27FC236}">
                  <a16:creationId xmlns:a16="http://schemas.microsoft.com/office/drawing/2014/main" id="{AAE5BF38-DF06-CC8F-B6F1-D0CBFAC44A66}"/>
                </a:ext>
              </a:extLst>
            </p:cNvPr>
            <p:cNvSpPr/>
            <p:nvPr/>
          </p:nvSpPr>
          <p:spPr bwMode="gray">
            <a:xfrm>
              <a:off x="2828925"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8" name="btfpColumnIndicator238009">
              <a:extLst>
                <a:ext uri="{FF2B5EF4-FFF2-40B4-BE49-F238E27FC236}">
                  <a16:creationId xmlns:a16="http://schemas.microsoft.com/office/drawing/2014/main" id="{D8685CA5-075E-0194-1A3D-AED31DFAEB7A}"/>
                </a:ext>
              </a:extLst>
            </p:cNvPr>
            <p:cNvCxnSpPr/>
            <p:nvPr/>
          </p:nvCxnSpPr>
          <p:spPr bwMode="gray">
            <a:xfrm flipV="1">
              <a:off x="58356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6" name="btfpColumnIndicator900123">
              <a:extLst>
                <a:ext uri="{FF2B5EF4-FFF2-40B4-BE49-F238E27FC236}">
                  <a16:creationId xmlns:a16="http://schemas.microsoft.com/office/drawing/2014/main" id="{78C06FFA-69A2-DB65-6230-985665B154AF}"/>
                </a:ext>
              </a:extLst>
            </p:cNvPr>
            <p:cNvCxnSpPr/>
            <p:nvPr/>
          </p:nvCxnSpPr>
          <p:spPr bwMode="gray">
            <a:xfrm flipV="1">
              <a:off x="336232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4" name="btfpColumnGapBlocker176487">
              <a:extLst>
                <a:ext uri="{FF2B5EF4-FFF2-40B4-BE49-F238E27FC236}">
                  <a16:creationId xmlns:a16="http://schemas.microsoft.com/office/drawing/2014/main" id="{15042321-8504-3F8D-E987-D475601AD88F}"/>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2" name="btfpColumnIndicator401008">
              <a:extLst>
                <a:ext uri="{FF2B5EF4-FFF2-40B4-BE49-F238E27FC236}">
                  <a16:creationId xmlns:a16="http://schemas.microsoft.com/office/drawing/2014/main" id="{2D3D3E71-540D-A1C6-386D-90E0990C1FA0}"/>
                </a:ext>
              </a:extLst>
            </p:cNvPr>
            <p:cNvCxnSpPr/>
            <p:nvPr/>
          </p:nvCxnSpPr>
          <p:spPr bwMode="gray">
            <a:xfrm flipV="1">
              <a:off x="282892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 name="btfpColumnIndicator913447">
              <a:extLst>
                <a:ext uri="{FF2B5EF4-FFF2-40B4-BE49-F238E27FC236}">
                  <a16:creationId xmlns:a16="http://schemas.microsoft.com/office/drawing/2014/main" id="{0AB4FF57-5CA1-47BD-C7A3-71995D549174}"/>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45" name="btfpColumnIndicatorGroup1">
            <a:extLst>
              <a:ext uri="{FF2B5EF4-FFF2-40B4-BE49-F238E27FC236}">
                <a16:creationId xmlns:a16="http://schemas.microsoft.com/office/drawing/2014/main" id="{D5AD0AF7-C020-3903-1936-DEC160301FAA}"/>
              </a:ext>
            </a:extLst>
          </p:cNvPr>
          <p:cNvGrpSpPr/>
          <p:nvPr/>
        </p:nvGrpSpPr>
        <p:grpSpPr>
          <a:xfrm>
            <a:off x="0" y="-205740"/>
            <a:ext cx="12192000" cy="137160"/>
            <a:chOff x="0" y="-205740"/>
            <a:chExt cx="12192000" cy="137160"/>
          </a:xfrm>
        </p:grpSpPr>
        <p:sp>
          <p:nvSpPr>
            <p:cNvPr id="43" name="btfpColumnGapBlocker210954">
              <a:extLst>
                <a:ext uri="{FF2B5EF4-FFF2-40B4-BE49-F238E27FC236}">
                  <a16:creationId xmlns:a16="http://schemas.microsoft.com/office/drawing/2014/main" id="{7581DF1C-FE2D-7109-DB8D-20F8F067DFDB}"/>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sp>
          <p:nvSpPr>
            <p:cNvPr id="41" name="btfpColumnGapBlocker828859">
              <a:extLst>
                <a:ext uri="{FF2B5EF4-FFF2-40B4-BE49-F238E27FC236}">
                  <a16:creationId xmlns:a16="http://schemas.microsoft.com/office/drawing/2014/main" id="{CEF86E31-0D36-83CE-D304-6C22213DD96D}"/>
                </a:ext>
              </a:extLst>
            </p:cNvPr>
            <p:cNvSpPr/>
            <p:nvPr/>
          </p:nvSpPr>
          <p:spPr bwMode="gray">
            <a:xfrm>
              <a:off x="8842375"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39" name="btfpColumnIndicator522908">
              <a:extLst>
                <a:ext uri="{FF2B5EF4-FFF2-40B4-BE49-F238E27FC236}">
                  <a16:creationId xmlns:a16="http://schemas.microsoft.com/office/drawing/2014/main" id="{8164FEE7-4F0F-27EA-A782-9C949E9A6B59}"/>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7" name="btfpColumnIndicator187461">
              <a:extLst>
                <a:ext uri="{FF2B5EF4-FFF2-40B4-BE49-F238E27FC236}">
                  <a16:creationId xmlns:a16="http://schemas.microsoft.com/office/drawing/2014/main" id="{029F54AA-AF96-BEF4-D55E-23E2DDBC4A5E}"/>
                </a:ext>
              </a:extLst>
            </p:cNvPr>
            <p:cNvCxnSpPr/>
            <p:nvPr/>
          </p:nvCxnSpPr>
          <p:spPr bwMode="gray">
            <a:xfrm flipV="1">
              <a:off x="937577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5" name="btfpColumnGapBlocker887813">
              <a:extLst>
                <a:ext uri="{FF2B5EF4-FFF2-40B4-BE49-F238E27FC236}">
                  <a16:creationId xmlns:a16="http://schemas.microsoft.com/office/drawing/2014/main" id="{D9F73E29-0B41-D5BC-D414-28FD3F2A442D}"/>
                </a:ext>
              </a:extLst>
            </p:cNvPr>
            <p:cNvSpPr/>
            <p:nvPr/>
          </p:nvSpPr>
          <p:spPr bwMode="gray">
            <a:xfrm>
              <a:off x="5835650"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33" name="btfpColumnIndicator535333">
              <a:extLst>
                <a:ext uri="{FF2B5EF4-FFF2-40B4-BE49-F238E27FC236}">
                  <a16:creationId xmlns:a16="http://schemas.microsoft.com/office/drawing/2014/main" id="{D220D1FB-800F-7D9B-A3D1-E66A7FBA3217}"/>
                </a:ext>
              </a:extLst>
            </p:cNvPr>
            <p:cNvCxnSpPr/>
            <p:nvPr/>
          </p:nvCxnSpPr>
          <p:spPr bwMode="gray">
            <a:xfrm flipV="1">
              <a:off x="884237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1" name="btfpColumnIndicator119479">
              <a:extLst>
                <a:ext uri="{FF2B5EF4-FFF2-40B4-BE49-F238E27FC236}">
                  <a16:creationId xmlns:a16="http://schemas.microsoft.com/office/drawing/2014/main" id="{CE8DA533-1569-2F27-4EC1-ECEB814D155C}"/>
                </a:ext>
              </a:extLst>
            </p:cNvPr>
            <p:cNvCxnSpPr/>
            <p:nvPr/>
          </p:nvCxnSpPr>
          <p:spPr bwMode="gray">
            <a:xfrm flipV="1">
              <a:off x="63690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9" name="btfpColumnGapBlocker927661">
              <a:extLst>
                <a:ext uri="{FF2B5EF4-FFF2-40B4-BE49-F238E27FC236}">
                  <a16:creationId xmlns:a16="http://schemas.microsoft.com/office/drawing/2014/main" id="{6D52AFFE-B032-6D4A-29B2-55D2AB29A6DB}"/>
                </a:ext>
              </a:extLst>
            </p:cNvPr>
            <p:cNvSpPr/>
            <p:nvPr/>
          </p:nvSpPr>
          <p:spPr bwMode="gray">
            <a:xfrm>
              <a:off x="2828925"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7" name="btfpColumnIndicator714111">
              <a:extLst>
                <a:ext uri="{FF2B5EF4-FFF2-40B4-BE49-F238E27FC236}">
                  <a16:creationId xmlns:a16="http://schemas.microsoft.com/office/drawing/2014/main" id="{55311BFA-D068-052B-21BC-3AE79C1F06B4}"/>
                </a:ext>
              </a:extLst>
            </p:cNvPr>
            <p:cNvCxnSpPr/>
            <p:nvPr/>
          </p:nvCxnSpPr>
          <p:spPr bwMode="gray">
            <a:xfrm flipV="1">
              <a:off x="58356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5" name="btfpColumnIndicator726135">
              <a:extLst>
                <a:ext uri="{FF2B5EF4-FFF2-40B4-BE49-F238E27FC236}">
                  <a16:creationId xmlns:a16="http://schemas.microsoft.com/office/drawing/2014/main" id="{4237557D-8A3C-EE75-5CE3-7E618DA11664}"/>
                </a:ext>
              </a:extLst>
            </p:cNvPr>
            <p:cNvCxnSpPr/>
            <p:nvPr/>
          </p:nvCxnSpPr>
          <p:spPr bwMode="gray">
            <a:xfrm flipV="1">
              <a:off x="336232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3" name="btfpColumnGapBlocker780649">
              <a:extLst>
                <a:ext uri="{FF2B5EF4-FFF2-40B4-BE49-F238E27FC236}">
                  <a16:creationId xmlns:a16="http://schemas.microsoft.com/office/drawing/2014/main" id="{BAFDADED-118E-61B6-1567-D1346B14D73B}"/>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21" name="btfpColumnIndicator901082">
              <a:extLst>
                <a:ext uri="{FF2B5EF4-FFF2-40B4-BE49-F238E27FC236}">
                  <a16:creationId xmlns:a16="http://schemas.microsoft.com/office/drawing/2014/main" id="{89095BAC-4836-1110-4AAA-85135B026950}"/>
                </a:ext>
              </a:extLst>
            </p:cNvPr>
            <p:cNvCxnSpPr/>
            <p:nvPr/>
          </p:nvCxnSpPr>
          <p:spPr bwMode="gray">
            <a:xfrm flipV="1">
              <a:off x="282892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9" name="btfpColumnIndicator738664">
              <a:extLst>
                <a:ext uri="{FF2B5EF4-FFF2-40B4-BE49-F238E27FC236}">
                  <a16:creationId xmlns:a16="http://schemas.microsoft.com/office/drawing/2014/main" id="{E72A4B32-8CCA-C10B-C5A9-CD1D2D215271}"/>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48" name="Title 47">
            <a:extLst>
              <a:ext uri="{FF2B5EF4-FFF2-40B4-BE49-F238E27FC236}">
                <a16:creationId xmlns:a16="http://schemas.microsoft.com/office/drawing/2014/main" id="{5B689655-35F0-C2A5-9130-1728E6ACCCEA}"/>
              </a:ext>
            </a:extLst>
          </p:cNvPr>
          <p:cNvSpPr>
            <a:spLocks noGrp="1"/>
          </p:cNvSpPr>
          <p:nvPr>
            <p:ph type="title"/>
          </p:nvPr>
        </p:nvSpPr>
        <p:spPr/>
        <p:txBody>
          <a:bodyPr/>
          <a:lstStyle/>
          <a:p>
            <a:r>
              <a:rPr lang="en-AU" dirty="0"/>
              <a:t>Discussion</a:t>
            </a:r>
          </a:p>
        </p:txBody>
      </p:sp>
      <p:sp>
        <p:nvSpPr>
          <p:cNvPr id="14" name="Content Placeholder 15">
            <a:extLst>
              <a:ext uri="{FF2B5EF4-FFF2-40B4-BE49-F238E27FC236}">
                <a16:creationId xmlns:a16="http://schemas.microsoft.com/office/drawing/2014/main" id="{C1100542-1D39-5EBC-EF8A-FE4D48265290}"/>
              </a:ext>
            </a:extLst>
          </p:cNvPr>
          <p:cNvSpPr txBox="1">
            <a:spLocks/>
          </p:cNvSpPr>
          <p:nvPr/>
        </p:nvSpPr>
        <p:spPr>
          <a:xfrm>
            <a:off x="363127" y="1309963"/>
            <a:ext cx="7271387" cy="2451953"/>
          </a:xfrm>
          <a:prstGeom prst="rect">
            <a:avLst/>
          </a:prstGeom>
        </p:spPr>
        <p:txBody>
          <a:bodyPr wrap="square">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896938" indent="-177800" algn="l" defTabSz="914400" rtl="0" eaLnBrk="1" latinLnBrk="0" hangingPunct="1">
              <a:lnSpc>
                <a:spcPct val="100000"/>
              </a:lnSpc>
              <a:spcBef>
                <a:spcPts val="500"/>
              </a:spcBef>
              <a:buFont typeface="Arial" panose="020B0604020202020204" pitchFamily="34" charset="0"/>
              <a:buChar char="›"/>
              <a:tabLst>
                <a:tab pos="896938" algn="l"/>
              </a:tabLst>
              <a:defRPr sz="1400" kern="1200">
                <a:solidFill>
                  <a:schemeClr val="tx1"/>
                </a:solidFill>
                <a:latin typeface="+mn-lt"/>
                <a:ea typeface="+mn-ea"/>
                <a:cs typeface="+mn-cs"/>
              </a:defRPr>
            </a:lvl3pPr>
            <a:lvl4pPr marL="1163638" indent="-2667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339850" indent="-176213"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b="1" dirty="0">
                <a:solidFill>
                  <a:schemeClr val="tx2"/>
                </a:solidFill>
              </a:rPr>
              <a:t>Performance management</a:t>
            </a:r>
          </a:p>
          <a:p>
            <a:pPr marL="0" indent="0">
              <a:buNone/>
            </a:pPr>
            <a:endParaRPr lang="en-AU" sz="2000" dirty="0"/>
          </a:p>
          <a:p>
            <a:pPr marL="0" indent="0">
              <a:buNone/>
            </a:pPr>
            <a:r>
              <a:rPr lang="en-AU" sz="2000" dirty="0"/>
              <a:t>What is the purpose of performance management for contract managers?</a:t>
            </a:r>
          </a:p>
          <a:p>
            <a:pPr marL="0" indent="0">
              <a:buNone/>
            </a:pPr>
            <a:r>
              <a:rPr lang="en-AU" sz="2000" dirty="0"/>
              <a:t>What does performance management look like?</a:t>
            </a:r>
          </a:p>
          <a:p>
            <a:pPr marL="0" indent="0">
              <a:buNone/>
            </a:pPr>
            <a:r>
              <a:rPr lang="en-AU" sz="2000" dirty="0"/>
              <a:t> </a:t>
            </a:r>
          </a:p>
        </p:txBody>
      </p:sp>
      <p:grpSp>
        <p:nvGrpSpPr>
          <p:cNvPr id="47" name="Group 46">
            <a:extLst>
              <a:ext uri="{FF2B5EF4-FFF2-40B4-BE49-F238E27FC236}">
                <a16:creationId xmlns:a16="http://schemas.microsoft.com/office/drawing/2014/main" id="{96A3BCE8-D527-9777-3363-34D9393A1B39}"/>
              </a:ext>
            </a:extLst>
          </p:cNvPr>
          <p:cNvGrpSpPr/>
          <p:nvPr/>
        </p:nvGrpSpPr>
        <p:grpSpPr>
          <a:xfrm>
            <a:off x="8962691" y="2249693"/>
            <a:ext cx="2363711" cy="2358613"/>
            <a:chOff x="2079093" y="1413470"/>
            <a:chExt cx="1817144" cy="1813225"/>
          </a:xfrm>
          <a:noFill/>
        </p:grpSpPr>
        <p:sp>
          <p:nvSpPr>
            <p:cNvPr id="15" name="Freeform 2401">
              <a:extLst>
                <a:ext uri="{FF2B5EF4-FFF2-40B4-BE49-F238E27FC236}">
                  <a16:creationId xmlns:a16="http://schemas.microsoft.com/office/drawing/2014/main" id="{83354E27-773F-0582-ECDE-AA6FB0C630F9}"/>
                </a:ext>
              </a:extLst>
            </p:cNvPr>
            <p:cNvSpPr>
              <a:spLocks/>
            </p:cNvSpPr>
            <p:nvPr/>
          </p:nvSpPr>
          <p:spPr bwMode="gray">
            <a:xfrm>
              <a:off x="2079093" y="3124873"/>
              <a:ext cx="732340" cy="101822"/>
            </a:xfrm>
            <a:custGeom>
              <a:avLst/>
              <a:gdLst>
                <a:gd name="T0" fmla="*/ 0 w 79"/>
                <a:gd name="T1" fmla="*/ 5 h 11"/>
                <a:gd name="T2" fmla="*/ 4 w 79"/>
                <a:gd name="T3" fmla="*/ 0 h 11"/>
                <a:gd name="T4" fmla="*/ 74 w 79"/>
                <a:gd name="T5" fmla="*/ 0 h 11"/>
                <a:gd name="T6" fmla="*/ 79 w 79"/>
                <a:gd name="T7" fmla="*/ 5 h 11"/>
                <a:gd name="T8" fmla="*/ 79 w 79"/>
                <a:gd name="T9" fmla="*/ 5 h 11"/>
                <a:gd name="T10" fmla="*/ 74 w 79"/>
                <a:gd name="T11" fmla="*/ 11 h 11"/>
                <a:gd name="T12" fmla="*/ 4 w 79"/>
                <a:gd name="T13" fmla="*/ 11 h 11"/>
                <a:gd name="T14" fmla="*/ 0 w 79"/>
                <a:gd name="T15" fmla="*/ 5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11">
                  <a:moveTo>
                    <a:pt x="0" y="5"/>
                  </a:moveTo>
                  <a:cubicBezTo>
                    <a:pt x="0" y="2"/>
                    <a:pt x="2" y="0"/>
                    <a:pt x="4" y="0"/>
                  </a:cubicBezTo>
                  <a:cubicBezTo>
                    <a:pt x="74" y="0"/>
                    <a:pt x="74" y="0"/>
                    <a:pt x="74" y="0"/>
                  </a:cubicBezTo>
                  <a:cubicBezTo>
                    <a:pt x="77" y="0"/>
                    <a:pt x="79" y="2"/>
                    <a:pt x="79" y="5"/>
                  </a:cubicBezTo>
                  <a:cubicBezTo>
                    <a:pt x="79" y="5"/>
                    <a:pt x="79" y="5"/>
                    <a:pt x="79" y="5"/>
                  </a:cubicBezTo>
                  <a:cubicBezTo>
                    <a:pt x="79" y="8"/>
                    <a:pt x="77" y="11"/>
                    <a:pt x="74" y="11"/>
                  </a:cubicBezTo>
                  <a:cubicBezTo>
                    <a:pt x="4" y="11"/>
                    <a:pt x="4" y="11"/>
                    <a:pt x="4" y="11"/>
                  </a:cubicBezTo>
                  <a:cubicBezTo>
                    <a:pt x="2" y="11"/>
                    <a:pt x="0" y="8"/>
                    <a:pt x="0" y="5"/>
                  </a:cubicBezTo>
                  <a:close/>
                </a:path>
              </a:pathLst>
            </a:custGeom>
            <a:grpFill/>
            <a:ln w="38100"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647B"/>
                </a:solidFill>
                <a:effectLst/>
                <a:uLnTx/>
                <a:uFillTx/>
                <a:latin typeface="Arial"/>
                <a:ea typeface="+mn-ea"/>
                <a:cs typeface="+mn-cs"/>
              </a:endParaRPr>
            </a:p>
          </p:txBody>
        </p:sp>
        <p:sp>
          <p:nvSpPr>
            <p:cNvPr id="16" name="Freeform 2402">
              <a:extLst>
                <a:ext uri="{FF2B5EF4-FFF2-40B4-BE49-F238E27FC236}">
                  <a16:creationId xmlns:a16="http://schemas.microsoft.com/office/drawing/2014/main" id="{1914C881-78B5-FF2F-F3FA-CBA0B19DD9D2}"/>
                </a:ext>
              </a:extLst>
            </p:cNvPr>
            <p:cNvSpPr>
              <a:spLocks/>
            </p:cNvSpPr>
            <p:nvPr/>
          </p:nvSpPr>
          <p:spPr bwMode="gray">
            <a:xfrm>
              <a:off x="2878011" y="2114480"/>
              <a:ext cx="618769" cy="454287"/>
            </a:xfrm>
            <a:custGeom>
              <a:avLst/>
              <a:gdLst>
                <a:gd name="T0" fmla="*/ 2 w 67"/>
                <a:gd name="T1" fmla="*/ 7 h 49"/>
                <a:gd name="T2" fmla="*/ 7 w 67"/>
                <a:gd name="T3" fmla="*/ 0 h 49"/>
                <a:gd name="T4" fmla="*/ 14 w 67"/>
                <a:gd name="T5" fmla="*/ 5 h 49"/>
                <a:gd name="T6" fmla="*/ 60 w 67"/>
                <a:gd name="T7" fmla="*/ 32 h 49"/>
                <a:gd name="T8" fmla="*/ 67 w 67"/>
                <a:gd name="T9" fmla="*/ 36 h 49"/>
                <a:gd name="T10" fmla="*/ 63 w 67"/>
                <a:gd name="T11" fmla="*/ 43 h 49"/>
                <a:gd name="T12" fmla="*/ 51 w 67"/>
                <a:gd name="T13" fmla="*/ 46 h 49"/>
                <a:gd name="T14" fmla="*/ 6 w 67"/>
                <a:gd name="T15" fmla="*/ 19 h 49"/>
                <a:gd name="T16" fmla="*/ 2 w 67"/>
                <a:gd name="T17"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49">
                  <a:moveTo>
                    <a:pt x="2" y="7"/>
                  </a:moveTo>
                  <a:cubicBezTo>
                    <a:pt x="7" y="0"/>
                    <a:pt x="7" y="0"/>
                    <a:pt x="7" y="0"/>
                  </a:cubicBezTo>
                  <a:cubicBezTo>
                    <a:pt x="14" y="5"/>
                    <a:pt x="14" y="5"/>
                    <a:pt x="14" y="5"/>
                  </a:cubicBezTo>
                  <a:cubicBezTo>
                    <a:pt x="60" y="32"/>
                    <a:pt x="60" y="32"/>
                    <a:pt x="60" y="32"/>
                  </a:cubicBezTo>
                  <a:cubicBezTo>
                    <a:pt x="67" y="36"/>
                    <a:pt x="67" y="36"/>
                    <a:pt x="67" y="36"/>
                  </a:cubicBezTo>
                  <a:cubicBezTo>
                    <a:pt x="63" y="43"/>
                    <a:pt x="63" y="43"/>
                    <a:pt x="63" y="43"/>
                  </a:cubicBezTo>
                  <a:cubicBezTo>
                    <a:pt x="61" y="47"/>
                    <a:pt x="55" y="49"/>
                    <a:pt x="51" y="46"/>
                  </a:cubicBezTo>
                  <a:cubicBezTo>
                    <a:pt x="6" y="19"/>
                    <a:pt x="6" y="19"/>
                    <a:pt x="6" y="19"/>
                  </a:cubicBezTo>
                  <a:cubicBezTo>
                    <a:pt x="1" y="17"/>
                    <a:pt x="0" y="11"/>
                    <a:pt x="2" y="7"/>
                  </a:cubicBezTo>
                  <a:close/>
                </a:path>
              </a:pathLst>
            </a:custGeom>
            <a:grpFill/>
            <a:ln w="38100"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647B"/>
                </a:solidFill>
                <a:effectLst/>
                <a:uLnTx/>
                <a:uFillTx/>
                <a:latin typeface="Arial"/>
                <a:ea typeface="+mn-ea"/>
                <a:cs typeface="+mn-cs"/>
              </a:endParaRPr>
            </a:p>
          </p:txBody>
        </p:sp>
        <p:sp>
          <p:nvSpPr>
            <p:cNvPr id="17" name="Freeform 2403">
              <a:extLst>
                <a:ext uri="{FF2B5EF4-FFF2-40B4-BE49-F238E27FC236}">
                  <a16:creationId xmlns:a16="http://schemas.microsoft.com/office/drawing/2014/main" id="{786FBA25-6D34-D350-DDEB-F8188464E4D8}"/>
                </a:ext>
              </a:extLst>
            </p:cNvPr>
            <p:cNvSpPr>
              <a:spLocks/>
            </p:cNvSpPr>
            <p:nvPr/>
          </p:nvSpPr>
          <p:spPr bwMode="gray">
            <a:xfrm>
              <a:off x="3007248" y="1413470"/>
              <a:ext cx="888989" cy="924237"/>
            </a:xfrm>
            <a:custGeom>
              <a:avLst/>
              <a:gdLst>
                <a:gd name="T0" fmla="*/ 79 w 96"/>
                <a:gd name="T1" fmla="*/ 16 h 100"/>
                <a:gd name="T2" fmla="*/ 64 w 96"/>
                <a:gd name="T3" fmla="*/ 7 h 100"/>
                <a:gd name="T4" fmla="*/ 28 w 96"/>
                <a:gd name="T5" fmla="*/ 16 h 100"/>
                <a:gd name="T6" fmla="*/ 0 w 96"/>
                <a:gd name="T7" fmla="*/ 64 h 100"/>
                <a:gd name="T8" fmla="*/ 61 w 96"/>
                <a:gd name="T9" fmla="*/ 100 h 100"/>
                <a:gd name="T10" fmla="*/ 89 w 96"/>
                <a:gd name="T11" fmla="*/ 52 h 100"/>
                <a:gd name="T12" fmla="*/ 79 w 96"/>
                <a:gd name="T13" fmla="*/ 16 h 100"/>
              </a:gdLst>
              <a:ahLst/>
              <a:cxnLst>
                <a:cxn ang="0">
                  <a:pos x="T0" y="T1"/>
                </a:cxn>
                <a:cxn ang="0">
                  <a:pos x="T2" y="T3"/>
                </a:cxn>
                <a:cxn ang="0">
                  <a:pos x="T4" y="T5"/>
                </a:cxn>
                <a:cxn ang="0">
                  <a:pos x="T6" y="T7"/>
                </a:cxn>
                <a:cxn ang="0">
                  <a:pos x="T8" y="T9"/>
                </a:cxn>
                <a:cxn ang="0">
                  <a:pos x="T10" y="T11"/>
                </a:cxn>
                <a:cxn ang="0">
                  <a:pos x="T12" y="T13"/>
                </a:cxn>
              </a:cxnLst>
              <a:rect l="0" t="0" r="r" b="b"/>
              <a:pathLst>
                <a:path w="96" h="100">
                  <a:moveTo>
                    <a:pt x="79" y="16"/>
                  </a:moveTo>
                  <a:cubicBezTo>
                    <a:pt x="64" y="7"/>
                    <a:pt x="64" y="7"/>
                    <a:pt x="64" y="7"/>
                  </a:cubicBezTo>
                  <a:cubicBezTo>
                    <a:pt x="51" y="0"/>
                    <a:pt x="35" y="4"/>
                    <a:pt x="28" y="16"/>
                  </a:cubicBezTo>
                  <a:cubicBezTo>
                    <a:pt x="0" y="64"/>
                    <a:pt x="0" y="64"/>
                    <a:pt x="0" y="64"/>
                  </a:cubicBezTo>
                  <a:cubicBezTo>
                    <a:pt x="61" y="100"/>
                    <a:pt x="61" y="100"/>
                    <a:pt x="61" y="100"/>
                  </a:cubicBezTo>
                  <a:cubicBezTo>
                    <a:pt x="89" y="52"/>
                    <a:pt x="89" y="52"/>
                    <a:pt x="89" y="52"/>
                  </a:cubicBezTo>
                  <a:cubicBezTo>
                    <a:pt x="96" y="39"/>
                    <a:pt x="92" y="23"/>
                    <a:pt x="79" y="16"/>
                  </a:cubicBezTo>
                  <a:close/>
                </a:path>
              </a:pathLst>
            </a:custGeom>
            <a:grpFill/>
            <a:ln w="38100"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647B"/>
                </a:solidFill>
                <a:effectLst/>
                <a:uLnTx/>
                <a:uFillTx/>
                <a:latin typeface="Arial"/>
                <a:ea typeface="+mn-ea"/>
                <a:cs typeface="+mn-cs"/>
              </a:endParaRPr>
            </a:p>
          </p:txBody>
        </p:sp>
        <p:sp>
          <p:nvSpPr>
            <p:cNvPr id="18" name="Freeform 2404">
              <a:extLst>
                <a:ext uri="{FF2B5EF4-FFF2-40B4-BE49-F238E27FC236}">
                  <a16:creationId xmlns:a16="http://schemas.microsoft.com/office/drawing/2014/main" id="{6F5BCBC9-7889-858D-E680-C82960F56EDC}"/>
                </a:ext>
              </a:extLst>
            </p:cNvPr>
            <p:cNvSpPr>
              <a:spLocks/>
            </p:cNvSpPr>
            <p:nvPr/>
          </p:nvSpPr>
          <p:spPr bwMode="gray">
            <a:xfrm>
              <a:off x="2607789" y="2412114"/>
              <a:ext cx="697092" cy="650099"/>
            </a:xfrm>
            <a:custGeom>
              <a:avLst/>
              <a:gdLst>
                <a:gd name="T0" fmla="*/ 47 w 75"/>
                <a:gd name="T1" fmla="*/ 36 h 70"/>
                <a:gd name="T2" fmla="*/ 44 w 75"/>
                <a:gd name="T3" fmla="*/ 24 h 70"/>
                <a:gd name="T4" fmla="*/ 32 w 75"/>
                <a:gd name="T5" fmla="*/ 27 h 70"/>
                <a:gd name="T6" fmla="*/ 32 w 75"/>
                <a:gd name="T7" fmla="*/ 35 h 70"/>
                <a:gd name="T8" fmla="*/ 14 w 75"/>
                <a:gd name="T9" fmla="*/ 65 h 70"/>
                <a:gd name="T10" fmla="*/ 1 w 75"/>
                <a:gd name="T11" fmla="*/ 18 h 70"/>
                <a:gd name="T12" fmla="*/ 4 w 75"/>
                <a:gd name="T13" fmla="*/ 11 h 70"/>
                <a:gd name="T14" fmla="*/ 28 w 75"/>
                <a:gd name="T15" fmla="*/ 1 h 70"/>
                <a:gd name="T16" fmla="*/ 38 w 75"/>
                <a:gd name="T17" fmla="*/ 1 h 70"/>
                <a:gd name="T18" fmla="*/ 66 w 75"/>
                <a:gd name="T19" fmla="*/ 18 h 70"/>
                <a:gd name="T20" fmla="*/ 72 w 75"/>
                <a:gd name="T21" fmla="*/ 26 h 70"/>
                <a:gd name="T22" fmla="*/ 74 w 75"/>
                <a:gd name="T23" fmla="*/ 52 h 70"/>
                <a:gd name="T24" fmla="*/ 70 w 75"/>
                <a:gd name="T25" fmla="*/ 58 h 70"/>
                <a:gd name="T26" fmla="*/ 22 w 75"/>
                <a:gd name="T27" fmla="*/ 70 h 70"/>
                <a:gd name="T28" fmla="*/ 40 w 75"/>
                <a:gd name="T29" fmla="*/ 40 h 70"/>
                <a:gd name="T30" fmla="*/ 47 w 75"/>
                <a:gd name="T31"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70">
                  <a:moveTo>
                    <a:pt x="47" y="36"/>
                  </a:moveTo>
                  <a:cubicBezTo>
                    <a:pt x="49" y="32"/>
                    <a:pt x="48" y="26"/>
                    <a:pt x="44" y="24"/>
                  </a:cubicBezTo>
                  <a:cubicBezTo>
                    <a:pt x="39" y="22"/>
                    <a:pt x="34" y="23"/>
                    <a:pt x="32" y="27"/>
                  </a:cubicBezTo>
                  <a:cubicBezTo>
                    <a:pt x="30" y="29"/>
                    <a:pt x="30" y="33"/>
                    <a:pt x="32" y="35"/>
                  </a:cubicBezTo>
                  <a:cubicBezTo>
                    <a:pt x="14" y="65"/>
                    <a:pt x="14" y="65"/>
                    <a:pt x="14" y="65"/>
                  </a:cubicBezTo>
                  <a:cubicBezTo>
                    <a:pt x="1" y="18"/>
                    <a:pt x="1" y="18"/>
                    <a:pt x="1" y="18"/>
                  </a:cubicBezTo>
                  <a:cubicBezTo>
                    <a:pt x="0" y="15"/>
                    <a:pt x="2" y="12"/>
                    <a:pt x="4" y="11"/>
                  </a:cubicBezTo>
                  <a:cubicBezTo>
                    <a:pt x="28" y="1"/>
                    <a:pt x="28" y="1"/>
                    <a:pt x="28" y="1"/>
                  </a:cubicBezTo>
                  <a:cubicBezTo>
                    <a:pt x="31" y="0"/>
                    <a:pt x="35" y="0"/>
                    <a:pt x="38" y="1"/>
                  </a:cubicBezTo>
                  <a:cubicBezTo>
                    <a:pt x="66" y="18"/>
                    <a:pt x="66" y="18"/>
                    <a:pt x="66" y="18"/>
                  </a:cubicBezTo>
                  <a:cubicBezTo>
                    <a:pt x="69" y="20"/>
                    <a:pt x="71" y="23"/>
                    <a:pt x="72" y="26"/>
                  </a:cubicBezTo>
                  <a:cubicBezTo>
                    <a:pt x="74" y="52"/>
                    <a:pt x="74" y="52"/>
                    <a:pt x="74" y="52"/>
                  </a:cubicBezTo>
                  <a:cubicBezTo>
                    <a:pt x="75" y="55"/>
                    <a:pt x="73" y="58"/>
                    <a:pt x="70" y="58"/>
                  </a:cubicBezTo>
                  <a:cubicBezTo>
                    <a:pt x="22" y="70"/>
                    <a:pt x="22" y="70"/>
                    <a:pt x="22" y="70"/>
                  </a:cubicBezTo>
                  <a:cubicBezTo>
                    <a:pt x="40" y="40"/>
                    <a:pt x="40" y="40"/>
                    <a:pt x="40" y="40"/>
                  </a:cubicBezTo>
                  <a:cubicBezTo>
                    <a:pt x="43" y="40"/>
                    <a:pt x="45" y="38"/>
                    <a:pt x="47" y="36"/>
                  </a:cubicBezTo>
                  <a:close/>
                </a:path>
              </a:pathLst>
            </a:custGeom>
            <a:grpFill/>
            <a:ln w="38100"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647B"/>
                </a:solidFill>
                <a:effectLst/>
                <a:uLnTx/>
                <a:uFillTx/>
                <a:latin typeface="Arial"/>
                <a:ea typeface="+mn-ea"/>
                <a:cs typeface="+mn-cs"/>
              </a:endParaRPr>
            </a:p>
          </p:txBody>
        </p:sp>
      </p:grpSp>
    </p:spTree>
    <p:custDataLst>
      <p:tags r:id="rId1"/>
    </p:custDataLst>
    <p:extLst>
      <p:ext uri="{BB962C8B-B14F-4D97-AF65-F5344CB8AC3E}">
        <p14:creationId xmlns:p14="http://schemas.microsoft.com/office/powerpoint/2010/main" val="2194204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btfpColumnIndicatorGroup2">
            <a:extLst>
              <a:ext uri="{FF2B5EF4-FFF2-40B4-BE49-F238E27FC236}">
                <a16:creationId xmlns:a16="http://schemas.microsoft.com/office/drawing/2014/main" id="{2A21ACB4-E88F-04F0-4036-4704107B16AA}"/>
              </a:ext>
            </a:extLst>
          </p:cNvPr>
          <p:cNvGrpSpPr/>
          <p:nvPr/>
        </p:nvGrpSpPr>
        <p:grpSpPr>
          <a:xfrm>
            <a:off x="0" y="6926580"/>
            <a:ext cx="12192000" cy="137160"/>
            <a:chOff x="0" y="6926580"/>
            <a:chExt cx="12192000" cy="137160"/>
          </a:xfrm>
        </p:grpSpPr>
        <p:sp>
          <p:nvSpPr>
            <p:cNvPr id="21" name="btfpColumnGapBlocker389423">
              <a:extLst>
                <a:ext uri="{FF2B5EF4-FFF2-40B4-BE49-F238E27FC236}">
                  <a16:creationId xmlns:a16="http://schemas.microsoft.com/office/drawing/2014/main" id="{D763458D-A8A9-CCAF-0AAA-0788F6D3F47E}"/>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9" name="btfpColumnGapBlocker287698">
              <a:extLst>
                <a:ext uri="{FF2B5EF4-FFF2-40B4-BE49-F238E27FC236}">
                  <a16:creationId xmlns:a16="http://schemas.microsoft.com/office/drawing/2014/main" id="{3A1B4A6E-2179-3871-CC0F-ABBD607AAE8B}"/>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7" name="btfpColumnIndicator494710">
              <a:extLst>
                <a:ext uri="{FF2B5EF4-FFF2-40B4-BE49-F238E27FC236}">
                  <a16:creationId xmlns:a16="http://schemas.microsoft.com/office/drawing/2014/main" id="{2210A6C8-139B-2D51-1DE0-59BFFE9A5C67}"/>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btfpColumnIndicator152260">
              <a:extLst>
                <a:ext uri="{FF2B5EF4-FFF2-40B4-BE49-F238E27FC236}">
                  <a16:creationId xmlns:a16="http://schemas.microsoft.com/office/drawing/2014/main" id="{70C0387A-E21C-5628-3CDC-68FD34EF2DBB}"/>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2" name="btfpColumnIndicatorGroup1">
            <a:extLst>
              <a:ext uri="{FF2B5EF4-FFF2-40B4-BE49-F238E27FC236}">
                <a16:creationId xmlns:a16="http://schemas.microsoft.com/office/drawing/2014/main" id="{EFAEEE7E-0332-ED3D-5E11-BAD86FF64CD4}"/>
              </a:ext>
            </a:extLst>
          </p:cNvPr>
          <p:cNvGrpSpPr/>
          <p:nvPr/>
        </p:nvGrpSpPr>
        <p:grpSpPr>
          <a:xfrm>
            <a:off x="0" y="-205740"/>
            <a:ext cx="12192000" cy="137160"/>
            <a:chOff x="0" y="-205740"/>
            <a:chExt cx="12192000" cy="137160"/>
          </a:xfrm>
        </p:grpSpPr>
        <p:sp>
          <p:nvSpPr>
            <p:cNvPr id="20" name="btfpColumnGapBlocker247969">
              <a:extLst>
                <a:ext uri="{FF2B5EF4-FFF2-40B4-BE49-F238E27FC236}">
                  <a16:creationId xmlns:a16="http://schemas.microsoft.com/office/drawing/2014/main" id="{3EC409E5-DCE0-46D1-8E8D-98D719E37DA0}"/>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8" name="btfpColumnGapBlocker958195">
              <a:extLst>
                <a:ext uri="{FF2B5EF4-FFF2-40B4-BE49-F238E27FC236}">
                  <a16:creationId xmlns:a16="http://schemas.microsoft.com/office/drawing/2014/main" id="{77B7EB5B-5C75-BF45-531B-2293F1EA1C6D}"/>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6" name="btfpColumnIndicator704822">
              <a:extLst>
                <a:ext uri="{FF2B5EF4-FFF2-40B4-BE49-F238E27FC236}">
                  <a16:creationId xmlns:a16="http://schemas.microsoft.com/office/drawing/2014/main" id="{6FBDE2D3-9FFD-FEAF-00E1-8045A4BE6074}"/>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4" name="btfpColumnIndicator965201">
              <a:extLst>
                <a:ext uri="{FF2B5EF4-FFF2-40B4-BE49-F238E27FC236}">
                  <a16:creationId xmlns:a16="http://schemas.microsoft.com/office/drawing/2014/main" id="{727566D3-65AB-1428-9A78-C09FE53AEF00}"/>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79874" name="Rectangle 2"/>
          <p:cNvSpPr>
            <a:spLocks noGrp="1" noChangeArrowheads="1"/>
          </p:cNvSpPr>
          <p:nvPr>
            <p:ph type="title"/>
          </p:nvPr>
        </p:nvSpPr>
        <p:spPr/>
        <p:txBody>
          <a:bodyPr/>
          <a:lstStyle/>
          <a:p>
            <a:r>
              <a:rPr lang="en-GB" dirty="0"/>
              <a:t>Performance Measurement – Key Performance Indicators</a:t>
            </a:r>
          </a:p>
        </p:txBody>
      </p:sp>
      <p:sp>
        <p:nvSpPr>
          <p:cNvPr id="7" name="TextBox 6"/>
          <p:cNvSpPr txBox="1"/>
          <p:nvPr/>
        </p:nvSpPr>
        <p:spPr>
          <a:xfrm>
            <a:off x="1531315" y="-27384"/>
            <a:ext cx="1925784" cy="276999"/>
          </a:xfrm>
          <a:prstGeom prst="rect">
            <a:avLst/>
          </a:prstGeom>
          <a:noFill/>
        </p:spPr>
        <p:txBody>
          <a:bodyPr wrap="none" rtlCol="0">
            <a:spAutoFit/>
          </a:bodyPr>
          <a:lstStyle/>
          <a:p>
            <a:r>
              <a:rPr lang="en-AU" sz="1200">
                <a:solidFill>
                  <a:schemeClr val="bg1"/>
                </a:solidFill>
                <a:latin typeface="Arial" panose="020B0604020202020204" pitchFamily="34" charset="0"/>
              </a:rPr>
              <a:t>4. Managing performance</a:t>
            </a:r>
          </a:p>
        </p:txBody>
      </p:sp>
      <p:graphicFrame>
        <p:nvGraphicFramePr>
          <p:cNvPr id="3" name="Table 3">
            <a:extLst>
              <a:ext uri="{FF2B5EF4-FFF2-40B4-BE49-F238E27FC236}">
                <a16:creationId xmlns:a16="http://schemas.microsoft.com/office/drawing/2014/main" id="{97D15025-B0ED-4C84-BD2B-AE22A9399CDE}"/>
              </a:ext>
            </a:extLst>
          </p:cNvPr>
          <p:cNvGraphicFramePr>
            <a:graphicFrameLocks noGrp="1"/>
          </p:cNvGraphicFramePr>
          <p:nvPr>
            <p:extLst>
              <p:ext uri="{D42A27DB-BD31-4B8C-83A1-F6EECF244321}">
                <p14:modId xmlns:p14="http://schemas.microsoft.com/office/powerpoint/2010/main" val="2603122874"/>
              </p:ext>
            </p:extLst>
          </p:nvPr>
        </p:nvGraphicFramePr>
        <p:xfrm>
          <a:off x="355107" y="3129090"/>
          <a:ext cx="10891583" cy="3126960"/>
        </p:xfrm>
        <a:graphic>
          <a:graphicData uri="http://schemas.openxmlformats.org/drawingml/2006/table">
            <a:tbl>
              <a:tblPr bandRow="1">
                <a:tableStyleId>{5C22544A-7EE6-4342-B048-85BDC9FD1C3A}</a:tableStyleId>
              </a:tblPr>
              <a:tblGrid>
                <a:gridCol w="2314461">
                  <a:extLst>
                    <a:ext uri="{9D8B030D-6E8A-4147-A177-3AD203B41FA5}">
                      <a16:colId xmlns:a16="http://schemas.microsoft.com/office/drawing/2014/main" val="2854995913"/>
                    </a:ext>
                  </a:extLst>
                </a:gridCol>
                <a:gridCol w="8577122">
                  <a:extLst>
                    <a:ext uri="{9D8B030D-6E8A-4147-A177-3AD203B41FA5}">
                      <a16:colId xmlns:a16="http://schemas.microsoft.com/office/drawing/2014/main" val="2853376765"/>
                    </a:ext>
                  </a:extLst>
                </a:gridCol>
              </a:tblGrid>
              <a:tr h="347440">
                <a:tc>
                  <a:txBody>
                    <a:bodyPr/>
                    <a:lstStyle/>
                    <a:p>
                      <a:pPr marL="0" indent="0">
                        <a:buNone/>
                      </a:pPr>
                      <a:r>
                        <a:rPr kumimoji="1" lang="en-US" sz="1600" b="1" dirty="0">
                          <a:solidFill>
                            <a:schemeClr val="bg1"/>
                          </a:solidFill>
                          <a:latin typeface="Arial" panose="020B0604020202020204" pitchFamily="34" charset="0"/>
                        </a:rPr>
                        <a:t>Relevance</a:t>
                      </a:r>
                      <a:endParaRPr lang="en-AU" sz="1400" dirty="0">
                        <a:solidFill>
                          <a:schemeClr val="bg1"/>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marR="0" lvl="0" indent="0" algn="l" defTabSz="685800" rtl="0" eaLnBrk="1" fontAlgn="auto" latinLnBrk="0" hangingPunct="1">
                        <a:lnSpc>
                          <a:spcPct val="100000"/>
                        </a:lnSpc>
                        <a:spcBef>
                          <a:spcPts val="0"/>
                        </a:spcBef>
                        <a:spcAft>
                          <a:spcPts val="0"/>
                        </a:spcAft>
                        <a:buClrTx/>
                        <a:buSzTx/>
                        <a:buNone/>
                        <a:tabLst/>
                        <a:defRPr/>
                      </a:pPr>
                      <a:r>
                        <a:rPr kumimoji="1" lang="en-US" sz="1600">
                          <a:solidFill>
                            <a:schemeClr val="tx1"/>
                          </a:solidFill>
                          <a:latin typeface="Arial" panose="020B0604020202020204" pitchFamily="34" charset="0"/>
                        </a:rPr>
                        <a:t>Is it relevant to the organization’s performance goals?</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182969008"/>
                  </a:ext>
                </a:extLst>
              </a:tr>
              <a:tr h="347440">
                <a:tc>
                  <a:txBody>
                    <a:bodyPr/>
                    <a:lstStyle/>
                    <a:p>
                      <a:pPr marL="0" indent="0">
                        <a:buNone/>
                      </a:pPr>
                      <a:r>
                        <a:rPr kumimoji="1" lang="en-US" sz="1600" b="1" dirty="0">
                          <a:solidFill>
                            <a:schemeClr val="bg1"/>
                          </a:solidFill>
                          <a:latin typeface="Arial" panose="020B0604020202020204" pitchFamily="34" charset="0"/>
                        </a:rPr>
                        <a:t>Validity</a:t>
                      </a:r>
                      <a:r>
                        <a:rPr kumimoji="1" lang="en-US" sz="1600" dirty="0">
                          <a:solidFill>
                            <a:schemeClr val="bg1"/>
                          </a:solidFill>
                          <a:latin typeface="Arial" panose="020B0604020202020204" pitchFamily="34" charset="0"/>
                        </a:rPr>
                        <a:t>	</a:t>
                      </a:r>
                      <a:endParaRPr lang="en-AU" sz="1400" dirty="0">
                        <a:solidFill>
                          <a:schemeClr val="bg1"/>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marR="0" lvl="0" indent="0" algn="l" defTabSz="685800" rtl="0" eaLnBrk="1" fontAlgn="auto" latinLnBrk="0" hangingPunct="1">
                        <a:lnSpc>
                          <a:spcPct val="100000"/>
                        </a:lnSpc>
                        <a:spcBef>
                          <a:spcPts val="0"/>
                        </a:spcBef>
                        <a:spcAft>
                          <a:spcPts val="0"/>
                        </a:spcAft>
                        <a:buClrTx/>
                        <a:buSzTx/>
                        <a:buNone/>
                        <a:tabLst/>
                        <a:defRPr/>
                      </a:pPr>
                      <a:r>
                        <a:rPr kumimoji="1" lang="en-US" sz="1600">
                          <a:solidFill>
                            <a:schemeClr val="tx1"/>
                          </a:solidFill>
                          <a:latin typeface="Arial" panose="020B0604020202020204" pitchFamily="34" charset="0"/>
                        </a:rPr>
                        <a:t>Does the measure actually measure what it is supposed to?</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669305501"/>
                  </a:ext>
                </a:extLst>
              </a:tr>
              <a:tr h="347440">
                <a:tc>
                  <a:txBody>
                    <a:bodyPr/>
                    <a:lstStyle/>
                    <a:p>
                      <a:pPr marL="0" indent="0">
                        <a:buNone/>
                      </a:pPr>
                      <a:r>
                        <a:rPr kumimoji="1" lang="en-US" sz="1600" b="1" dirty="0">
                          <a:solidFill>
                            <a:schemeClr val="bg1"/>
                          </a:solidFill>
                          <a:latin typeface="Arial" panose="020B0604020202020204" pitchFamily="34" charset="0"/>
                        </a:rPr>
                        <a:t>Attribution</a:t>
                      </a:r>
                      <a:endParaRPr lang="en-AU" sz="1400" dirty="0">
                        <a:solidFill>
                          <a:schemeClr val="bg1"/>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marR="0" lvl="0" indent="0" algn="l" defTabSz="685800" rtl="0" eaLnBrk="1" fontAlgn="auto" latinLnBrk="0" hangingPunct="1">
                        <a:lnSpc>
                          <a:spcPct val="100000"/>
                        </a:lnSpc>
                        <a:spcBef>
                          <a:spcPts val="0"/>
                        </a:spcBef>
                        <a:spcAft>
                          <a:spcPts val="0"/>
                        </a:spcAft>
                        <a:buClrTx/>
                        <a:buSzTx/>
                        <a:buNone/>
                        <a:tabLst/>
                        <a:defRPr/>
                      </a:pPr>
                      <a:r>
                        <a:rPr kumimoji="1" lang="en-US" sz="1600">
                          <a:solidFill>
                            <a:schemeClr val="tx1"/>
                          </a:solidFill>
                          <a:latin typeface="Arial" panose="020B0604020202020204" pitchFamily="34" charset="0"/>
                          <a:sym typeface="Iconic Symbols Ext" pitchFamily="2" charset="2"/>
                        </a:rPr>
                        <a:t>Does it relate to factors that decision makers can affect?</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776062681"/>
                  </a:ext>
                </a:extLst>
              </a:tr>
              <a:tr h="347440">
                <a:tc>
                  <a:txBody>
                    <a:bodyPr/>
                    <a:lstStyle/>
                    <a:p>
                      <a:pPr marL="0" indent="0">
                        <a:buNone/>
                      </a:pPr>
                      <a:r>
                        <a:rPr kumimoji="1" lang="en-US" sz="1600" b="1">
                          <a:solidFill>
                            <a:schemeClr val="bg1"/>
                          </a:solidFill>
                          <a:latin typeface="Arial" panose="020B0604020202020204" pitchFamily="34" charset="0"/>
                          <a:sym typeface="Iconic Symbols Ext" pitchFamily="2" charset="2"/>
                        </a:rPr>
                        <a:t>Clarity</a:t>
                      </a:r>
                      <a:endParaRPr lang="en-AU" sz="1400">
                        <a:solidFill>
                          <a:schemeClr val="bg1"/>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marR="0" lvl="0" indent="0" algn="l" defTabSz="685800" rtl="0" eaLnBrk="1" fontAlgn="auto" latinLnBrk="0" hangingPunct="1">
                        <a:lnSpc>
                          <a:spcPct val="100000"/>
                        </a:lnSpc>
                        <a:spcBef>
                          <a:spcPts val="0"/>
                        </a:spcBef>
                        <a:spcAft>
                          <a:spcPts val="0"/>
                        </a:spcAft>
                        <a:buClrTx/>
                        <a:buSzTx/>
                        <a:buNone/>
                        <a:tabLst/>
                        <a:defRPr/>
                      </a:pPr>
                      <a:r>
                        <a:rPr kumimoji="1" lang="en-US" sz="1600" dirty="0">
                          <a:solidFill>
                            <a:schemeClr val="tx1"/>
                          </a:solidFill>
                          <a:latin typeface="Arial" panose="020B0604020202020204" pitchFamily="34" charset="0"/>
                          <a:sym typeface="Iconic Symbols Ext" pitchFamily="2" charset="2"/>
                        </a:rPr>
                        <a:t>Is it understandable?</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691417739"/>
                  </a:ext>
                </a:extLst>
              </a:tr>
              <a:tr h="347440">
                <a:tc>
                  <a:txBody>
                    <a:bodyPr/>
                    <a:lstStyle/>
                    <a:p>
                      <a:pPr marL="0" indent="0">
                        <a:buNone/>
                      </a:pPr>
                      <a:r>
                        <a:rPr kumimoji="1" lang="en-US" sz="1600" b="1">
                          <a:solidFill>
                            <a:schemeClr val="bg1"/>
                          </a:solidFill>
                          <a:latin typeface="Arial" panose="020B0604020202020204" pitchFamily="34" charset="0"/>
                          <a:sym typeface="Iconic Symbols Ext" pitchFamily="2" charset="2"/>
                        </a:rPr>
                        <a:t>Accuracy</a:t>
                      </a:r>
                      <a:r>
                        <a:rPr kumimoji="1" lang="en-US" sz="1600">
                          <a:solidFill>
                            <a:schemeClr val="bg1"/>
                          </a:solidFill>
                          <a:latin typeface="Arial" panose="020B0604020202020204" pitchFamily="34" charset="0"/>
                          <a:sym typeface="Iconic Symbols Ext" pitchFamily="2" charset="2"/>
                        </a:rPr>
                        <a:t> </a:t>
                      </a:r>
                      <a:endParaRPr lang="en-AU" sz="1400">
                        <a:solidFill>
                          <a:schemeClr val="bg1"/>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marR="0" lvl="0" indent="0" algn="l" defTabSz="685800" rtl="0" eaLnBrk="1" fontAlgn="auto" latinLnBrk="0" hangingPunct="1">
                        <a:lnSpc>
                          <a:spcPct val="100000"/>
                        </a:lnSpc>
                        <a:spcBef>
                          <a:spcPts val="0"/>
                        </a:spcBef>
                        <a:spcAft>
                          <a:spcPts val="0"/>
                        </a:spcAft>
                        <a:buClrTx/>
                        <a:buSzTx/>
                        <a:buNone/>
                        <a:tabLst/>
                        <a:defRPr/>
                      </a:pPr>
                      <a:r>
                        <a:rPr kumimoji="1" lang="en-US" sz="1600">
                          <a:solidFill>
                            <a:schemeClr val="tx1"/>
                          </a:solidFill>
                          <a:latin typeface="Arial" panose="020B0604020202020204" pitchFamily="34" charset="0"/>
                          <a:sym typeface="Iconic Symbols Ext" pitchFamily="2" charset="2"/>
                        </a:rPr>
                        <a:t>Does it provide </a:t>
                      </a:r>
                      <a:r>
                        <a:rPr kumimoji="1" lang="en-GB" sz="1600">
                          <a:solidFill>
                            <a:schemeClr val="tx1"/>
                          </a:solidFill>
                          <a:latin typeface="Arial" panose="020B0604020202020204" pitchFamily="34" charset="0"/>
                        </a:rPr>
                        <a:t>correct information to accepted standards?</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632198094"/>
                  </a:ext>
                </a:extLst>
              </a:tr>
              <a:tr h="347440">
                <a:tc>
                  <a:txBody>
                    <a:bodyPr/>
                    <a:lstStyle/>
                    <a:p>
                      <a:pPr marL="0" indent="0">
                        <a:buNone/>
                      </a:pPr>
                      <a:r>
                        <a:rPr lang="en-US" sz="1600" b="1" dirty="0">
                          <a:solidFill>
                            <a:schemeClr val="bg1"/>
                          </a:solidFill>
                          <a:latin typeface="Arial" panose="020B0604020202020204" pitchFamily="34" charset="0"/>
                          <a:sym typeface="Iconic Symbols Ext" pitchFamily="2" charset="2"/>
                        </a:rPr>
                        <a:t>Comparability</a:t>
                      </a:r>
                      <a:endParaRPr lang="en-AU" sz="1400" dirty="0">
                        <a:solidFill>
                          <a:schemeClr val="bg1"/>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indent="0">
                        <a:buNone/>
                      </a:pPr>
                      <a:r>
                        <a:rPr lang="en-US" sz="1600">
                          <a:solidFill>
                            <a:schemeClr val="tx1"/>
                          </a:solidFill>
                          <a:latin typeface="Arial" panose="020B0604020202020204" pitchFamily="34" charset="0"/>
                          <a:sym typeface="Iconic Symbols Ext" pitchFamily="2" charset="2"/>
                        </a:rPr>
                        <a:t>Can the data be used to make comparisons?</a:t>
                      </a:r>
                      <a:endParaRPr lang="en-AU" sz="1400">
                        <a:solidFill>
                          <a:schemeClr val="tx1"/>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770340054"/>
                  </a:ext>
                </a:extLst>
              </a:tr>
              <a:tr h="347440">
                <a:tc>
                  <a:txBody>
                    <a:bodyPr/>
                    <a:lstStyle/>
                    <a:p>
                      <a:pPr marL="0" indent="0">
                        <a:buNone/>
                      </a:pPr>
                      <a:r>
                        <a:rPr lang="en-US" sz="1600" b="1">
                          <a:solidFill>
                            <a:schemeClr val="bg1"/>
                          </a:solidFill>
                          <a:latin typeface="Arial" panose="020B0604020202020204" pitchFamily="34" charset="0"/>
                          <a:sym typeface="Iconic Symbols Ext" pitchFamily="2" charset="2"/>
                        </a:rPr>
                        <a:t>Consistency</a:t>
                      </a:r>
                      <a:endParaRPr lang="en-AU" sz="1400">
                        <a:solidFill>
                          <a:schemeClr val="bg1"/>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marR="0" lvl="0" indent="0" algn="l" defTabSz="685800" rtl="0" eaLnBrk="1" fontAlgn="auto" latinLnBrk="0" hangingPunct="1">
                        <a:lnSpc>
                          <a:spcPct val="100000"/>
                        </a:lnSpc>
                        <a:spcBef>
                          <a:spcPts val="0"/>
                        </a:spcBef>
                        <a:spcAft>
                          <a:spcPts val="0"/>
                        </a:spcAft>
                        <a:buClrTx/>
                        <a:buSzTx/>
                        <a:buNone/>
                        <a:tabLst/>
                        <a:defRPr/>
                      </a:pPr>
                      <a:r>
                        <a:rPr lang="en-US" sz="1600">
                          <a:solidFill>
                            <a:schemeClr val="tx1"/>
                          </a:solidFill>
                          <a:latin typeface="Arial" panose="020B0604020202020204" pitchFamily="34" charset="0"/>
                          <a:sym typeface="Iconic Symbols Ext" pitchFamily="2" charset="2"/>
                        </a:rPr>
                        <a:t>Does it relate to the same factors in all cases at all times?</a:t>
                      </a:r>
                      <a:endParaRPr kumimoji="1" lang="en-GB" sz="1600">
                        <a:solidFill>
                          <a:schemeClr val="tx1"/>
                        </a:solidFill>
                        <a:latin typeface="Arial" panose="020B060402020202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157363158"/>
                  </a:ext>
                </a:extLst>
              </a:tr>
              <a:tr h="347440">
                <a:tc>
                  <a:txBody>
                    <a:bodyPr/>
                    <a:lstStyle/>
                    <a:p>
                      <a:pPr marL="0" indent="0">
                        <a:buNone/>
                      </a:pPr>
                      <a:r>
                        <a:rPr lang="en-US" sz="1600" b="1" dirty="0">
                          <a:solidFill>
                            <a:schemeClr val="bg1"/>
                          </a:solidFill>
                          <a:latin typeface="Arial" panose="020B0604020202020204" pitchFamily="34" charset="0"/>
                          <a:sym typeface="Iconic Symbols Ext" pitchFamily="2" charset="2"/>
                        </a:rPr>
                        <a:t>Timeliness</a:t>
                      </a:r>
                      <a:endParaRPr lang="en-AU" sz="1400" dirty="0">
                        <a:solidFill>
                          <a:schemeClr val="bg1"/>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marR="0" lvl="0" indent="0" algn="l" defTabSz="685800" rtl="0" eaLnBrk="1" fontAlgn="auto" latinLnBrk="0" hangingPunct="1">
                        <a:lnSpc>
                          <a:spcPct val="100000"/>
                        </a:lnSpc>
                        <a:spcBef>
                          <a:spcPts val="0"/>
                        </a:spcBef>
                        <a:spcAft>
                          <a:spcPts val="0"/>
                        </a:spcAft>
                        <a:buClrTx/>
                        <a:buSzTx/>
                        <a:buNone/>
                        <a:tabLst/>
                        <a:defRPr/>
                      </a:pPr>
                      <a:r>
                        <a:rPr lang="en-US" sz="1600" dirty="0">
                          <a:solidFill>
                            <a:schemeClr val="tx1"/>
                          </a:solidFill>
                          <a:latin typeface="Arial" panose="020B0604020202020204" pitchFamily="34" charset="0"/>
                          <a:sym typeface="Iconic Symbols Ext" pitchFamily="2" charset="2"/>
                        </a:rPr>
                        <a:t>Can data be collected &amp; processed within a useful timeframe?</a:t>
                      </a:r>
                      <a:endParaRPr kumimoji="1" lang="en-US" sz="1600" dirty="0">
                        <a:solidFill>
                          <a:schemeClr val="tx1"/>
                        </a:solidFill>
                        <a:latin typeface="Arial" panose="020B0604020202020204" pitchFamily="34" charset="0"/>
                        <a:sym typeface="Iconic Symbols Ext" pitchFamily="2" charset="2"/>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794983531"/>
                  </a:ext>
                </a:extLst>
              </a:tr>
              <a:tr h="347440">
                <a:tc>
                  <a:txBody>
                    <a:bodyPr/>
                    <a:lstStyle/>
                    <a:p>
                      <a:pPr marL="0" indent="0">
                        <a:buNone/>
                      </a:pPr>
                      <a:r>
                        <a:rPr kumimoji="1" lang="en-US" sz="1600" b="1" dirty="0">
                          <a:solidFill>
                            <a:schemeClr val="bg1"/>
                          </a:solidFill>
                          <a:latin typeface="Arial" panose="020B0604020202020204" pitchFamily="34" charset="0"/>
                          <a:sym typeface="Iconic Symbols Ext" pitchFamily="2" charset="2"/>
                        </a:rPr>
                        <a:t>Cost</a:t>
                      </a:r>
                      <a:endParaRPr lang="en-AU" sz="1400" dirty="0">
                        <a:solidFill>
                          <a:schemeClr val="bg1"/>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indent="0">
                        <a:buNone/>
                      </a:pPr>
                      <a:r>
                        <a:rPr kumimoji="1" lang="en-US" sz="1600" dirty="0">
                          <a:solidFill>
                            <a:schemeClr val="tx1"/>
                          </a:solidFill>
                          <a:latin typeface="Arial" panose="020B0604020202020204" pitchFamily="34" charset="0"/>
                          <a:sym typeface="Iconic Symbols Ext" pitchFamily="2" charset="2"/>
                        </a:rPr>
                        <a:t>Is its value greater than the data collection costs? </a:t>
                      </a:r>
                      <a:endParaRPr lang="en-AU" sz="1400" dirty="0">
                        <a:solidFill>
                          <a:schemeClr val="tx1"/>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86410265"/>
                  </a:ext>
                </a:extLst>
              </a:tr>
            </a:tbl>
          </a:graphicData>
        </a:graphic>
      </p:graphicFrame>
      <p:grpSp>
        <p:nvGrpSpPr>
          <p:cNvPr id="2" name="Group 1">
            <a:extLst>
              <a:ext uri="{FF2B5EF4-FFF2-40B4-BE49-F238E27FC236}">
                <a16:creationId xmlns:a16="http://schemas.microsoft.com/office/drawing/2014/main" id="{3ADB3BCA-C8B1-1D96-0786-3C52A95889F3}"/>
              </a:ext>
            </a:extLst>
          </p:cNvPr>
          <p:cNvGrpSpPr/>
          <p:nvPr/>
        </p:nvGrpSpPr>
        <p:grpSpPr>
          <a:xfrm>
            <a:off x="10526279" y="-102924"/>
            <a:ext cx="1731699" cy="1731699"/>
            <a:chOff x="10526279" y="-102924"/>
            <a:chExt cx="1731699" cy="1731699"/>
          </a:xfrm>
        </p:grpSpPr>
        <p:sp>
          <p:nvSpPr>
            <p:cNvPr id="4" name="Rectangle 3">
              <a:extLst>
                <a:ext uri="{FF2B5EF4-FFF2-40B4-BE49-F238E27FC236}">
                  <a16:creationId xmlns:a16="http://schemas.microsoft.com/office/drawing/2014/main" id="{887958EE-4D1C-FECD-A4C5-E79E3F94C0AD}"/>
                </a:ext>
              </a:extLst>
            </p:cNvPr>
            <p:cNvSpPr/>
            <p:nvPr/>
          </p:nvSpPr>
          <p:spPr bwMode="gray">
            <a:xfrm>
              <a:off x="10576703" y="-24663"/>
              <a:ext cx="1631107" cy="1597736"/>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5" name="Picture 4">
              <a:extLst>
                <a:ext uri="{FF2B5EF4-FFF2-40B4-BE49-F238E27FC236}">
                  <a16:creationId xmlns:a16="http://schemas.microsoft.com/office/drawing/2014/main" id="{03B57C42-E4BC-1159-A7D8-48C3362AF32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526279" y="-102924"/>
              <a:ext cx="1731699" cy="1731699"/>
            </a:xfrm>
            <a:prstGeom prst="rect">
              <a:avLst/>
            </a:prstGeom>
          </p:spPr>
        </p:pic>
        <p:sp>
          <p:nvSpPr>
            <p:cNvPr id="6" name="Freeform: Shape 5">
              <a:extLst>
                <a:ext uri="{FF2B5EF4-FFF2-40B4-BE49-F238E27FC236}">
                  <a16:creationId xmlns:a16="http://schemas.microsoft.com/office/drawing/2014/main" id="{062DB324-B829-7B7D-41A9-D04183C1222C}"/>
                </a:ext>
              </a:extLst>
            </p:cNvPr>
            <p:cNvSpPr/>
            <p:nvPr/>
          </p:nvSpPr>
          <p:spPr bwMode="gray">
            <a:xfrm>
              <a:off x="10815320" y="71120"/>
              <a:ext cx="1282700" cy="1394460"/>
            </a:xfrm>
            <a:custGeom>
              <a:avLst/>
              <a:gdLst>
                <a:gd name="connsiteX0" fmla="*/ 528320 w 1282700"/>
                <a:gd name="connsiteY0" fmla="*/ 0 h 1394460"/>
                <a:gd name="connsiteX1" fmla="*/ 916940 w 1282700"/>
                <a:gd name="connsiteY1" fmla="*/ 76200 h 1394460"/>
                <a:gd name="connsiteX2" fmla="*/ 1160780 w 1282700"/>
                <a:gd name="connsiteY2" fmla="*/ 271780 h 1394460"/>
                <a:gd name="connsiteX3" fmla="*/ 1282700 w 1282700"/>
                <a:gd name="connsiteY3" fmla="*/ 637540 h 1394460"/>
                <a:gd name="connsiteX4" fmla="*/ 1201420 w 1282700"/>
                <a:gd name="connsiteY4" fmla="*/ 939800 h 1394460"/>
                <a:gd name="connsiteX5" fmla="*/ 881380 w 1282700"/>
                <a:gd name="connsiteY5" fmla="*/ 1310640 h 1394460"/>
                <a:gd name="connsiteX6" fmla="*/ 543476 w 1282700"/>
                <a:gd name="connsiteY6" fmla="*/ 1333293 h 1394460"/>
                <a:gd name="connsiteX7" fmla="*/ 510540 w 1282700"/>
                <a:gd name="connsiteY7" fmla="*/ 1394460 h 1394460"/>
                <a:gd name="connsiteX8" fmla="*/ 142240 w 1282700"/>
                <a:gd name="connsiteY8" fmla="*/ 1214120 h 1394460"/>
                <a:gd name="connsiteX9" fmla="*/ 201893 w 1282700"/>
                <a:gd name="connsiteY9" fmla="*/ 1143478 h 1394460"/>
                <a:gd name="connsiteX10" fmla="*/ 160020 w 1282700"/>
                <a:gd name="connsiteY10" fmla="*/ 1109980 h 1394460"/>
                <a:gd name="connsiteX11" fmla="*/ 60960 w 1282700"/>
                <a:gd name="connsiteY11" fmla="*/ 980440 h 1394460"/>
                <a:gd name="connsiteX12" fmla="*/ 15240 w 1282700"/>
                <a:gd name="connsiteY12" fmla="*/ 878840 h 1394460"/>
                <a:gd name="connsiteX13" fmla="*/ 0 w 1282700"/>
                <a:gd name="connsiteY13" fmla="*/ 795020 h 1394460"/>
                <a:gd name="connsiteX14" fmla="*/ 101600 w 1282700"/>
                <a:gd name="connsiteY14" fmla="*/ 774700 h 1394460"/>
                <a:gd name="connsiteX15" fmla="*/ 137160 w 1282700"/>
                <a:gd name="connsiteY15" fmla="*/ 731520 h 1394460"/>
                <a:gd name="connsiteX16" fmla="*/ 177800 w 1282700"/>
                <a:gd name="connsiteY16" fmla="*/ 759460 h 1394460"/>
                <a:gd name="connsiteX17" fmla="*/ 375920 w 1282700"/>
                <a:gd name="connsiteY17" fmla="*/ 723900 h 1394460"/>
                <a:gd name="connsiteX18" fmla="*/ 378460 w 1282700"/>
                <a:gd name="connsiteY18" fmla="*/ 731520 h 1394460"/>
                <a:gd name="connsiteX19" fmla="*/ 444500 w 1282700"/>
                <a:gd name="connsiteY19" fmla="*/ 815340 h 1394460"/>
                <a:gd name="connsiteX20" fmla="*/ 556260 w 1282700"/>
                <a:gd name="connsiteY20" fmla="*/ 871220 h 1394460"/>
                <a:gd name="connsiteX21" fmla="*/ 670560 w 1282700"/>
                <a:gd name="connsiteY21" fmla="*/ 853440 h 1394460"/>
                <a:gd name="connsiteX22" fmla="*/ 731520 w 1282700"/>
                <a:gd name="connsiteY22" fmla="*/ 789940 h 1394460"/>
                <a:gd name="connsiteX23" fmla="*/ 764540 w 1282700"/>
                <a:gd name="connsiteY23" fmla="*/ 693420 h 1394460"/>
                <a:gd name="connsiteX24" fmla="*/ 688340 w 1282700"/>
                <a:gd name="connsiteY24" fmla="*/ 556260 h 1394460"/>
                <a:gd name="connsiteX25" fmla="*/ 553720 w 1282700"/>
                <a:gd name="connsiteY25" fmla="*/ 533400 h 1394460"/>
                <a:gd name="connsiteX26" fmla="*/ 424180 w 1282700"/>
                <a:gd name="connsiteY26" fmla="*/ 599440 h 1394460"/>
                <a:gd name="connsiteX27" fmla="*/ 236220 w 1282700"/>
                <a:gd name="connsiteY27" fmla="*/ 495300 h 1394460"/>
                <a:gd name="connsiteX28" fmla="*/ 205740 w 1282700"/>
                <a:gd name="connsiteY28" fmla="*/ 434340 h 1394460"/>
                <a:gd name="connsiteX29" fmla="*/ 167640 w 1282700"/>
                <a:gd name="connsiteY29" fmla="*/ 449580 h 1394460"/>
                <a:gd name="connsiteX30" fmla="*/ 60960 w 1282700"/>
                <a:gd name="connsiteY30" fmla="*/ 391160 h 1394460"/>
                <a:gd name="connsiteX31" fmla="*/ 170180 w 1282700"/>
                <a:gd name="connsiteY31" fmla="*/ 259080 h 1394460"/>
                <a:gd name="connsiteX32" fmla="*/ 187960 w 1282700"/>
                <a:gd name="connsiteY32" fmla="*/ 246380 h 1394460"/>
                <a:gd name="connsiteX33" fmla="*/ 259080 w 1282700"/>
                <a:gd name="connsiteY33" fmla="*/ 198120 h 1394460"/>
                <a:gd name="connsiteX34" fmla="*/ 360680 w 1282700"/>
                <a:gd name="connsiteY34" fmla="*/ 139700 h 1394460"/>
                <a:gd name="connsiteX35" fmla="*/ 378460 w 1282700"/>
                <a:gd name="connsiteY35" fmla="*/ 144780 h 1394460"/>
                <a:gd name="connsiteX36" fmla="*/ 358140 w 1282700"/>
                <a:gd name="connsiteY36" fmla="*/ 81280 h 139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82700" h="1394460">
                  <a:moveTo>
                    <a:pt x="528320" y="0"/>
                  </a:moveTo>
                  <a:lnTo>
                    <a:pt x="916940" y="76200"/>
                  </a:lnTo>
                  <a:lnTo>
                    <a:pt x="1160780" y="271780"/>
                  </a:lnTo>
                  <a:lnTo>
                    <a:pt x="1282700" y="637540"/>
                  </a:lnTo>
                  <a:lnTo>
                    <a:pt x="1201420" y="939800"/>
                  </a:lnTo>
                  <a:lnTo>
                    <a:pt x="881380" y="1310640"/>
                  </a:lnTo>
                  <a:lnTo>
                    <a:pt x="543476" y="1333293"/>
                  </a:lnTo>
                  <a:lnTo>
                    <a:pt x="510540" y="1394460"/>
                  </a:lnTo>
                  <a:lnTo>
                    <a:pt x="142240" y="1214120"/>
                  </a:lnTo>
                  <a:lnTo>
                    <a:pt x="201893" y="1143478"/>
                  </a:lnTo>
                  <a:lnTo>
                    <a:pt x="160020" y="1109980"/>
                  </a:lnTo>
                  <a:lnTo>
                    <a:pt x="60960" y="980440"/>
                  </a:lnTo>
                  <a:lnTo>
                    <a:pt x="15240" y="878840"/>
                  </a:lnTo>
                  <a:lnTo>
                    <a:pt x="0" y="795020"/>
                  </a:lnTo>
                  <a:lnTo>
                    <a:pt x="101600" y="774700"/>
                  </a:lnTo>
                  <a:lnTo>
                    <a:pt x="137160" y="731520"/>
                  </a:lnTo>
                  <a:lnTo>
                    <a:pt x="177800" y="759460"/>
                  </a:lnTo>
                  <a:lnTo>
                    <a:pt x="375920" y="723900"/>
                  </a:lnTo>
                  <a:lnTo>
                    <a:pt x="378460" y="731520"/>
                  </a:lnTo>
                  <a:lnTo>
                    <a:pt x="444500" y="815340"/>
                  </a:lnTo>
                  <a:lnTo>
                    <a:pt x="556260" y="871220"/>
                  </a:lnTo>
                  <a:lnTo>
                    <a:pt x="670560" y="853440"/>
                  </a:lnTo>
                  <a:lnTo>
                    <a:pt x="731520" y="789940"/>
                  </a:lnTo>
                  <a:lnTo>
                    <a:pt x="764540" y="693420"/>
                  </a:lnTo>
                  <a:lnTo>
                    <a:pt x="688340" y="556260"/>
                  </a:lnTo>
                  <a:lnTo>
                    <a:pt x="553720" y="533400"/>
                  </a:lnTo>
                  <a:lnTo>
                    <a:pt x="424180" y="599440"/>
                  </a:lnTo>
                  <a:lnTo>
                    <a:pt x="236220" y="495300"/>
                  </a:lnTo>
                  <a:lnTo>
                    <a:pt x="205740" y="434340"/>
                  </a:lnTo>
                  <a:lnTo>
                    <a:pt x="167640" y="449580"/>
                  </a:lnTo>
                  <a:lnTo>
                    <a:pt x="60960" y="391160"/>
                  </a:lnTo>
                  <a:lnTo>
                    <a:pt x="170180" y="259080"/>
                  </a:lnTo>
                  <a:lnTo>
                    <a:pt x="187960" y="246380"/>
                  </a:lnTo>
                  <a:lnTo>
                    <a:pt x="259080" y="198120"/>
                  </a:lnTo>
                  <a:lnTo>
                    <a:pt x="360680" y="139700"/>
                  </a:lnTo>
                  <a:lnTo>
                    <a:pt x="378460" y="144780"/>
                  </a:lnTo>
                  <a:lnTo>
                    <a:pt x="358140" y="81280"/>
                  </a:lnTo>
                  <a:close/>
                </a:path>
              </a:pathLst>
            </a:cu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sp>
        <p:nvSpPr>
          <p:cNvPr id="8" name="TextBox 7">
            <a:extLst>
              <a:ext uri="{FF2B5EF4-FFF2-40B4-BE49-F238E27FC236}">
                <a16:creationId xmlns:a16="http://schemas.microsoft.com/office/drawing/2014/main" id="{93EB0703-DEA1-0858-EE5C-73E8B77EEE43}"/>
              </a:ext>
            </a:extLst>
          </p:cNvPr>
          <p:cNvSpPr txBox="1"/>
          <p:nvPr/>
        </p:nvSpPr>
        <p:spPr bwMode="gray">
          <a:xfrm>
            <a:off x="354013" y="1295400"/>
            <a:ext cx="8448266" cy="1550031"/>
          </a:xfrm>
          <a:prstGeom prst="rect">
            <a:avLst/>
          </a:prstGeom>
          <a:noFill/>
        </p:spPr>
        <p:txBody>
          <a:bodyPr wrap="none" lIns="36000" tIns="36000" rIns="36000" bIns="36000" rtlCol="0">
            <a:spAutoFit/>
          </a:bodyPr>
          <a:lstStyle/>
          <a:p>
            <a:pPr marL="0" indent="0">
              <a:buNone/>
            </a:pPr>
            <a:r>
              <a:rPr lang="en-AU" sz="1600" dirty="0">
                <a:latin typeface="+mn-lt"/>
              </a:rPr>
              <a:t>A key performance indicator (KPI) is a measure to evaluate the </a:t>
            </a:r>
          </a:p>
          <a:p>
            <a:pPr marL="0" indent="0">
              <a:buNone/>
            </a:pPr>
            <a:r>
              <a:rPr lang="en-AU" sz="1600" dirty="0">
                <a:latin typeface="+mn-lt"/>
              </a:rPr>
              <a:t>success of the supplier in meetings the objectives of the contract.</a:t>
            </a:r>
          </a:p>
          <a:p>
            <a:pPr marL="0" indent="0">
              <a:buNone/>
            </a:pPr>
            <a:r>
              <a:rPr lang="en-AU" sz="1600" dirty="0">
                <a:latin typeface="+mn-lt"/>
              </a:rPr>
              <a:t>KPIs can be built into the contract.  </a:t>
            </a:r>
          </a:p>
          <a:p>
            <a:pPr marL="0" indent="0">
              <a:buNone/>
            </a:pPr>
            <a:r>
              <a:rPr lang="en-AU" sz="1600" dirty="0">
                <a:latin typeface="+mn-lt"/>
              </a:rPr>
              <a:t>However. if they are not the contract management will need to put appropriate KPIs in place.</a:t>
            </a:r>
          </a:p>
          <a:p>
            <a:pPr marL="0" indent="0">
              <a:buNone/>
            </a:pPr>
            <a:r>
              <a:rPr lang="en-AU" sz="1600" dirty="0">
                <a:latin typeface="+mn-lt"/>
              </a:rPr>
              <a:t>Creating an effective KPI can be challenging.</a:t>
            </a:r>
          </a:p>
          <a:p>
            <a:pPr marL="0" indent="0">
              <a:buNone/>
            </a:pPr>
            <a:endParaRPr lang="en-AU" sz="1600" dirty="0">
              <a:latin typeface="+mn-lt"/>
            </a:endParaRPr>
          </a:p>
        </p:txBody>
      </p:sp>
    </p:spTree>
    <p:custDataLst>
      <p:tags r:id="rId1"/>
    </p:custDataLst>
    <p:extLst>
      <p:ext uri="{BB962C8B-B14F-4D97-AF65-F5344CB8AC3E}">
        <p14:creationId xmlns:p14="http://schemas.microsoft.com/office/powerpoint/2010/main" val="110709652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btfpColumnIndicatorGroup2">
            <a:extLst>
              <a:ext uri="{FF2B5EF4-FFF2-40B4-BE49-F238E27FC236}">
                <a16:creationId xmlns:a16="http://schemas.microsoft.com/office/drawing/2014/main" id="{8AD68F56-BFE1-AC5D-3459-B47C739B1551}"/>
              </a:ext>
            </a:extLst>
          </p:cNvPr>
          <p:cNvGrpSpPr/>
          <p:nvPr/>
        </p:nvGrpSpPr>
        <p:grpSpPr>
          <a:xfrm>
            <a:off x="0" y="6926580"/>
            <a:ext cx="12192000" cy="137160"/>
            <a:chOff x="0" y="6926580"/>
            <a:chExt cx="12192000" cy="137160"/>
          </a:xfrm>
        </p:grpSpPr>
        <p:sp>
          <p:nvSpPr>
            <p:cNvPr id="21" name="btfpColumnGapBlocker595706">
              <a:extLst>
                <a:ext uri="{FF2B5EF4-FFF2-40B4-BE49-F238E27FC236}">
                  <a16:creationId xmlns:a16="http://schemas.microsoft.com/office/drawing/2014/main" id="{49448ED1-C82F-1DA4-3280-06356589C159}"/>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9" name="btfpColumnGapBlocker210534">
              <a:extLst>
                <a:ext uri="{FF2B5EF4-FFF2-40B4-BE49-F238E27FC236}">
                  <a16:creationId xmlns:a16="http://schemas.microsoft.com/office/drawing/2014/main" id="{84B57436-2209-5113-7A6A-9BA4A12446B0}"/>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7" name="btfpColumnIndicator720891">
              <a:extLst>
                <a:ext uri="{FF2B5EF4-FFF2-40B4-BE49-F238E27FC236}">
                  <a16:creationId xmlns:a16="http://schemas.microsoft.com/office/drawing/2014/main" id="{4593A70D-CAF4-46A8-56AC-18DA7AFE65DE}"/>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btfpColumnIndicator117238">
              <a:extLst>
                <a:ext uri="{FF2B5EF4-FFF2-40B4-BE49-F238E27FC236}">
                  <a16:creationId xmlns:a16="http://schemas.microsoft.com/office/drawing/2014/main" id="{D257DA80-AD50-95AB-780B-B005425AB0F0}"/>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2" name="btfpColumnIndicatorGroup1">
            <a:extLst>
              <a:ext uri="{FF2B5EF4-FFF2-40B4-BE49-F238E27FC236}">
                <a16:creationId xmlns:a16="http://schemas.microsoft.com/office/drawing/2014/main" id="{C56E5512-3A17-3605-CAC0-31EBB09EC78C}"/>
              </a:ext>
            </a:extLst>
          </p:cNvPr>
          <p:cNvGrpSpPr/>
          <p:nvPr/>
        </p:nvGrpSpPr>
        <p:grpSpPr>
          <a:xfrm>
            <a:off x="0" y="-205740"/>
            <a:ext cx="12192000" cy="137160"/>
            <a:chOff x="0" y="-205740"/>
            <a:chExt cx="12192000" cy="137160"/>
          </a:xfrm>
        </p:grpSpPr>
        <p:sp>
          <p:nvSpPr>
            <p:cNvPr id="20" name="btfpColumnGapBlocker862363">
              <a:extLst>
                <a:ext uri="{FF2B5EF4-FFF2-40B4-BE49-F238E27FC236}">
                  <a16:creationId xmlns:a16="http://schemas.microsoft.com/office/drawing/2014/main" id="{29E9EC1B-80E8-DDE1-5AE9-2B2EAE13DCE3}"/>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8" name="btfpColumnGapBlocker752187">
              <a:extLst>
                <a:ext uri="{FF2B5EF4-FFF2-40B4-BE49-F238E27FC236}">
                  <a16:creationId xmlns:a16="http://schemas.microsoft.com/office/drawing/2014/main" id="{3BF83EAE-5A99-FB1F-D7B1-EDE084891EA8}"/>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6" name="btfpColumnIndicator966018">
              <a:extLst>
                <a:ext uri="{FF2B5EF4-FFF2-40B4-BE49-F238E27FC236}">
                  <a16:creationId xmlns:a16="http://schemas.microsoft.com/office/drawing/2014/main" id="{590B6B09-79C4-F7B0-74A6-18B7CAD0BCF4}"/>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4" name="btfpColumnIndicator903508">
              <a:extLst>
                <a:ext uri="{FF2B5EF4-FFF2-40B4-BE49-F238E27FC236}">
                  <a16:creationId xmlns:a16="http://schemas.microsoft.com/office/drawing/2014/main" id="{60582042-972C-F45A-12B1-1E836EC329FE}"/>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4" name="Title 1"/>
          <p:cNvSpPr>
            <a:spLocks noGrp="1"/>
          </p:cNvSpPr>
          <p:nvPr>
            <p:ph type="title"/>
          </p:nvPr>
        </p:nvSpPr>
        <p:spPr/>
        <p:txBody>
          <a:bodyPr vert="horz" wrap="square" lIns="92075" tIns="46038" rIns="92075" bIns="46038" numCol="1" rtlCol="0" anchor="b" anchorCtr="0" compatLnSpc="1">
            <a:prstTxWarp prst="textNoShape">
              <a:avLst/>
            </a:prstTxWarp>
            <a:noAutofit/>
          </a:bodyPr>
          <a:lstStyle/>
          <a:p>
            <a:r>
              <a:rPr lang="en-US" altLang="en-US" dirty="0"/>
              <a:t>Contract Management – Types of KPIs</a:t>
            </a:r>
            <a:endParaRPr lang="en-AU" altLang="en-US" dirty="0"/>
          </a:p>
        </p:txBody>
      </p:sp>
      <p:graphicFrame>
        <p:nvGraphicFramePr>
          <p:cNvPr id="5" name="Table 4"/>
          <p:cNvGraphicFramePr>
            <a:graphicFrameLocks noGrp="1"/>
          </p:cNvGraphicFramePr>
          <p:nvPr>
            <p:extLst>
              <p:ext uri="{D42A27DB-BD31-4B8C-83A1-F6EECF244321}">
                <p14:modId xmlns:p14="http://schemas.microsoft.com/office/powerpoint/2010/main" val="2274829977"/>
              </p:ext>
            </p:extLst>
          </p:nvPr>
        </p:nvGraphicFramePr>
        <p:xfrm>
          <a:off x="355106" y="1675998"/>
          <a:ext cx="11481785" cy="4349726"/>
        </p:xfrm>
        <a:graphic>
          <a:graphicData uri="http://schemas.openxmlformats.org/drawingml/2006/table">
            <a:tbl>
              <a:tblPr firstRow="1" bandRow="1">
                <a:tableStyleId>{5C22544A-7EE6-4342-B048-85BDC9FD1C3A}</a:tableStyleId>
              </a:tblPr>
              <a:tblGrid>
                <a:gridCol w="2485850">
                  <a:extLst>
                    <a:ext uri="{9D8B030D-6E8A-4147-A177-3AD203B41FA5}">
                      <a16:colId xmlns:a16="http://schemas.microsoft.com/office/drawing/2014/main" val="20000"/>
                    </a:ext>
                  </a:extLst>
                </a:gridCol>
                <a:gridCol w="5418649">
                  <a:extLst>
                    <a:ext uri="{9D8B030D-6E8A-4147-A177-3AD203B41FA5}">
                      <a16:colId xmlns:a16="http://schemas.microsoft.com/office/drawing/2014/main" val="20001"/>
                    </a:ext>
                  </a:extLst>
                </a:gridCol>
                <a:gridCol w="3577286">
                  <a:extLst>
                    <a:ext uri="{9D8B030D-6E8A-4147-A177-3AD203B41FA5}">
                      <a16:colId xmlns:a16="http://schemas.microsoft.com/office/drawing/2014/main" val="20002"/>
                    </a:ext>
                  </a:extLst>
                </a:gridCol>
              </a:tblGrid>
              <a:tr h="527642">
                <a:tc>
                  <a:txBody>
                    <a:bodyPr/>
                    <a:lstStyle/>
                    <a:p>
                      <a:pPr marL="171450" indent="0">
                        <a:buNone/>
                      </a:pPr>
                      <a:r>
                        <a:rPr lang="en-AU" sz="1800" b="1" dirty="0">
                          <a:solidFill>
                            <a:schemeClr val="bg1"/>
                          </a:solidFill>
                          <a:latin typeface="Arial" panose="020B0604020202020204" pitchFamily="34" charset="0"/>
                        </a:rPr>
                        <a:t>Type</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71450" indent="0">
                        <a:buNone/>
                      </a:pPr>
                      <a:r>
                        <a:rPr lang="en-AU" sz="1800" b="1" dirty="0">
                          <a:solidFill>
                            <a:schemeClr val="bg1"/>
                          </a:solidFill>
                          <a:latin typeface="Arial" panose="020B0604020202020204" pitchFamily="34" charset="0"/>
                        </a:rPr>
                        <a:t>What it</a:t>
                      </a:r>
                      <a:r>
                        <a:rPr lang="en-AU" sz="1800" b="1" baseline="0" dirty="0">
                          <a:solidFill>
                            <a:schemeClr val="bg1"/>
                          </a:solidFill>
                          <a:latin typeface="Arial" panose="020B0604020202020204" pitchFamily="34" charset="0"/>
                        </a:rPr>
                        <a:t> is </a:t>
                      </a:r>
                      <a:endParaRPr lang="en-AU" sz="1800" b="1" dirty="0">
                        <a:solidFill>
                          <a:schemeClr val="bg1"/>
                        </a:solidFill>
                        <a:latin typeface="Arial" panose="020B060402020202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71450" indent="0">
                        <a:buNone/>
                      </a:pPr>
                      <a:r>
                        <a:rPr lang="en-AU" sz="1800" b="1" dirty="0">
                          <a:solidFill>
                            <a:schemeClr val="bg1"/>
                          </a:solidFill>
                          <a:latin typeface="Arial" panose="020B0604020202020204" pitchFamily="34" charset="0"/>
                        </a:rPr>
                        <a:t>Examples</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46012">
                <a:tc>
                  <a:txBody>
                    <a:bodyPr/>
                    <a:lstStyle/>
                    <a:p>
                      <a:pPr marL="177800" lvl="0" indent="0" algn="l" defTabSz="914400" rtl="0" eaLnBrk="1" latinLnBrk="0" hangingPunct="1">
                        <a:buNone/>
                      </a:pPr>
                      <a:r>
                        <a:rPr lang="en-AU" sz="1600" b="1" kern="1200" dirty="0">
                          <a:solidFill>
                            <a:schemeClr val="tx2"/>
                          </a:solidFill>
                          <a:latin typeface="Arial" panose="020B0604020202020204" pitchFamily="34" charset="0"/>
                          <a:ea typeface="+mn-ea"/>
                          <a:cs typeface="+mn-cs"/>
                        </a:rPr>
                        <a:t>Input</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0" algn="l" defTabSz="685800" rtl="0" eaLnBrk="1" fontAlgn="auto" latinLnBrk="0" hangingPunct="1">
                        <a:lnSpc>
                          <a:spcPct val="100000"/>
                        </a:lnSpc>
                        <a:spcBef>
                          <a:spcPts val="0"/>
                        </a:spcBef>
                        <a:spcAft>
                          <a:spcPts val="0"/>
                        </a:spcAft>
                        <a:buClrTx/>
                        <a:buSzTx/>
                        <a:buNone/>
                        <a:tabLst/>
                        <a:defRPr/>
                      </a:pPr>
                      <a:r>
                        <a:rPr lang="en-AU" sz="1600" kern="0" dirty="0">
                          <a:solidFill>
                            <a:schemeClr val="tx1"/>
                          </a:solidFill>
                          <a:latin typeface="Arial" panose="020B0604020202020204" pitchFamily="34" charset="0"/>
                        </a:rPr>
                        <a:t>Measure of resources applied to a contract</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0" algn="l" defTabSz="685800" rtl="0" eaLnBrk="1" fontAlgn="auto" latinLnBrk="0" hangingPunct="1">
                        <a:lnSpc>
                          <a:spcPct val="100000"/>
                        </a:lnSpc>
                        <a:spcBef>
                          <a:spcPts val="0"/>
                        </a:spcBef>
                        <a:spcAft>
                          <a:spcPts val="0"/>
                        </a:spcAft>
                        <a:buClrTx/>
                        <a:buSzTx/>
                        <a:buNone/>
                        <a:tabLst/>
                        <a:defRPr/>
                      </a:pPr>
                      <a:r>
                        <a:rPr lang="en-AU" sz="1600" kern="0">
                          <a:solidFill>
                            <a:schemeClr val="tx1"/>
                          </a:solidFill>
                          <a:latin typeface="Arial" panose="020B0604020202020204" pitchFamily="34" charset="0"/>
                        </a:rPr>
                        <a:t># Headcount </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6012">
                <a:tc>
                  <a:txBody>
                    <a:bodyPr/>
                    <a:lstStyle/>
                    <a:p>
                      <a:pPr marL="177800" lvl="0" indent="0" algn="l" defTabSz="914400" rtl="0" eaLnBrk="1" latinLnBrk="0" hangingPunct="1">
                        <a:buNone/>
                      </a:pPr>
                      <a:r>
                        <a:rPr lang="en-AU" sz="1600" b="1" kern="1200">
                          <a:solidFill>
                            <a:schemeClr val="tx2"/>
                          </a:solidFill>
                          <a:latin typeface="Arial" panose="020B0604020202020204" pitchFamily="34" charset="0"/>
                          <a:ea typeface="+mn-ea"/>
                          <a:cs typeface="+mn-cs"/>
                        </a:rPr>
                        <a:t>Process</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0" algn="l" defTabSz="914400" rtl="0" eaLnBrk="1" fontAlgn="auto" latinLnBrk="0" hangingPunct="1">
                        <a:lnSpc>
                          <a:spcPct val="100000"/>
                        </a:lnSpc>
                        <a:spcBef>
                          <a:spcPts val="0"/>
                        </a:spcBef>
                        <a:spcAft>
                          <a:spcPts val="0"/>
                        </a:spcAft>
                        <a:buClrTx/>
                        <a:buSzTx/>
                        <a:buNone/>
                        <a:tabLst/>
                        <a:defRPr/>
                      </a:pPr>
                      <a:r>
                        <a:rPr lang="en-AU" sz="1600" kern="0" dirty="0">
                          <a:solidFill>
                            <a:schemeClr val="tx1"/>
                          </a:solidFill>
                          <a:latin typeface="Arial" panose="020B0604020202020204" pitchFamily="34" charset="0"/>
                        </a:rPr>
                        <a:t>Measures efficiency of the contract</a:t>
                      </a:r>
                      <a:endParaRPr lang="en-AU" sz="1600" b="0" kern="1200" dirty="0">
                        <a:solidFill>
                          <a:schemeClr val="tx1"/>
                        </a:solidFill>
                        <a:latin typeface="Arial" panose="020B0604020202020204" pitchFamily="34" charset="0"/>
                        <a:ea typeface="+mn-ea"/>
                        <a:cs typeface="+mn-cs"/>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0" algn="l" defTabSz="914400" rtl="0" eaLnBrk="1" fontAlgn="auto" latinLnBrk="0" hangingPunct="1">
                        <a:lnSpc>
                          <a:spcPct val="100000"/>
                        </a:lnSpc>
                        <a:spcBef>
                          <a:spcPts val="0"/>
                        </a:spcBef>
                        <a:spcAft>
                          <a:spcPts val="0"/>
                        </a:spcAft>
                        <a:buClrTx/>
                        <a:buSzTx/>
                        <a:buNone/>
                        <a:tabLst/>
                        <a:defRPr/>
                      </a:pPr>
                      <a:r>
                        <a:rPr lang="en-AU" sz="1600" kern="0">
                          <a:solidFill>
                            <a:schemeClr val="tx1"/>
                          </a:solidFill>
                          <a:latin typeface="Arial" panose="020B0604020202020204" pitchFamily="34" charset="0"/>
                        </a:rPr>
                        <a:t>Call handling time</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46012">
                <a:tc>
                  <a:txBody>
                    <a:bodyPr/>
                    <a:lstStyle/>
                    <a:p>
                      <a:pPr marL="177800" marR="0" lvl="0" indent="0" algn="l" defTabSz="914400" rtl="0" eaLnBrk="1" fontAlgn="auto" latinLnBrk="0" hangingPunct="1">
                        <a:lnSpc>
                          <a:spcPct val="100000"/>
                        </a:lnSpc>
                        <a:spcBef>
                          <a:spcPts val="0"/>
                        </a:spcBef>
                        <a:spcAft>
                          <a:spcPts val="0"/>
                        </a:spcAft>
                        <a:buClrTx/>
                        <a:buSzTx/>
                        <a:buNone/>
                        <a:tabLst/>
                        <a:defRPr/>
                      </a:pPr>
                      <a:r>
                        <a:rPr lang="en-AU" sz="1600" b="1" kern="1200">
                          <a:solidFill>
                            <a:schemeClr val="tx2"/>
                          </a:solidFill>
                          <a:latin typeface="Arial" panose="020B0604020202020204" pitchFamily="34" charset="0"/>
                          <a:ea typeface="+mn-ea"/>
                          <a:cs typeface="+mn-cs"/>
                        </a:rPr>
                        <a:t>Output</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0" algn="l" defTabSz="685800" rtl="0" eaLnBrk="1" fontAlgn="auto" latinLnBrk="0" hangingPunct="1">
                        <a:lnSpc>
                          <a:spcPct val="100000"/>
                        </a:lnSpc>
                        <a:spcBef>
                          <a:spcPts val="0"/>
                        </a:spcBef>
                        <a:spcAft>
                          <a:spcPts val="0"/>
                        </a:spcAft>
                        <a:buClrTx/>
                        <a:buSzTx/>
                        <a:buNone/>
                        <a:tabLst/>
                        <a:defRPr/>
                      </a:pPr>
                      <a:r>
                        <a:rPr lang="en-AU" sz="1600" kern="0">
                          <a:solidFill>
                            <a:schemeClr val="tx1"/>
                          </a:solidFill>
                          <a:latin typeface="Arial" panose="020B0604020202020204" pitchFamily="34" charset="0"/>
                        </a:rPr>
                        <a:t>Measures the results</a:t>
                      </a:r>
                      <a:endParaRPr lang="en-AU" sz="1600" b="0">
                        <a:solidFill>
                          <a:schemeClr val="tx1"/>
                        </a:solidFill>
                        <a:latin typeface="Arial" panose="020B060402020202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0" algn="l" defTabSz="914400" rtl="0" eaLnBrk="1" latinLnBrk="0" hangingPunct="1">
                        <a:buNone/>
                      </a:pPr>
                      <a:r>
                        <a:rPr lang="en-AU" sz="1600" kern="0">
                          <a:solidFill>
                            <a:schemeClr val="tx1"/>
                          </a:solidFill>
                          <a:latin typeface="Arial" panose="020B0604020202020204" pitchFamily="34" charset="0"/>
                        </a:rPr>
                        <a:t>Percentage savings </a:t>
                      </a:r>
                      <a:endParaRPr lang="en-AU" sz="1600" b="0" kern="1200">
                        <a:solidFill>
                          <a:schemeClr val="tx1"/>
                        </a:solidFill>
                        <a:latin typeface="Arial" panose="020B0604020202020204" pitchFamily="34" charset="0"/>
                        <a:ea typeface="+mn-ea"/>
                        <a:cs typeface="+mn-cs"/>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46012">
                <a:tc>
                  <a:txBody>
                    <a:bodyPr/>
                    <a:lstStyle/>
                    <a:p>
                      <a:pPr marL="177800" lvl="0" indent="0">
                        <a:buNone/>
                      </a:pPr>
                      <a:r>
                        <a:rPr lang="en-AU" sz="1600" b="1">
                          <a:solidFill>
                            <a:schemeClr val="tx2"/>
                          </a:solidFill>
                          <a:latin typeface="Arial" panose="020B0604020202020204" pitchFamily="34" charset="0"/>
                        </a:rPr>
                        <a:t>Leading</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0" algn="l" defTabSz="685800" rtl="0" eaLnBrk="1" fontAlgn="auto" latinLnBrk="0" hangingPunct="1">
                        <a:lnSpc>
                          <a:spcPct val="100000"/>
                        </a:lnSpc>
                        <a:spcBef>
                          <a:spcPts val="0"/>
                        </a:spcBef>
                        <a:spcAft>
                          <a:spcPts val="0"/>
                        </a:spcAft>
                        <a:buClrTx/>
                        <a:buSzTx/>
                        <a:buNone/>
                        <a:tabLst/>
                        <a:defRPr/>
                      </a:pPr>
                      <a:r>
                        <a:rPr lang="en-AU" sz="1600" kern="0">
                          <a:solidFill>
                            <a:schemeClr val="tx1"/>
                          </a:solidFill>
                          <a:latin typeface="Arial" panose="020B0604020202020204" pitchFamily="34" charset="0"/>
                        </a:rPr>
                        <a:t>Measures current performance</a:t>
                      </a:r>
                      <a:endParaRPr lang="en-AU" sz="1600" b="0">
                        <a:solidFill>
                          <a:schemeClr val="tx1"/>
                        </a:solidFill>
                        <a:latin typeface="Arial" panose="020B060402020202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0" algn="l" defTabSz="914400" rtl="0" eaLnBrk="1" fontAlgn="auto" latinLnBrk="0" hangingPunct="1">
                        <a:lnSpc>
                          <a:spcPct val="100000"/>
                        </a:lnSpc>
                        <a:spcBef>
                          <a:spcPts val="0"/>
                        </a:spcBef>
                        <a:spcAft>
                          <a:spcPts val="0"/>
                        </a:spcAft>
                        <a:buClrTx/>
                        <a:buSzTx/>
                        <a:buNone/>
                        <a:tabLst/>
                        <a:defRPr/>
                      </a:pPr>
                      <a:r>
                        <a:rPr lang="en-AU" sz="1600" kern="0">
                          <a:solidFill>
                            <a:schemeClr val="tx1"/>
                          </a:solidFill>
                          <a:latin typeface="Arial" panose="020B0604020202020204" pitchFamily="34" charset="0"/>
                        </a:rPr>
                        <a:t>% Market share</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46012">
                <a:tc>
                  <a:txBody>
                    <a:bodyPr/>
                    <a:lstStyle/>
                    <a:p>
                      <a:pPr marL="177800" lvl="0" indent="0" algn="l" defTabSz="914400" rtl="0" eaLnBrk="1" latinLnBrk="0" hangingPunct="1">
                        <a:buNone/>
                      </a:pPr>
                      <a:r>
                        <a:rPr lang="en-AU" sz="1600" b="1" kern="1200">
                          <a:solidFill>
                            <a:schemeClr val="tx2"/>
                          </a:solidFill>
                          <a:latin typeface="Arial" panose="020B0604020202020204" pitchFamily="34" charset="0"/>
                          <a:ea typeface="+mn-ea"/>
                          <a:cs typeface="+mn-cs"/>
                        </a:rPr>
                        <a:t>Lagging</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0" fontAlgn="auto">
                        <a:spcBef>
                          <a:spcPts val="0"/>
                        </a:spcBef>
                        <a:spcAft>
                          <a:spcPts val="0"/>
                        </a:spcAft>
                        <a:buNone/>
                        <a:defRPr/>
                      </a:pPr>
                      <a:r>
                        <a:rPr lang="en-AU" sz="1600" kern="0">
                          <a:solidFill>
                            <a:schemeClr val="tx1"/>
                          </a:solidFill>
                          <a:latin typeface="Arial" panose="020B0604020202020204" pitchFamily="34" charset="0"/>
                        </a:rPr>
                        <a:t>Measures historical performance</a:t>
                      </a:r>
                      <a:endParaRPr lang="en-AU" sz="1600" b="0">
                        <a:solidFill>
                          <a:schemeClr val="tx1"/>
                        </a:solidFill>
                        <a:latin typeface="Arial" panose="020B060402020202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0" algn="l" defTabSz="914400" rtl="0" eaLnBrk="1" fontAlgn="auto" latinLnBrk="0" hangingPunct="1">
                        <a:lnSpc>
                          <a:spcPct val="100000"/>
                        </a:lnSpc>
                        <a:spcBef>
                          <a:spcPts val="0"/>
                        </a:spcBef>
                        <a:spcAft>
                          <a:spcPts val="0"/>
                        </a:spcAft>
                        <a:buClrTx/>
                        <a:buSzTx/>
                        <a:buNone/>
                        <a:tabLst/>
                        <a:defRPr/>
                      </a:pPr>
                      <a:r>
                        <a:rPr lang="en-AU" sz="1600" kern="0" dirty="0">
                          <a:solidFill>
                            <a:schemeClr val="tx1"/>
                          </a:solidFill>
                          <a:latin typeface="Arial" panose="020B0604020202020204" pitchFamily="34" charset="0"/>
                        </a:rPr>
                        <a:t>Revenue</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46012">
                <a:tc>
                  <a:txBody>
                    <a:bodyPr/>
                    <a:lstStyle/>
                    <a:p>
                      <a:pPr marL="177800" lvl="0" indent="0" algn="l" defTabSz="914400" rtl="0" eaLnBrk="1" latinLnBrk="0" hangingPunct="1">
                        <a:buNone/>
                      </a:pPr>
                      <a:r>
                        <a:rPr lang="en-AU" sz="1600" b="1" kern="1200">
                          <a:solidFill>
                            <a:schemeClr val="tx2"/>
                          </a:solidFill>
                          <a:latin typeface="Arial" panose="020B0604020202020204" pitchFamily="34" charset="0"/>
                          <a:ea typeface="+mn-ea"/>
                          <a:cs typeface="+mn-cs"/>
                        </a:rPr>
                        <a:t>Qualitative</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0" algn="l" defTabSz="685800" rtl="0" eaLnBrk="1" fontAlgn="auto" latinLnBrk="0" hangingPunct="1">
                        <a:lnSpc>
                          <a:spcPct val="100000"/>
                        </a:lnSpc>
                        <a:spcBef>
                          <a:spcPts val="0"/>
                        </a:spcBef>
                        <a:spcAft>
                          <a:spcPts val="0"/>
                        </a:spcAft>
                        <a:buClrTx/>
                        <a:buSzTx/>
                        <a:buNone/>
                        <a:tabLst/>
                        <a:defRPr/>
                      </a:pPr>
                      <a:r>
                        <a:rPr lang="en-AU" sz="1600" kern="0">
                          <a:solidFill>
                            <a:schemeClr val="tx1"/>
                          </a:solidFill>
                          <a:latin typeface="Arial" panose="020B0604020202020204" pitchFamily="34" charset="0"/>
                        </a:rPr>
                        <a:t>Measures based on subjectivity</a:t>
                      </a:r>
                      <a:endParaRPr lang="en-AU" sz="1600" b="0">
                        <a:solidFill>
                          <a:schemeClr val="tx1"/>
                        </a:solidFill>
                        <a:latin typeface="Arial" panose="020B060402020202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0" algn="l" defTabSz="914400" rtl="0" eaLnBrk="1" latinLnBrk="0" hangingPunct="1">
                        <a:buNone/>
                      </a:pPr>
                      <a:r>
                        <a:rPr lang="en-AU" sz="1600" kern="0" dirty="0">
                          <a:solidFill>
                            <a:schemeClr val="tx1"/>
                          </a:solidFill>
                          <a:latin typeface="Arial" panose="020B0604020202020204" pitchFamily="34" charset="0"/>
                        </a:rPr>
                        <a:t>Survey % answers ‘very good’</a:t>
                      </a:r>
                      <a:endParaRPr lang="en-AU" sz="1600" b="0" kern="1200" dirty="0">
                        <a:solidFill>
                          <a:schemeClr val="tx1"/>
                        </a:solidFill>
                        <a:latin typeface="Arial" panose="020B0604020202020204" pitchFamily="34" charset="0"/>
                        <a:ea typeface="+mn-ea"/>
                        <a:cs typeface="+mn-cs"/>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546012">
                <a:tc>
                  <a:txBody>
                    <a:bodyPr/>
                    <a:lstStyle/>
                    <a:p>
                      <a:pPr marL="177800" lvl="0" indent="0" algn="l" defTabSz="914400" rtl="0" eaLnBrk="1" latinLnBrk="0" hangingPunct="1">
                        <a:buNone/>
                      </a:pPr>
                      <a:r>
                        <a:rPr lang="en-AU" sz="1600" b="1" kern="1200">
                          <a:solidFill>
                            <a:schemeClr val="tx2"/>
                          </a:solidFill>
                          <a:latin typeface="Arial" panose="020B0604020202020204" pitchFamily="34" charset="0"/>
                          <a:ea typeface="+mn-ea"/>
                          <a:cs typeface="+mn-cs"/>
                        </a:rPr>
                        <a:t>Quantitative</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0" algn="l" defTabSz="685800" rtl="0" eaLnBrk="1" fontAlgn="auto" latinLnBrk="0" hangingPunct="1">
                        <a:lnSpc>
                          <a:spcPct val="100000"/>
                        </a:lnSpc>
                        <a:spcBef>
                          <a:spcPts val="0"/>
                        </a:spcBef>
                        <a:spcAft>
                          <a:spcPts val="0"/>
                        </a:spcAft>
                        <a:buClrTx/>
                        <a:buSzTx/>
                        <a:buNone/>
                        <a:tabLst/>
                        <a:defRPr/>
                      </a:pPr>
                      <a:r>
                        <a:rPr lang="en-AU" sz="1600" kern="0">
                          <a:solidFill>
                            <a:schemeClr val="tx1"/>
                          </a:solidFill>
                          <a:latin typeface="Arial" panose="020B0604020202020204" pitchFamily="34" charset="0"/>
                        </a:rPr>
                        <a:t>Metric based statistics</a:t>
                      </a:r>
                      <a:endParaRPr lang="en-AU" sz="1600" b="0">
                        <a:solidFill>
                          <a:schemeClr val="tx1"/>
                        </a:solidFill>
                        <a:latin typeface="Arial" panose="020B0604020202020204" pitchFamily="34" charset="0"/>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0" algn="l" defTabSz="914400" rtl="0" eaLnBrk="1" fontAlgn="auto" latinLnBrk="0" hangingPunct="1">
                        <a:lnSpc>
                          <a:spcPct val="100000"/>
                        </a:lnSpc>
                        <a:spcBef>
                          <a:spcPts val="0"/>
                        </a:spcBef>
                        <a:spcAft>
                          <a:spcPts val="0"/>
                        </a:spcAft>
                        <a:buClrTx/>
                        <a:buSzTx/>
                        <a:buNone/>
                        <a:tabLst/>
                        <a:defRPr/>
                      </a:pPr>
                      <a:r>
                        <a:rPr lang="en-AU" sz="1600" kern="0" dirty="0">
                          <a:solidFill>
                            <a:schemeClr val="tx1"/>
                          </a:solidFill>
                          <a:latin typeface="Arial" panose="020B0604020202020204" pitchFamily="34" charset="0"/>
                        </a:rPr>
                        <a:t>Delivery on time</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grpSp>
        <p:nvGrpSpPr>
          <p:cNvPr id="2" name="Group 1">
            <a:extLst>
              <a:ext uri="{FF2B5EF4-FFF2-40B4-BE49-F238E27FC236}">
                <a16:creationId xmlns:a16="http://schemas.microsoft.com/office/drawing/2014/main" id="{D4BC3302-F600-14D0-1040-C10CA6660DDD}"/>
              </a:ext>
            </a:extLst>
          </p:cNvPr>
          <p:cNvGrpSpPr/>
          <p:nvPr/>
        </p:nvGrpSpPr>
        <p:grpSpPr>
          <a:xfrm>
            <a:off x="10526279" y="-102924"/>
            <a:ext cx="1731699" cy="1731699"/>
            <a:chOff x="10526279" y="-102924"/>
            <a:chExt cx="1731699" cy="1731699"/>
          </a:xfrm>
        </p:grpSpPr>
        <p:sp>
          <p:nvSpPr>
            <p:cNvPr id="3" name="Rectangle 2">
              <a:extLst>
                <a:ext uri="{FF2B5EF4-FFF2-40B4-BE49-F238E27FC236}">
                  <a16:creationId xmlns:a16="http://schemas.microsoft.com/office/drawing/2014/main" id="{9AD4A849-AF34-CB37-7959-BC0D6C49EE8B}"/>
                </a:ext>
              </a:extLst>
            </p:cNvPr>
            <p:cNvSpPr/>
            <p:nvPr/>
          </p:nvSpPr>
          <p:spPr bwMode="gray">
            <a:xfrm>
              <a:off x="10576703" y="-24663"/>
              <a:ext cx="1631107" cy="1597736"/>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6" name="Picture 5">
              <a:extLst>
                <a:ext uri="{FF2B5EF4-FFF2-40B4-BE49-F238E27FC236}">
                  <a16:creationId xmlns:a16="http://schemas.microsoft.com/office/drawing/2014/main" id="{BE2AEDA7-A4F5-68A1-FD3B-56B82613EB4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526279" y="-102924"/>
              <a:ext cx="1731699" cy="1731699"/>
            </a:xfrm>
            <a:prstGeom prst="rect">
              <a:avLst/>
            </a:prstGeom>
          </p:spPr>
        </p:pic>
        <p:sp>
          <p:nvSpPr>
            <p:cNvPr id="7" name="Freeform: Shape 6">
              <a:extLst>
                <a:ext uri="{FF2B5EF4-FFF2-40B4-BE49-F238E27FC236}">
                  <a16:creationId xmlns:a16="http://schemas.microsoft.com/office/drawing/2014/main" id="{D09DD7FB-9E36-DE44-650B-EC81C6FF963A}"/>
                </a:ext>
              </a:extLst>
            </p:cNvPr>
            <p:cNvSpPr/>
            <p:nvPr/>
          </p:nvSpPr>
          <p:spPr bwMode="gray">
            <a:xfrm>
              <a:off x="10815320" y="71120"/>
              <a:ext cx="1282700" cy="1394460"/>
            </a:xfrm>
            <a:custGeom>
              <a:avLst/>
              <a:gdLst>
                <a:gd name="connsiteX0" fmla="*/ 528320 w 1282700"/>
                <a:gd name="connsiteY0" fmla="*/ 0 h 1394460"/>
                <a:gd name="connsiteX1" fmla="*/ 916940 w 1282700"/>
                <a:gd name="connsiteY1" fmla="*/ 76200 h 1394460"/>
                <a:gd name="connsiteX2" fmla="*/ 1160780 w 1282700"/>
                <a:gd name="connsiteY2" fmla="*/ 271780 h 1394460"/>
                <a:gd name="connsiteX3" fmla="*/ 1282700 w 1282700"/>
                <a:gd name="connsiteY3" fmla="*/ 637540 h 1394460"/>
                <a:gd name="connsiteX4" fmla="*/ 1201420 w 1282700"/>
                <a:gd name="connsiteY4" fmla="*/ 939800 h 1394460"/>
                <a:gd name="connsiteX5" fmla="*/ 881380 w 1282700"/>
                <a:gd name="connsiteY5" fmla="*/ 1310640 h 1394460"/>
                <a:gd name="connsiteX6" fmla="*/ 543476 w 1282700"/>
                <a:gd name="connsiteY6" fmla="*/ 1333293 h 1394460"/>
                <a:gd name="connsiteX7" fmla="*/ 510540 w 1282700"/>
                <a:gd name="connsiteY7" fmla="*/ 1394460 h 1394460"/>
                <a:gd name="connsiteX8" fmla="*/ 142240 w 1282700"/>
                <a:gd name="connsiteY8" fmla="*/ 1214120 h 1394460"/>
                <a:gd name="connsiteX9" fmla="*/ 201893 w 1282700"/>
                <a:gd name="connsiteY9" fmla="*/ 1143478 h 1394460"/>
                <a:gd name="connsiteX10" fmla="*/ 160020 w 1282700"/>
                <a:gd name="connsiteY10" fmla="*/ 1109980 h 1394460"/>
                <a:gd name="connsiteX11" fmla="*/ 60960 w 1282700"/>
                <a:gd name="connsiteY11" fmla="*/ 980440 h 1394460"/>
                <a:gd name="connsiteX12" fmla="*/ 15240 w 1282700"/>
                <a:gd name="connsiteY12" fmla="*/ 878840 h 1394460"/>
                <a:gd name="connsiteX13" fmla="*/ 0 w 1282700"/>
                <a:gd name="connsiteY13" fmla="*/ 795020 h 1394460"/>
                <a:gd name="connsiteX14" fmla="*/ 101600 w 1282700"/>
                <a:gd name="connsiteY14" fmla="*/ 774700 h 1394460"/>
                <a:gd name="connsiteX15" fmla="*/ 137160 w 1282700"/>
                <a:gd name="connsiteY15" fmla="*/ 731520 h 1394460"/>
                <a:gd name="connsiteX16" fmla="*/ 177800 w 1282700"/>
                <a:gd name="connsiteY16" fmla="*/ 759460 h 1394460"/>
                <a:gd name="connsiteX17" fmla="*/ 375920 w 1282700"/>
                <a:gd name="connsiteY17" fmla="*/ 723900 h 1394460"/>
                <a:gd name="connsiteX18" fmla="*/ 378460 w 1282700"/>
                <a:gd name="connsiteY18" fmla="*/ 731520 h 1394460"/>
                <a:gd name="connsiteX19" fmla="*/ 444500 w 1282700"/>
                <a:gd name="connsiteY19" fmla="*/ 815340 h 1394460"/>
                <a:gd name="connsiteX20" fmla="*/ 556260 w 1282700"/>
                <a:gd name="connsiteY20" fmla="*/ 871220 h 1394460"/>
                <a:gd name="connsiteX21" fmla="*/ 670560 w 1282700"/>
                <a:gd name="connsiteY21" fmla="*/ 853440 h 1394460"/>
                <a:gd name="connsiteX22" fmla="*/ 731520 w 1282700"/>
                <a:gd name="connsiteY22" fmla="*/ 789940 h 1394460"/>
                <a:gd name="connsiteX23" fmla="*/ 764540 w 1282700"/>
                <a:gd name="connsiteY23" fmla="*/ 693420 h 1394460"/>
                <a:gd name="connsiteX24" fmla="*/ 688340 w 1282700"/>
                <a:gd name="connsiteY24" fmla="*/ 556260 h 1394460"/>
                <a:gd name="connsiteX25" fmla="*/ 553720 w 1282700"/>
                <a:gd name="connsiteY25" fmla="*/ 533400 h 1394460"/>
                <a:gd name="connsiteX26" fmla="*/ 424180 w 1282700"/>
                <a:gd name="connsiteY26" fmla="*/ 599440 h 1394460"/>
                <a:gd name="connsiteX27" fmla="*/ 236220 w 1282700"/>
                <a:gd name="connsiteY27" fmla="*/ 495300 h 1394460"/>
                <a:gd name="connsiteX28" fmla="*/ 205740 w 1282700"/>
                <a:gd name="connsiteY28" fmla="*/ 434340 h 1394460"/>
                <a:gd name="connsiteX29" fmla="*/ 167640 w 1282700"/>
                <a:gd name="connsiteY29" fmla="*/ 449580 h 1394460"/>
                <a:gd name="connsiteX30" fmla="*/ 60960 w 1282700"/>
                <a:gd name="connsiteY30" fmla="*/ 391160 h 1394460"/>
                <a:gd name="connsiteX31" fmla="*/ 170180 w 1282700"/>
                <a:gd name="connsiteY31" fmla="*/ 259080 h 1394460"/>
                <a:gd name="connsiteX32" fmla="*/ 187960 w 1282700"/>
                <a:gd name="connsiteY32" fmla="*/ 246380 h 1394460"/>
                <a:gd name="connsiteX33" fmla="*/ 259080 w 1282700"/>
                <a:gd name="connsiteY33" fmla="*/ 198120 h 1394460"/>
                <a:gd name="connsiteX34" fmla="*/ 360680 w 1282700"/>
                <a:gd name="connsiteY34" fmla="*/ 139700 h 1394460"/>
                <a:gd name="connsiteX35" fmla="*/ 378460 w 1282700"/>
                <a:gd name="connsiteY35" fmla="*/ 144780 h 1394460"/>
                <a:gd name="connsiteX36" fmla="*/ 358140 w 1282700"/>
                <a:gd name="connsiteY36" fmla="*/ 81280 h 139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82700" h="1394460">
                  <a:moveTo>
                    <a:pt x="528320" y="0"/>
                  </a:moveTo>
                  <a:lnTo>
                    <a:pt x="916940" y="76200"/>
                  </a:lnTo>
                  <a:lnTo>
                    <a:pt x="1160780" y="271780"/>
                  </a:lnTo>
                  <a:lnTo>
                    <a:pt x="1282700" y="637540"/>
                  </a:lnTo>
                  <a:lnTo>
                    <a:pt x="1201420" y="939800"/>
                  </a:lnTo>
                  <a:lnTo>
                    <a:pt x="881380" y="1310640"/>
                  </a:lnTo>
                  <a:lnTo>
                    <a:pt x="543476" y="1333293"/>
                  </a:lnTo>
                  <a:lnTo>
                    <a:pt x="510540" y="1394460"/>
                  </a:lnTo>
                  <a:lnTo>
                    <a:pt x="142240" y="1214120"/>
                  </a:lnTo>
                  <a:lnTo>
                    <a:pt x="201893" y="1143478"/>
                  </a:lnTo>
                  <a:lnTo>
                    <a:pt x="160020" y="1109980"/>
                  </a:lnTo>
                  <a:lnTo>
                    <a:pt x="60960" y="980440"/>
                  </a:lnTo>
                  <a:lnTo>
                    <a:pt x="15240" y="878840"/>
                  </a:lnTo>
                  <a:lnTo>
                    <a:pt x="0" y="795020"/>
                  </a:lnTo>
                  <a:lnTo>
                    <a:pt x="101600" y="774700"/>
                  </a:lnTo>
                  <a:lnTo>
                    <a:pt x="137160" y="731520"/>
                  </a:lnTo>
                  <a:lnTo>
                    <a:pt x="177800" y="759460"/>
                  </a:lnTo>
                  <a:lnTo>
                    <a:pt x="375920" y="723900"/>
                  </a:lnTo>
                  <a:lnTo>
                    <a:pt x="378460" y="731520"/>
                  </a:lnTo>
                  <a:lnTo>
                    <a:pt x="444500" y="815340"/>
                  </a:lnTo>
                  <a:lnTo>
                    <a:pt x="556260" y="871220"/>
                  </a:lnTo>
                  <a:lnTo>
                    <a:pt x="670560" y="853440"/>
                  </a:lnTo>
                  <a:lnTo>
                    <a:pt x="731520" y="789940"/>
                  </a:lnTo>
                  <a:lnTo>
                    <a:pt x="764540" y="693420"/>
                  </a:lnTo>
                  <a:lnTo>
                    <a:pt x="688340" y="556260"/>
                  </a:lnTo>
                  <a:lnTo>
                    <a:pt x="553720" y="533400"/>
                  </a:lnTo>
                  <a:lnTo>
                    <a:pt x="424180" y="599440"/>
                  </a:lnTo>
                  <a:lnTo>
                    <a:pt x="236220" y="495300"/>
                  </a:lnTo>
                  <a:lnTo>
                    <a:pt x="205740" y="434340"/>
                  </a:lnTo>
                  <a:lnTo>
                    <a:pt x="167640" y="449580"/>
                  </a:lnTo>
                  <a:lnTo>
                    <a:pt x="60960" y="391160"/>
                  </a:lnTo>
                  <a:lnTo>
                    <a:pt x="170180" y="259080"/>
                  </a:lnTo>
                  <a:lnTo>
                    <a:pt x="187960" y="246380"/>
                  </a:lnTo>
                  <a:lnTo>
                    <a:pt x="259080" y="198120"/>
                  </a:lnTo>
                  <a:lnTo>
                    <a:pt x="360680" y="139700"/>
                  </a:lnTo>
                  <a:lnTo>
                    <a:pt x="378460" y="144780"/>
                  </a:lnTo>
                  <a:lnTo>
                    <a:pt x="358140" y="81280"/>
                  </a:lnTo>
                  <a:close/>
                </a:path>
              </a:pathLst>
            </a:cu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spTree>
    <p:custDataLst>
      <p:tags r:id="rId1"/>
    </p:custDataLst>
    <p:extLst>
      <p:ext uri="{BB962C8B-B14F-4D97-AF65-F5344CB8AC3E}">
        <p14:creationId xmlns:p14="http://schemas.microsoft.com/office/powerpoint/2010/main" val="29826733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btfpIcon335673">
            <a:extLst>
              <a:ext uri="{FF2B5EF4-FFF2-40B4-BE49-F238E27FC236}">
                <a16:creationId xmlns:a16="http://schemas.microsoft.com/office/drawing/2014/main" id="{692E3AF3-15B7-4DDB-B8E5-ED8AC630DCD6}"/>
              </a:ext>
            </a:extLst>
          </p:cNvPr>
          <p:cNvGrpSpPr/>
          <p:nvPr>
            <p:custDataLst>
              <p:tags r:id="rId2"/>
            </p:custDataLst>
          </p:nvPr>
        </p:nvGrpSpPr>
        <p:grpSpPr>
          <a:xfrm>
            <a:off x="355601" y="1775259"/>
            <a:ext cx="1441451" cy="1441451"/>
            <a:chOff x="355601" y="6210777"/>
            <a:chExt cx="1441451" cy="1441451"/>
          </a:xfrm>
        </p:grpSpPr>
        <p:sp>
          <p:nvSpPr>
            <p:cNvPr id="65" name="btfpIconCircle335673">
              <a:extLst>
                <a:ext uri="{FF2B5EF4-FFF2-40B4-BE49-F238E27FC236}">
                  <a16:creationId xmlns:a16="http://schemas.microsoft.com/office/drawing/2014/main" id="{FF8151A3-5012-70C0-3B2D-E299925495DF}"/>
                </a:ext>
              </a:extLst>
            </p:cNvPr>
            <p:cNvSpPr>
              <a:spLocks/>
            </p:cNvSpPr>
            <p:nvPr/>
          </p:nvSpPr>
          <p:spPr bwMode="gray">
            <a:xfrm>
              <a:off x="355601" y="6210777"/>
              <a:ext cx="1441451" cy="1441451"/>
            </a:xfrm>
            <a:prstGeom prst="ellipse">
              <a:avLst/>
            </a:prstGeom>
            <a:solidFill>
              <a:srgbClr val="002458"/>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64" name="btfpIconLines335673">
              <a:extLst>
                <a:ext uri="{FF2B5EF4-FFF2-40B4-BE49-F238E27FC236}">
                  <a16:creationId xmlns:a16="http://schemas.microsoft.com/office/drawing/2014/main" id="{A3FE30AB-8013-E3BC-5E77-3556E2D30274}"/>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355601" y="6210777"/>
              <a:ext cx="1441451" cy="1441451"/>
            </a:xfrm>
            <a:prstGeom prst="rect">
              <a:avLst/>
            </a:prstGeom>
          </p:spPr>
        </p:pic>
      </p:grpSp>
      <p:grpSp>
        <p:nvGrpSpPr>
          <p:cNvPr id="58" name="btfpColumnIndicatorGroup2">
            <a:extLst>
              <a:ext uri="{FF2B5EF4-FFF2-40B4-BE49-F238E27FC236}">
                <a16:creationId xmlns:a16="http://schemas.microsoft.com/office/drawing/2014/main" id="{A766A687-6CE6-738C-3B1E-23E043EFA6A0}"/>
              </a:ext>
            </a:extLst>
          </p:cNvPr>
          <p:cNvGrpSpPr/>
          <p:nvPr/>
        </p:nvGrpSpPr>
        <p:grpSpPr>
          <a:xfrm>
            <a:off x="0" y="6926580"/>
            <a:ext cx="12192000" cy="137160"/>
            <a:chOff x="0" y="6926580"/>
            <a:chExt cx="12192000" cy="137160"/>
          </a:xfrm>
        </p:grpSpPr>
        <p:sp>
          <p:nvSpPr>
            <p:cNvPr id="56" name="btfpColumnGapBlocker405437">
              <a:extLst>
                <a:ext uri="{FF2B5EF4-FFF2-40B4-BE49-F238E27FC236}">
                  <a16:creationId xmlns:a16="http://schemas.microsoft.com/office/drawing/2014/main" id="{2FB6ECA2-24C2-69E5-BDAC-8853298EFE14}"/>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54" name="btfpColumnGapBlocker833217">
              <a:extLst>
                <a:ext uri="{FF2B5EF4-FFF2-40B4-BE49-F238E27FC236}">
                  <a16:creationId xmlns:a16="http://schemas.microsoft.com/office/drawing/2014/main" id="{7A2225CF-C28E-CFB0-0A72-DAF64C0D665A}"/>
                </a:ext>
              </a:extLst>
            </p:cNvPr>
            <p:cNvSpPr/>
            <p:nvPr/>
          </p:nvSpPr>
          <p:spPr bwMode="gray">
            <a:xfrm>
              <a:off x="5835650"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52" name="btfpColumnIndicator450246">
              <a:extLst>
                <a:ext uri="{FF2B5EF4-FFF2-40B4-BE49-F238E27FC236}">
                  <a16:creationId xmlns:a16="http://schemas.microsoft.com/office/drawing/2014/main" id="{2020D591-0F39-CE8E-D66A-7EEF5EAD893B}"/>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0" name="btfpColumnIndicator743241">
              <a:extLst>
                <a:ext uri="{FF2B5EF4-FFF2-40B4-BE49-F238E27FC236}">
                  <a16:creationId xmlns:a16="http://schemas.microsoft.com/office/drawing/2014/main" id="{197932AB-4792-BE8C-C7BB-E6770BF32FDF}"/>
                </a:ext>
              </a:extLst>
            </p:cNvPr>
            <p:cNvCxnSpPr/>
            <p:nvPr/>
          </p:nvCxnSpPr>
          <p:spPr bwMode="gray">
            <a:xfrm flipV="1">
              <a:off x="63690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8" name="btfpColumnGapBlocker176580">
              <a:extLst>
                <a:ext uri="{FF2B5EF4-FFF2-40B4-BE49-F238E27FC236}">
                  <a16:creationId xmlns:a16="http://schemas.microsoft.com/office/drawing/2014/main" id="{F71068D1-D90E-48E0-2114-10B9599CA969}"/>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46" name="btfpColumnIndicator372521">
              <a:extLst>
                <a:ext uri="{FF2B5EF4-FFF2-40B4-BE49-F238E27FC236}">
                  <a16:creationId xmlns:a16="http://schemas.microsoft.com/office/drawing/2014/main" id="{4F77EABC-40DA-FB9F-0B1C-7C97F4A607C8}"/>
                </a:ext>
              </a:extLst>
            </p:cNvPr>
            <p:cNvCxnSpPr/>
            <p:nvPr/>
          </p:nvCxnSpPr>
          <p:spPr bwMode="gray">
            <a:xfrm flipV="1">
              <a:off x="58356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4" name="btfpColumnIndicator443943">
              <a:extLst>
                <a:ext uri="{FF2B5EF4-FFF2-40B4-BE49-F238E27FC236}">
                  <a16:creationId xmlns:a16="http://schemas.microsoft.com/office/drawing/2014/main" id="{019EA72C-45B7-F8EE-CC0C-51D3609379C4}"/>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57" name="btfpColumnIndicatorGroup1">
            <a:extLst>
              <a:ext uri="{FF2B5EF4-FFF2-40B4-BE49-F238E27FC236}">
                <a16:creationId xmlns:a16="http://schemas.microsoft.com/office/drawing/2014/main" id="{AA3AB635-4C1B-2ACE-1CBE-2A14026C54AD}"/>
              </a:ext>
            </a:extLst>
          </p:cNvPr>
          <p:cNvGrpSpPr/>
          <p:nvPr/>
        </p:nvGrpSpPr>
        <p:grpSpPr>
          <a:xfrm>
            <a:off x="0" y="-205740"/>
            <a:ext cx="12192000" cy="137160"/>
            <a:chOff x="0" y="-205740"/>
            <a:chExt cx="12192000" cy="137160"/>
          </a:xfrm>
        </p:grpSpPr>
        <p:sp>
          <p:nvSpPr>
            <p:cNvPr id="55" name="btfpColumnGapBlocker413638">
              <a:extLst>
                <a:ext uri="{FF2B5EF4-FFF2-40B4-BE49-F238E27FC236}">
                  <a16:creationId xmlns:a16="http://schemas.microsoft.com/office/drawing/2014/main" id="{494BB5E9-6EB6-D124-C012-29228B915AE3}"/>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53" name="btfpColumnGapBlocker920118">
              <a:extLst>
                <a:ext uri="{FF2B5EF4-FFF2-40B4-BE49-F238E27FC236}">
                  <a16:creationId xmlns:a16="http://schemas.microsoft.com/office/drawing/2014/main" id="{460E1A1F-05B4-00C4-7161-AAAD6AC68AA7}"/>
                </a:ext>
              </a:extLst>
            </p:cNvPr>
            <p:cNvSpPr/>
            <p:nvPr/>
          </p:nvSpPr>
          <p:spPr bwMode="gray">
            <a:xfrm>
              <a:off x="5835650"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51" name="btfpColumnIndicator351454">
              <a:extLst>
                <a:ext uri="{FF2B5EF4-FFF2-40B4-BE49-F238E27FC236}">
                  <a16:creationId xmlns:a16="http://schemas.microsoft.com/office/drawing/2014/main" id="{B28544F1-DD80-DD77-273E-2D387C551303}"/>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9" name="btfpColumnIndicator267564">
              <a:extLst>
                <a:ext uri="{FF2B5EF4-FFF2-40B4-BE49-F238E27FC236}">
                  <a16:creationId xmlns:a16="http://schemas.microsoft.com/office/drawing/2014/main" id="{F03E05C2-A8A8-F067-4E5B-18F06E4CD6BC}"/>
                </a:ext>
              </a:extLst>
            </p:cNvPr>
            <p:cNvCxnSpPr/>
            <p:nvPr/>
          </p:nvCxnSpPr>
          <p:spPr bwMode="gray">
            <a:xfrm flipV="1">
              <a:off x="63690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7" name="btfpColumnGapBlocker700367">
              <a:extLst>
                <a:ext uri="{FF2B5EF4-FFF2-40B4-BE49-F238E27FC236}">
                  <a16:creationId xmlns:a16="http://schemas.microsoft.com/office/drawing/2014/main" id="{1101BF86-9149-C8CD-4E48-5DBEBAE5A4BB}"/>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45" name="btfpColumnIndicator250942">
              <a:extLst>
                <a:ext uri="{FF2B5EF4-FFF2-40B4-BE49-F238E27FC236}">
                  <a16:creationId xmlns:a16="http://schemas.microsoft.com/office/drawing/2014/main" id="{6A004C49-DB9B-FCE8-7F3F-9588ED497373}"/>
                </a:ext>
              </a:extLst>
            </p:cNvPr>
            <p:cNvCxnSpPr/>
            <p:nvPr/>
          </p:nvCxnSpPr>
          <p:spPr bwMode="gray">
            <a:xfrm flipV="1">
              <a:off x="58356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3" name="btfpColumnIndicator318165">
              <a:extLst>
                <a:ext uri="{FF2B5EF4-FFF2-40B4-BE49-F238E27FC236}">
                  <a16:creationId xmlns:a16="http://schemas.microsoft.com/office/drawing/2014/main" id="{91BF2D91-A454-995A-084B-57C0AC7E7B71}"/>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2" name="btfpIcon163602">
            <a:extLst>
              <a:ext uri="{FF2B5EF4-FFF2-40B4-BE49-F238E27FC236}">
                <a16:creationId xmlns:a16="http://schemas.microsoft.com/office/drawing/2014/main" id="{C070EF97-521E-1AB7-FBDD-713B7EBBA822}"/>
              </a:ext>
            </a:extLst>
          </p:cNvPr>
          <p:cNvGrpSpPr/>
          <p:nvPr>
            <p:custDataLst>
              <p:tags r:id="rId3"/>
            </p:custDataLst>
          </p:nvPr>
        </p:nvGrpSpPr>
        <p:grpSpPr>
          <a:xfrm>
            <a:off x="6369050" y="1775259"/>
            <a:ext cx="1441451" cy="1441451"/>
            <a:chOff x="6369050" y="1775259"/>
            <a:chExt cx="1441451" cy="1441451"/>
          </a:xfrm>
        </p:grpSpPr>
        <p:sp>
          <p:nvSpPr>
            <p:cNvPr id="33" name="btfpIconCircle163602">
              <a:extLst>
                <a:ext uri="{FF2B5EF4-FFF2-40B4-BE49-F238E27FC236}">
                  <a16:creationId xmlns:a16="http://schemas.microsoft.com/office/drawing/2014/main" id="{14FCD314-8EC2-B0AE-7F50-A3972B787FFE}"/>
                </a:ext>
              </a:extLst>
            </p:cNvPr>
            <p:cNvSpPr>
              <a:spLocks/>
            </p:cNvSpPr>
            <p:nvPr/>
          </p:nvSpPr>
          <p:spPr bwMode="gray">
            <a:xfrm>
              <a:off x="6369050" y="1775259"/>
              <a:ext cx="1441451" cy="1441451"/>
            </a:xfrm>
            <a:prstGeom prst="ellipse">
              <a:avLst/>
            </a:prstGeom>
            <a:solidFill>
              <a:srgbClr val="002458"/>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34" name="btfpIconLines163602">
              <a:extLst>
                <a:ext uri="{FF2B5EF4-FFF2-40B4-BE49-F238E27FC236}">
                  <a16:creationId xmlns:a16="http://schemas.microsoft.com/office/drawing/2014/main" id="{C6F0A180-730B-803C-B18C-85781936BA04}"/>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6369050" y="1775259"/>
              <a:ext cx="1441451" cy="1441451"/>
            </a:xfrm>
            <a:prstGeom prst="rect">
              <a:avLst/>
            </a:prstGeom>
          </p:spPr>
        </p:pic>
      </p:grpSp>
      <p:grpSp>
        <p:nvGrpSpPr>
          <p:cNvPr id="35" name="btfpColumnHeaderBox803183">
            <a:extLst>
              <a:ext uri="{FF2B5EF4-FFF2-40B4-BE49-F238E27FC236}">
                <a16:creationId xmlns:a16="http://schemas.microsoft.com/office/drawing/2014/main" id="{A447D6BE-4EF6-9DFC-5B1E-0DB5318463AA}"/>
              </a:ext>
            </a:extLst>
          </p:cNvPr>
          <p:cNvGrpSpPr/>
          <p:nvPr>
            <p:custDataLst>
              <p:tags r:id="rId4"/>
            </p:custDataLst>
          </p:nvPr>
        </p:nvGrpSpPr>
        <p:grpSpPr>
          <a:xfrm>
            <a:off x="6369049" y="1295400"/>
            <a:ext cx="5480050" cy="352859"/>
            <a:chOff x="8373533" y="1261538"/>
            <a:chExt cx="3475567" cy="352859"/>
          </a:xfrm>
        </p:grpSpPr>
        <p:sp>
          <p:nvSpPr>
            <p:cNvPr id="36" name="btfpColumnHeaderBoxText803183">
              <a:extLst>
                <a:ext uri="{FF2B5EF4-FFF2-40B4-BE49-F238E27FC236}">
                  <a16:creationId xmlns:a16="http://schemas.microsoft.com/office/drawing/2014/main" id="{BB34B8BF-003A-9809-BB86-4558728682A3}"/>
                </a:ext>
              </a:extLst>
            </p:cNvPr>
            <p:cNvSpPr txBox="1"/>
            <p:nvPr/>
          </p:nvSpPr>
          <p:spPr bwMode="gray">
            <a:xfrm>
              <a:off x="8373533" y="1261538"/>
              <a:ext cx="3475567" cy="346393"/>
            </a:xfrm>
            <a:prstGeom prst="rect">
              <a:avLst/>
            </a:prstGeom>
            <a:noFill/>
          </p:spPr>
          <p:txBody>
            <a:bodyPr vert="horz" wrap="square" lIns="36036" tIns="36036" rIns="36036" bIns="36036" rtlCol="0" anchor="b">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AU" sz="1800" b="1" i="0" u="none" strike="noStrike" kern="1200" cap="none" spc="0" normalizeH="0" baseline="0" noProof="0" dirty="0">
                  <a:ln>
                    <a:noFill/>
                  </a:ln>
                  <a:solidFill>
                    <a:srgbClr val="080808"/>
                  </a:solidFill>
                  <a:effectLst/>
                  <a:uLnTx/>
                  <a:uFillTx/>
                  <a:latin typeface="+mn-lt"/>
                  <a:ea typeface="+mn-ea"/>
                  <a:cs typeface="Arial"/>
                </a:rPr>
                <a:t>Leading indicators:</a:t>
              </a:r>
            </a:p>
          </p:txBody>
        </p:sp>
        <p:cxnSp>
          <p:nvCxnSpPr>
            <p:cNvPr id="37" name="btfpColumnHeaderBoxLine803183">
              <a:extLst>
                <a:ext uri="{FF2B5EF4-FFF2-40B4-BE49-F238E27FC236}">
                  <a16:creationId xmlns:a16="http://schemas.microsoft.com/office/drawing/2014/main" id="{647C4CC0-368E-B6C0-B36E-093F8DD401D7}"/>
                </a:ext>
              </a:extLst>
            </p:cNvPr>
            <p:cNvCxnSpPr/>
            <p:nvPr/>
          </p:nvCxnSpPr>
          <p:spPr bwMode="gray">
            <a:xfrm>
              <a:off x="8373533" y="1614397"/>
              <a:ext cx="3475567" cy="0"/>
            </a:xfrm>
            <a:prstGeom prst="line">
              <a:avLst/>
            </a:prstGeom>
            <a:ln w="9525" cap="flat">
              <a:solidFill>
                <a:srgbClr val="080808"/>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38" name="btfpColumnHeaderBox488985">
            <a:extLst>
              <a:ext uri="{FF2B5EF4-FFF2-40B4-BE49-F238E27FC236}">
                <a16:creationId xmlns:a16="http://schemas.microsoft.com/office/drawing/2014/main" id="{85440741-6BC2-1E62-D59A-502994B2832A}"/>
              </a:ext>
            </a:extLst>
          </p:cNvPr>
          <p:cNvGrpSpPr/>
          <p:nvPr>
            <p:custDataLst>
              <p:tags r:id="rId5"/>
            </p:custDataLst>
          </p:nvPr>
        </p:nvGrpSpPr>
        <p:grpSpPr>
          <a:xfrm>
            <a:off x="355600" y="1295400"/>
            <a:ext cx="5480050" cy="352859"/>
            <a:chOff x="355600" y="1261538"/>
            <a:chExt cx="3475567" cy="352859"/>
          </a:xfrm>
        </p:grpSpPr>
        <p:sp>
          <p:nvSpPr>
            <p:cNvPr id="39" name="btfpColumnHeaderBoxText488985">
              <a:extLst>
                <a:ext uri="{FF2B5EF4-FFF2-40B4-BE49-F238E27FC236}">
                  <a16:creationId xmlns:a16="http://schemas.microsoft.com/office/drawing/2014/main" id="{F9441D39-93DB-0700-D5EA-00EBAE15A174}"/>
                </a:ext>
              </a:extLst>
            </p:cNvPr>
            <p:cNvSpPr txBox="1"/>
            <p:nvPr/>
          </p:nvSpPr>
          <p:spPr bwMode="gray">
            <a:xfrm>
              <a:off x="355600" y="1261538"/>
              <a:ext cx="3475567" cy="346393"/>
            </a:xfrm>
            <a:prstGeom prst="rect">
              <a:avLst/>
            </a:prstGeom>
            <a:noFill/>
          </p:spPr>
          <p:txBody>
            <a:bodyPr vert="horz" wrap="square" lIns="36036" tIns="36036" rIns="36036" bIns="36036" rtlCol="0"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mn-lt"/>
                  <a:ea typeface="+mn-ea"/>
                  <a:cs typeface="Arial"/>
                </a:rPr>
                <a:t>Lagging indicators: </a:t>
              </a:r>
            </a:p>
          </p:txBody>
        </p:sp>
        <p:cxnSp>
          <p:nvCxnSpPr>
            <p:cNvPr id="40" name="btfpColumnHeaderBoxLine488985">
              <a:extLst>
                <a:ext uri="{FF2B5EF4-FFF2-40B4-BE49-F238E27FC236}">
                  <a16:creationId xmlns:a16="http://schemas.microsoft.com/office/drawing/2014/main" id="{657F4B42-4D02-715C-35A1-35F6DAE71060}"/>
                </a:ext>
              </a:extLst>
            </p:cNvPr>
            <p:cNvCxnSpPr/>
            <p:nvPr/>
          </p:nvCxnSpPr>
          <p:spPr bwMode="gray">
            <a:xfrm>
              <a:off x="355600" y="1614397"/>
              <a:ext cx="3475567" cy="0"/>
            </a:xfrm>
            <a:prstGeom prst="line">
              <a:avLst/>
            </a:prstGeom>
            <a:ln w="9525" cap="flat">
              <a:solidFill>
                <a:srgbClr val="080808"/>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41" name="Rectangle 3">
            <a:extLst>
              <a:ext uri="{FF2B5EF4-FFF2-40B4-BE49-F238E27FC236}">
                <a16:creationId xmlns:a16="http://schemas.microsoft.com/office/drawing/2014/main" id="{07C06545-F67E-BFB7-D88D-C72C67865537}"/>
              </a:ext>
            </a:extLst>
          </p:cNvPr>
          <p:cNvSpPr txBox="1">
            <a:spLocks noChangeArrowheads="1"/>
          </p:cNvSpPr>
          <p:nvPr/>
        </p:nvSpPr>
        <p:spPr>
          <a:xfrm>
            <a:off x="252459" y="3550127"/>
            <a:ext cx="5480049" cy="2533650"/>
          </a:xfrm>
          <a:prstGeom prst="rect">
            <a:avLst/>
          </a:prstGeom>
          <a:noFill/>
        </p:spPr>
        <p:txBody>
          <a:bodyPr vert="horz" wrap="square" lIns="91440" tIns="45720" rIns="91440" bIns="45720" numCol="1" rtlCol="0" anchor="t" anchorCtr="0" compatLnSpc="1">
            <a:prstTxWarp prst="textNoShape">
              <a:avLst/>
            </a:prstTxWarp>
            <a:normAutofit/>
          </a:bodyPr>
          <a:lstStyle>
            <a:lvl1pPr marL="0" indent="0" algn="l" defTabSz="1390509" rtl="0" eaLnBrk="1" fontAlgn="base" hangingPunct="1">
              <a:lnSpc>
                <a:spcPts val="2133"/>
              </a:lnSpc>
              <a:spcBef>
                <a:spcPts val="0"/>
              </a:spcBef>
              <a:spcAft>
                <a:spcPts val="800"/>
              </a:spcAft>
              <a:buClr>
                <a:schemeClr val="accent1"/>
              </a:buClr>
              <a:buSzPct val="120000"/>
              <a:buFont typeface="Arial" panose="020B0604020202020204" pitchFamily="34" charset="0"/>
              <a:buNone/>
              <a:defRPr lang="en-GB" sz="1733" b="0" i="0" dirty="0" smtClean="0">
                <a:solidFill>
                  <a:schemeClr val="accent1"/>
                </a:solidFill>
                <a:latin typeface="Epilogue Medium" pitchFamily="2" charset="77"/>
                <a:ea typeface="+mn-ea"/>
                <a:cs typeface="+mn-cs"/>
              </a:defRPr>
            </a:lvl1pPr>
            <a:lvl2pPr marL="4233" indent="0" algn="l" defTabSz="1390509" rtl="0" eaLnBrk="1" fontAlgn="base" hangingPunct="1">
              <a:lnSpc>
                <a:spcPts val="2133"/>
              </a:lnSpc>
              <a:spcBef>
                <a:spcPts val="0"/>
              </a:spcBef>
              <a:spcAft>
                <a:spcPts val="0"/>
              </a:spcAft>
              <a:buFont typeface="Corpid C1 Regular" pitchFamily="34" charset="0"/>
              <a:buNone/>
              <a:tabLst/>
              <a:defRPr lang="en-GB" sz="1733" b="1" i="0" dirty="0" smtClean="0">
                <a:solidFill>
                  <a:schemeClr val="tx1"/>
                </a:solidFill>
                <a:latin typeface="Source Sans Pro Semibold" panose="020B0503030403020204" pitchFamily="34" charset="0"/>
                <a:ea typeface="+mn-ea"/>
                <a:cs typeface="+mn-cs"/>
              </a:defRPr>
            </a:lvl2pPr>
            <a:lvl3pPr marL="4233" marR="0" indent="0" algn="l" defTabSz="1390509" rtl="0" eaLnBrk="1" fontAlgn="base" latinLnBrk="0" hangingPunct="1">
              <a:lnSpc>
                <a:spcPts val="2133"/>
              </a:lnSpc>
              <a:spcBef>
                <a:spcPts val="0"/>
              </a:spcBef>
              <a:spcAft>
                <a:spcPts val="400"/>
              </a:spcAft>
              <a:buClrTx/>
              <a:buSzTx/>
              <a:buFont typeface="Corpid C1 Regular" pitchFamily="34" charset="0"/>
              <a:buNone/>
              <a:tabLst/>
              <a:defRPr lang="en-GB" sz="1733" b="0" i="0" dirty="0" smtClean="0">
                <a:solidFill>
                  <a:schemeClr val="tx1"/>
                </a:solidFill>
                <a:latin typeface="+mn-lt"/>
                <a:ea typeface="+mn-ea"/>
                <a:cs typeface="+mn-cs"/>
              </a:defRPr>
            </a:lvl3pPr>
            <a:lvl4pPr marL="177796" indent="-173562" algn="l" defTabSz="1390509" rtl="0" eaLnBrk="1" fontAlgn="base" hangingPunct="1">
              <a:lnSpc>
                <a:spcPts val="2133"/>
              </a:lnSpc>
              <a:spcBef>
                <a:spcPts val="0"/>
              </a:spcBef>
              <a:spcAft>
                <a:spcPts val="267"/>
              </a:spcAft>
              <a:buClr>
                <a:schemeClr val="accent1"/>
              </a:buClr>
              <a:buSzPct val="120000"/>
              <a:buFont typeface="System Font Regular"/>
              <a:buChar char="•"/>
              <a:tabLst/>
              <a:defRPr lang="en-GB" sz="1733" b="0" i="0" dirty="0" smtClean="0">
                <a:solidFill>
                  <a:schemeClr val="tx1"/>
                </a:solidFill>
                <a:latin typeface="+mn-lt"/>
                <a:ea typeface="+mn-ea"/>
                <a:cs typeface="+mn-cs"/>
              </a:defRPr>
            </a:lvl4pPr>
            <a:lvl5pPr marL="478355" indent="-177796" algn="l" defTabSz="1390509" rtl="0" eaLnBrk="1" fontAlgn="base" hangingPunct="1">
              <a:lnSpc>
                <a:spcPts val="2133"/>
              </a:lnSpc>
              <a:spcBef>
                <a:spcPts val="0"/>
              </a:spcBef>
              <a:spcAft>
                <a:spcPts val="267"/>
              </a:spcAft>
              <a:buFont typeface="Corpid C1 Regular" pitchFamily="34" charset="0"/>
              <a:buChar char="–"/>
              <a:tabLst/>
              <a:defRPr lang="en-GB" sz="1733" b="0" i="0" dirty="0" smtClean="0">
                <a:solidFill>
                  <a:schemeClr val="tx1"/>
                </a:solidFill>
                <a:latin typeface="+mn-lt"/>
                <a:ea typeface="+mn-ea"/>
                <a:cs typeface="+mn-cs"/>
              </a:defRPr>
            </a:lvl5pPr>
            <a:lvl6pPr marL="772565" indent="-177796" algn="l" defTabSz="1390509" rtl="0" eaLnBrk="1" fontAlgn="base" hangingPunct="1">
              <a:lnSpc>
                <a:spcPts val="2133"/>
              </a:lnSpc>
              <a:spcBef>
                <a:spcPts val="0"/>
              </a:spcBef>
              <a:spcAft>
                <a:spcPts val="267"/>
              </a:spcAft>
              <a:buFont typeface="Corpid C1 Regular" pitchFamily="34" charset="0"/>
              <a:buChar char="–"/>
              <a:tabLst/>
              <a:defRPr lang="en-GB" sz="1733" b="0" i="0" dirty="0" smtClean="0">
                <a:solidFill>
                  <a:schemeClr val="tx1"/>
                </a:solidFill>
                <a:latin typeface="+mn-lt"/>
                <a:ea typeface="+mn-ea"/>
                <a:cs typeface="+mn-cs"/>
              </a:defRPr>
            </a:lvl6pPr>
            <a:lvl7pPr marL="950360" indent="-177796" algn="l" defTabSz="1390509" rtl="0" eaLnBrk="1" fontAlgn="base" hangingPunct="1">
              <a:lnSpc>
                <a:spcPts val="2133"/>
              </a:lnSpc>
              <a:spcBef>
                <a:spcPts val="0"/>
              </a:spcBef>
              <a:spcAft>
                <a:spcPts val="267"/>
              </a:spcAft>
              <a:buFont typeface="Corpid C1 Regular" pitchFamily="34" charset="0"/>
              <a:buChar char="–"/>
              <a:tabLst/>
              <a:defRPr lang="en-AU" sz="1733" b="0" i="0" dirty="0">
                <a:solidFill>
                  <a:schemeClr val="tx1"/>
                </a:solidFill>
                <a:latin typeface="+mn-lt"/>
                <a:ea typeface="+mn-ea"/>
                <a:cs typeface="+mn-cs"/>
              </a:defRPr>
            </a:lvl7pPr>
            <a:lvl8pPr marL="5107002" indent="-410592" algn="l" defTabSz="1390509" rtl="0" eaLnBrk="1" fontAlgn="base" hangingPunct="1">
              <a:spcBef>
                <a:spcPct val="50000"/>
              </a:spcBef>
              <a:spcAft>
                <a:spcPct val="0"/>
              </a:spcAft>
              <a:buFont typeface="Corpid C1 Regular" pitchFamily="34" charset="0"/>
              <a:buChar char="–"/>
              <a:defRPr sz="1867">
                <a:solidFill>
                  <a:schemeClr val="tx1"/>
                </a:solidFill>
                <a:latin typeface="+mn-lt"/>
                <a:cs typeface="+mn-cs"/>
              </a:defRPr>
            </a:lvl8pPr>
            <a:lvl9pPr marL="5716541" indent="-410592" algn="l" defTabSz="1390509" rtl="0" eaLnBrk="1" fontAlgn="base" hangingPunct="1">
              <a:spcBef>
                <a:spcPct val="50000"/>
              </a:spcBef>
              <a:spcAft>
                <a:spcPct val="0"/>
              </a:spcAft>
              <a:buFont typeface="Corpid C1 Regular" pitchFamily="34" charset="0"/>
              <a:buChar char="–"/>
              <a:defRPr sz="1867">
                <a:solidFill>
                  <a:schemeClr val="tx1"/>
                </a:solidFill>
                <a:latin typeface="+mn-lt"/>
                <a:cs typeface="+mn-cs"/>
              </a:defRPr>
            </a:lvl9pPr>
          </a:lstStyle>
          <a:p>
            <a:pPr lvl="0">
              <a:buClr>
                <a:srgbClr val="ED0000"/>
              </a:buClr>
              <a:defRPr/>
            </a:pPr>
            <a:r>
              <a:rPr lang="en-US" sz="1600" kern="0" dirty="0">
                <a:solidFill>
                  <a:schemeClr val="tx1"/>
                </a:solidFill>
                <a:latin typeface="+mn-lt"/>
                <a:cs typeface="Arial"/>
              </a:rPr>
              <a:t>These are typically “output” oriented, easy to measure but hard to improve or influence </a:t>
            </a:r>
          </a:p>
          <a:p>
            <a:pPr lvl="0">
              <a:buClr>
                <a:srgbClr val="ED0000"/>
              </a:buClr>
              <a:defRPr/>
            </a:pPr>
            <a:r>
              <a:rPr lang="en-US" sz="1600" b="1" kern="0" dirty="0">
                <a:solidFill>
                  <a:schemeClr val="tx1"/>
                </a:solidFill>
                <a:latin typeface="+mn-lt"/>
                <a:cs typeface="Arial"/>
              </a:rPr>
              <a:t>Example: </a:t>
            </a:r>
          </a:p>
          <a:p>
            <a:pPr marL="285750" lvl="0" indent="-285750">
              <a:buClrTx/>
              <a:buFont typeface="Arial" panose="020B0604020202020204" pitchFamily="34" charset="0"/>
              <a:buChar char="•"/>
              <a:defRPr/>
            </a:pPr>
            <a:r>
              <a:rPr lang="en-US" sz="1600" kern="0" dirty="0">
                <a:solidFill>
                  <a:schemeClr val="tx1"/>
                </a:solidFill>
                <a:latin typeface="+mn-lt"/>
                <a:cs typeface="Arial"/>
              </a:rPr>
              <a:t>Fault responded to and cleared within 48 hours</a:t>
            </a:r>
          </a:p>
          <a:p>
            <a:pPr marL="285750" lvl="0" indent="-285750">
              <a:buClrTx/>
              <a:buFont typeface="Arial" panose="020B0604020202020204" pitchFamily="34" charset="0"/>
              <a:buChar char="•"/>
              <a:defRPr/>
            </a:pPr>
            <a:r>
              <a:rPr lang="en-US" sz="1600" kern="0" dirty="0">
                <a:solidFill>
                  <a:schemeClr val="tx1"/>
                </a:solidFill>
                <a:latin typeface="+mn-lt"/>
                <a:cs typeface="Arial"/>
              </a:rPr>
              <a:t>Savings achieved by the program </a:t>
            </a:r>
          </a:p>
        </p:txBody>
      </p:sp>
      <p:sp>
        <p:nvSpPr>
          <p:cNvPr id="42" name="Rectangle 3">
            <a:extLst>
              <a:ext uri="{FF2B5EF4-FFF2-40B4-BE49-F238E27FC236}">
                <a16:creationId xmlns:a16="http://schemas.microsoft.com/office/drawing/2014/main" id="{336EAF7F-C980-4A46-1E8C-36197C314C95}"/>
              </a:ext>
            </a:extLst>
          </p:cNvPr>
          <p:cNvSpPr txBox="1">
            <a:spLocks noChangeArrowheads="1"/>
          </p:cNvSpPr>
          <p:nvPr/>
        </p:nvSpPr>
        <p:spPr>
          <a:xfrm>
            <a:off x="6369048" y="3550127"/>
            <a:ext cx="5480049" cy="2533650"/>
          </a:xfrm>
          <a:prstGeom prst="rect">
            <a:avLst/>
          </a:prstGeom>
          <a:noFill/>
        </p:spPr>
        <p:txBody>
          <a:bodyPr vert="horz" wrap="square" lIns="91440" tIns="45720" rIns="91440" bIns="45720" numCol="1" rtlCol="0" anchor="t" anchorCtr="0" compatLnSpc="1">
            <a:prstTxWarp prst="textNoShape">
              <a:avLst/>
            </a:prstTxWarp>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896938" indent="-177800" algn="l" defTabSz="914400" rtl="0" eaLnBrk="1" latinLnBrk="0" hangingPunct="1">
              <a:lnSpc>
                <a:spcPct val="100000"/>
              </a:lnSpc>
              <a:spcBef>
                <a:spcPts val="500"/>
              </a:spcBef>
              <a:buFont typeface="Arial" panose="020B0604020202020204" pitchFamily="34" charset="0"/>
              <a:buChar char="›"/>
              <a:tabLst>
                <a:tab pos="896938" algn="l"/>
              </a:tabLst>
              <a:defRPr sz="1400" kern="1200">
                <a:solidFill>
                  <a:schemeClr val="tx1"/>
                </a:solidFill>
                <a:latin typeface="+mn-lt"/>
                <a:ea typeface="+mn-ea"/>
                <a:cs typeface="+mn-cs"/>
              </a:defRPr>
            </a:lvl3pPr>
            <a:lvl4pPr marL="1163638" indent="-2667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339850" indent="-176213"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dirty="0">
                <a:cs typeface="Arial"/>
              </a:rPr>
              <a:t>These are typically input oriented, hard to measure and easy to influence</a:t>
            </a:r>
          </a:p>
          <a:p>
            <a:pPr marL="0" lvl="0" indent="0">
              <a:buNone/>
              <a:defRPr/>
            </a:pPr>
            <a:r>
              <a:rPr lang="en-US" b="1" dirty="0">
                <a:cs typeface="Arial"/>
              </a:rPr>
              <a:t>Examples:</a:t>
            </a:r>
          </a:p>
          <a:p>
            <a:pPr>
              <a:defRPr/>
            </a:pPr>
            <a:r>
              <a:rPr lang="en-US" dirty="0">
                <a:cs typeface="Arial"/>
              </a:rPr>
              <a:t>Call acknowledged within 1-hour </a:t>
            </a:r>
          </a:p>
          <a:p>
            <a:pPr>
              <a:defRPr/>
            </a:pPr>
            <a:r>
              <a:rPr lang="en-US" dirty="0">
                <a:cs typeface="Arial"/>
              </a:rPr>
              <a:t>First availability of support spares 98%</a:t>
            </a:r>
          </a:p>
          <a:p>
            <a:pPr>
              <a:defRPr/>
            </a:pPr>
            <a:r>
              <a:rPr lang="en-US" dirty="0">
                <a:cs typeface="Arial"/>
              </a:rPr>
              <a:t>Team dispatched within 2-hours of receiving call </a:t>
            </a:r>
          </a:p>
          <a:p>
            <a:pPr>
              <a:defRPr/>
            </a:pPr>
            <a:r>
              <a:rPr lang="en-US" dirty="0">
                <a:cs typeface="Arial"/>
              </a:rPr>
              <a:t>Status update given to customer team within 30 minutes of arrival on site </a:t>
            </a:r>
          </a:p>
        </p:txBody>
      </p:sp>
      <p:sp>
        <p:nvSpPr>
          <p:cNvPr id="2" name="Title 1"/>
          <p:cNvSpPr>
            <a:spLocks noGrp="1"/>
          </p:cNvSpPr>
          <p:nvPr>
            <p:ph type="title"/>
          </p:nvPr>
        </p:nvSpPr>
        <p:spPr/>
        <p:txBody>
          <a:bodyPr/>
          <a:lstStyle/>
          <a:p>
            <a:r>
              <a:rPr lang="en-AU" altLang="en-US"/>
              <a:t>Leading and lagging indicators</a:t>
            </a:r>
          </a:p>
        </p:txBody>
      </p:sp>
      <p:sp>
        <p:nvSpPr>
          <p:cNvPr id="11" name="TextBox 10"/>
          <p:cNvSpPr txBox="1"/>
          <p:nvPr/>
        </p:nvSpPr>
        <p:spPr>
          <a:xfrm>
            <a:off x="1531315" y="-27384"/>
            <a:ext cx="1925784" cy="276999"/>
          </a:xfrm>
          <a:prstGeom prst="rect">
            <a:avLst/>
          </a:prstGeom>
          <a:noFill/>
        </p:spPr>
        <p:txBody>
          <a:bodyPr wrap="none" rtlCol="0">
            <a:spAutoFit/>
          </a:bodyPr>
          <a:lstStyle/>
          <a:p>
            <a:r>
              <a:rPr lang="en-AU" sz="1200">
                <a:solidFill>
                  <a:schemeClr val="bg1"/>
                </a:solidFill>
                <a:latin typeface="Arial" panose="020B0604020202020204" pitchFamily="34" charset="0"/>
              </a:rPr>
              <a:t>4. Managing performance</a:t>
            </a:r>
          </a:p>
        </p:txBody>
      </p:sp>
      <p:grpSp>
        <p:nvGrpSpPr>
          <p:cNvPr id="3" name="Group 2">
            <a:extLst>
              <a:ext uri="{FF2B5EF4-FFF2-40B4-BE49-F238E27FC236}">
                <a16:creationId xmlns:a16="http://schemas.microsoft.com/office/drawing/2014/main" id="{498AB07D-ABE6-0E4B-2A72-5B19373DD0E4}"/>
              </a:ext>
            </a:extLst>
          </p:cNvPr>
          <p:cNvGrpSpPr/>
          <p:nvPr/>
        </p:nvGrpSpPr>
        <p:grpSpPr>
          <a:xfrm>
            <a:off x="10526279" y="-102924"/>
            <a:ext cx="1731699" cy="1731699"/>
            <a:chOff x="10526279" y="-102924"/>
            <a:chExt cx="1731699" cy="1731699"/>
          </a:xfrm>
        </p:grpSpPr>
        <p:sp>
          <p:nvSpPr>
            <p:cNvPr id="4" name="Rectangle 3">
              <a:extLst>
                <a:ext uri="{FF2B5EF4-FFF2-40B4-BE49-F238E27FC236}">
                  <a16:creationId xmlns:a16="http://schemas.microsoft.com/office/drawing/2014/main" id="{D9EDDDBE-9B8F-C999-0869-01C2A10B192C}"/>
                </a:ext>
              </a:extLst>
            </p:cNvPr>
            <p:cNvSpPr/>
            <p:nvPr/>
          </p:nvSpPr>
          <p:spPr bwMode="gray">
            <a:xfrm>
              <a:off x="10576703" y="-24663"/>
              <a:ext cx="1631107" cy="1597736"/>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5" name="Picture 4">
              <a:extLst>
                <a:ext uri="{FF2B5EF4-FFF2-40B4-BE49-F238E27FC236}">
                  <a16:creationId xmlns:a16="http://schemas.microsoft.com/office/drawing/2014/main" id="{6A391D2B-E63C-080A-4287-F794F4A9FAC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526279" y="-102924"/>
              <a:ext cx="1731699" cy="1731699"/>
            </a:xfrm>
            <a:prstGeom prst="rect">
              <a:avLst/>
            </a:prstGeom>
          </p:spPr>
        </p:pic>
        <p:sp>
          <p:nvSpPr>
            <p:cNvPr id="6" name="Freeform: Shape 5">
              <a:extLst>
                <a:ext uri="{FF2B5EF4-FFF2-40B4-BE49-F238E27FC236}">
                  <a16:creationId xmlns:a16="http://schemas.microsoft.com/office/drawing/2014/main" id="{83FF1320-CD83-1B9D-0A55-E4751BA92A7E}"/>
                </a:ext>
              </a:extLst>
            </p:cNvPr>
            <p:cNvSpPr/>
            <p:nvPr/>
          </p:nvSpPr>
          <p:spPr bwMode="gray">
            <a:xfrm>
              <a:off x="10815320" y="71120"/>
              <a:ext cx="1282700" cy="1394460"/>
            </a:xfrm>
            <a:custGeom>
              <a:avLst/>
              <a:gdLst>
                <a:gd name="connsiteX0" fmla="*/ 528320 w 1282700"/>
                <a:gd name="connsiteY0" fmla="*/ 0 h 1394460"/>
                <a:gd name="connsiteX1" fmla="*/ 916940 w 1282700"/>
                <a:gd name="connsiteY1" fmla="*/ 76200 h 1394460"/>
                <a:gd name="connsiteX2" fmla="*/ 1160780 w 1282700"/>
                <a:gd name="connsiteY2" fmla="*/ 271780 h 1394460"/>
                <a:gd name="connsiteX3" fmla="*/ 1282700 w 1282700"/>
                <a:gd name="connsiteY3" fmla="*/ 637540 h 1394460"/>
                <a:gd name="connsiteX4" fmla="*/ 1201420 w 1282700"/>
                <a:gd name="connsiteY4" fmla="*/ 939800 h 1394460"/>
                <a:gd name="connsiteX5" fmla="*/ 881380 w 1282700"/>
                <a:gd name="connsiteY5" fmla="*/ 1310640 h 1394460"/>
                <a:gd name="connsiteX6" fmla="*/ 543476 w 1282700"/>
                <a:gd name="connsiteY6" fmla="*/ 1333293 h 1394460"/>
                <a:gd name="connsiteX7" fmla="*/ 510540 w 1282700"/>
                <a:gd name="connsiteY7" fmla="*/ 1394460 h 1394460"/>
                <a:gd name="connsiteX8" fmla="*/ 142240 w 1282700"/>
                <a:gd name="connsiteY8" fmla="*/ 1214120 h 1394460"/>
                <a:gd name="connsiteX9" fmla="*/ 201893 w 1282700"/>
                <a:gd name="connsiteY9" fmla="*/ 1143478 h 1394460"/>
                <a:gd name="connsiteX10" fmla="*/ 160020 w 1282700"/>
                <a:gd name="connsiteY10" fmla="*/ 1109980 h 1394460"/>
                <a:gd name="connsiteX11" fmla="*/ 60960 w 1282700"/>
                <a:gd name="connsiteY11" fmla="*/ 980440 h 1394460"/>
                <a:gd name="connsiteX12" fmla="*/ 15240 w 1282700"/>
                <a:gd name="connsiteY12" fmla="*/ 878840 h 1394460"/>
                <a:gd name="connsiteX13" fmla="*/ 0 w 1282700"/>
                <a:gd name="connsiteY13" fmla="*/ 795020 h 1394460"/>
                <a:gd name="connsiteX14" fmla="*/ 101600 w 1282700"/>
                <a:gd name="connsiteY14" fmla="*/ 774700 h 1394460"/>
                <a:gd name="connsiteX15" fmla="*/ 137160 w 1282700"/>
                <a:gd name="connsiteY15" fmla="*/ 731520 h 1394460"/>
                <a:gd name="connsiteX16" fmla="*/ 177800 w 1282700"/>
                <a:gd name="connsiteY16" fmla="*/ 759460 h 1394460"/>
                <a:gd name="connsiteX17" fmla="*/ 375920 w 1282700"/>
                <a:gd name="connsiteY17" fmla="*/ 723900 h 1394460"/>
                <a:gd name="connsiteX18" fmla="*/ 378460 w 1282700"/>
                <a:gd name="connsiteY18" fmla="*/ 731520 h 1394460"/>
                <a:gd name="connsiteX19" fmla="*/ 444500 w 1282700"/>
                <a:gd name="connsiteY19" fmla="*/ 815340 h 1394460"/>
                <a:gd name="connsiteX20" fmla="*/ 556260 w 1282700"/>
                <a:gd name="connsiteY20" fmla="*/ 871220 h 1394460"/>
                <a:gd name="connsiteX21" fmla="*/ 670560 w 1282700"/>
                <a:gd name="connsiteY21" fmla="*/ 853440 h 1394460"/>
                <a:gd name="connsiteX22" fmla="*/ 731520 w 1282700"/>
                <a:gd name="connsiteY22" fmla="*/ 789940 h 1394460"/>
                <a:gd name="connsiteX23" fmla="*/ 764540 w 1282700"/>
                <a:gd name="connsiteY23" fmla="*/ 693420 h 1394460"/>
                <a:gd name="connsiteX24" fmla="*/ 688340 w 1282700"/>
                <a:gd name="connsiteY24" fmla="*/ 556260 h 1394460"/>
                <a:gd name="connsiteX25" fmla="*/ 553720 w 1282700"/>
                <a:gd name="connsiteY25" fmla="*/ 533400 h 1394460"/>
                <a:gd name="connsiteX26" fmla="*/ 424180 w 1282700"/>
                <a:gd name="connsiteY26" fmla="*/ 599440 h 1394460"/>
                <a:gd name="connsiteX27" fmla="*/ 236220 w 1282700"/>
                <a:gd name="connsiteY27" fmla="*/ 495300 h 1394460"/>
                <a:gd name="connsiteX28" fmla="*/ 205740 w 1282700"/>
                <a:gd name="connsiteY28" fmla="*/ 434340 h 1394460"/>
                <a:gd name="connsiteX29" fmla="*/ 167640 w 1282700"/>
                <a:gd name="connsiteY29" fmla="*/ 449580 h 1394460"/>
                <a:gd name="connsiteX30" fmla="*/ 60960 w 1282700"/>
                <a:gd name="connsiteY30" fmla="*/ 391160 h 1394460"/>
                <a:gd name="connsiteX31" fmla="*/ 170180 w 1282700"/>
                <a:gd name="connsiteY31" fmla="*/ 259080 h 1394460"/>
                <a:gd name="connsiteX32" fmla="*/ 187960 w 1282700"/>
                <a:gd name="connsiteY32" fmla="*/ 246380 h 1394460"/>
                <a:gd name="connsiteX33" fmla="*/ 259080 w 1282700"/>
                <a:gd name="connsiteY33" fmla="*/ 198120 h 1394460"/>
                <a:gd name="connsiteX34" fmla="*/ 360680 w 1282700"/>
                <a:gd name="connsiteY34" fmla="*/ 139700 h 1394460"/>
                <a:gd name="connsiteX35" fmla="*/ 378460 w 1282700"/>
                <a:gd name="connsiteY35" fmla="*/ 144780 h 1394460"/>
                <a:gd name="connsiteX36" fmla="*/ 358140 w 1282700"/>
                <a:gd name="connsiteY36" fmla="*/ 81280 h 139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82700" h="1394460">
                  <a:moveTo>
                    <a:pt x="528320" y="0"/>
                  </a:moveTo>
                  <a:lnTo>
                    <a:pt x="916940" y="76200"/>
                  </a:lnTo>
                  <a:lnTo>
                    <a:pt x="1160780" y="271780"/>
                  </a:lnTo>
                  <a:lnTo>
                    <a:pt x="1282700" y="637540"/>
                  </a:lnTo>
                  <a:lnTo>
                    <a:pt x="1201420" y="939800"/>
                  </a:lnTo>
                  <a:lnTo>
                    <a:pt x="881380" y="1310640"/>
                  </a:lnTo>
                  <a:lnTo>
                    <a:pt x="543476" y="1333293"/>
                  </a:lnTo>
                  <a:lnTo>
                    <a:pt x="510540" y="1394460"/>
                  </a:lnTo>
                  <a:lnTo>
                    <a:pt x="142240" y="1214120"/>
                  </a:lnTo>
                  <a:lnTo>
                    <a:pt x="201893" y="1143478"/>
                  </a:lnTo>
                  <a:lnTo>
                    <a:pt x="160020" y="1109980"/>
                  </a:lnTo>
                  <a:lnTo>
                    <a:pt x="60960" y="980440"/>
                  </a:lnTo>
                  <a:lnTo>
                    <a:pt x="15240" y="878840"/>
                  </a:lnTo>
                  <a:lnTo>
                    <a:pt x="0" y="795020"/>
                  </a:lnTo>
                  <a:lnTo>
                    <a:pt x="101600" y="774700"/>
                  </a:lnTo>
                  <a:lnTo>
                    <a:pt x="137160" y="731520"/>
                  </a:lnTo>
                  <a:lnTo>
                    <a:pt x="177800" y="759460"/>
                  </a:lnTo>
                  <a:lnTo>
                    <a:pt x="375920" y="723900"/>
                  </a:lnTo>
                  <a:lnTo>
                    <a:pt x="378460" y="731520"/>
                  </a:lnTo>
                  <a:lnTo>
                    <a:pt x="444500" y="815340"/>
                  </a:lnTo>
                  <a:lnTo>
                    <a:pt x="556260" y="871220"/>
                  </a:lnTo>
                  <a:lnTo>
                    <a:pt x="670560" y="853440"/>
                  </a:lnTo>
                  <a:lnTo>
                    <a:pt x="731520" y="789940"/>
                  </a:lnTo>
                  <a:lnTo>
                    <a:pt x="764540" y="693420"/>
                  </a:lnTo>
                  <a:lnTo>
                    <a:pt x="688340" y="556260"/>
                  </a:lnTo>
                  <a:lnTo>
                    <a:pt x="553720" y="533400"/>
                  </a:lnTo>
                  <a:lnTo>
                    <a:pt x="424180" y="599440"/>
                  </a:lnTo>
                  <a:lnTo>
                    <a:pt x="236220" y="495300"/>
                  </a:lnTo>
                  <a:lnTo>
                    <a:pt x="205740" y="434340"/>
                  </a:lnTo>
                  <a:lnTo>
                    <a:pt x="167640" y="449580"/>
                  </a:lnTo>
                  <a:lnTo>
                    <a:pt x="60960" y="391160"/>
                  </a:lnTo>
                  <a:lnTo>
                    <a:pt x="170180" y="259080"/>
                  </a:lnTo>
                  <a:lnTo>
                    <a:pt x="187960" y="246380"/>
                  </a:lnTo>
                  <a:lnTo>
                    <a:pt x="259080" y="198120"/>
                  </a:lnTo>
                  <a:lnTo>
                    <a:pt x="360680" y="139700"/>
                  </a:lnTo>
                  <a:lnTo>
                    <a:pt x="378460" y="144780"/>
                  </a:lnTo>
                  <a:lnTo>
                    <a:pt x="358140" y="81280"/>
                  </a:lnTo>
                  <a:close/>
                </a:path>
              </a:pathLst>
            </a:cu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spTree>
    <p:custDataLst>
      <p:tags r:id="rId1"/>
    </p:custDataLst>
    <p:extLst>
      <p:ext uri="{BB962C8B-B14F-4D97-AF65-F5344CB8AC3E}">
        <p14:creationId xmlns:p14="http://schemas.microsoft.com/office/powerpoint/2010/main" val="41143131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fade">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xEl>
                                              <p:pRg st="1" end="1"/>
                                            </p:txEl>
                                          </p:spTgt>
                                        </p:tgtEl>
                                        <p:attrNameLst>
                                          <p:attrName>style.visibility</p:attrName>
                                        </p:attrNameLst>
                                      </p:cBhvr>
                                      <p:to>
                                        <p:strVal val="visible"/>
                                      </p:to>
                                    </p:set>
                                    <p:animEffect transition="in" filter="fade">
                                      <p:cBhvr>
                                        <p:cTn id="12" dur="500"/>
                                        <p:tgtEl>
                                          <p:spTgt spid="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xEl>
                                              <p:pRg st="3" end="3"/>
                                            </p:txEl>
                                          </p:spTgt>
                                        </p:tgtEl>
                                        <p:attrNameLst>
                                          <p:attrName>style.visibility</p:attrName>
                                        </p:attrNameLst>
                                      </p:cBhvr>
                                      <p:to>
                                        <p:strVal val="visible"/>
                                      </p:to>
                                    </p:set>
                                    <p:animEffect transition="in" filter="fade">
                                      <p:cBhvr>
                                        <p:cTn id="22" dur="500"/>
                                        <p:tgtEl>
                                          <p:spTgt spid="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
                                            <p:txEl>
                                              <p:pRg st="0" end="0"/>
                                            </p:txEl>
                                          </p:spTgt>
                                        </p:tgtEl>
                                        <p:attrNameLst>
                                          <p:attrName>style.visibility</p:attrName>
                                        </p:attrNameLst>
                                      </p:cBhvr>
                                      <p:to>
                                        <p:strVal val="visible"/>
                                      </p:to>
                                    </p:set>
                                    <p:animEffect transition="in" filter="fade">
                                      <p:cBhvr>
                                        <p:cTn id="27" dur="500"/>
                                        <p:tgtEl>
                                          <p:spTgt spid="4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2">
                                            <p:txEl>
                                              <p:pRg st="1" end="1"/>
                                            </p:txEl>
                                          </p:spTgt>
                                        </p:tgtEl>
                                        <p:attrNameLst>
                                          <p:attrName>style.visibility</p:attrName>
                                        </p:attrNameLst>
                                      </p:cBhvr>
                                      <p:to>
                                        <p:strVal val="visible"/>
                                      </p:to>
                                    </p:set>
                                    <p:animEffect transition="in" filter="fade">
                                      <p:cBhvr>
                                        <p:cTn id="32" dur="500"/>
                                        <p:tgtEl>
                                          <p:spTgt spid="4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2">
                                            <p:txEl>
                                              <p:pRg st="2" end="2"/>
                                            </p:txEl>
                                          </p:spTgt>
                                        </p:tgtEl>
                                        <p:attrNameLst>
                                          <p:attrName>style.visibility</p:attrName>
                                        </p:attrNameLst>
                                      </p:cBhvr>
                                      <p:to>
                                        <p:strVal val="visible"/>
                                      </p:to>
                                    </p:set>
                                    <p:animEffect transition="in" filter="fade">
                                      <p:cBhvr>
                                        <p:cTn id="37" dur="500"/>
                                        <p:tgtEl>
                                          <p:spTgt spid="4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2">
                                            <p:txEl>
                                              <p:pRg st="3" end="3"/>
                                            </p:txEl>
                                          </p:spTgt>
                                        </p:tgtEl>
                                        <p:attrNameLst>
                                          <p:attrName>style.visibility</p:attrName>
                                        </p:attrNameLst>
                                      </p:cBhvr>
                                      <p:to>
                                        <p:strVal val="visible"/>
                                      </p:to>
                                    </p:set>
                                    <p:animEffect transition="in" filter="fade">
                                      <p:cBhvr>
                                        <p:cTn id="42" dur="500"/>
                                        <p:tgtEl>
                                          <p:spTgt spid="4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2">
                                            <p:txEl>
                                              <p:pRg st="4" end="4"/>
                                            </p:txEl>
                                          </p:spTgt>
                                        </p:tgtEl>
                                        <p:attrNameLst>
                                          <p:attrName>style.visibility</p:attrName>
                                        </p:attrNameLst>
                                      </p:cBhvr>
                                      <p:to>
                                        <p:strVal val="visible"/>
                                      </p:to>
                                    </p:set>
                                    <p:animEffect transition="in" filter="fade">
                                      <p:cBhvr>
                                        <p:cTn id="47" dur="500"/>
                                        <p:tgtEl>
                                          <p:spTgt spid="4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2">
                                            <p:txEl>
                                              <p:pRg st="5" end="5"/>
                                            </p:txEl>
                                          </p:spTgt>
                                        </p:tgtEl>
                                        <p:attrNameLst>
                                          <p:attrName>style.visibility</p:attrName>
                                        </p:attrNameLst>
                                      </p:cBhvr>
                                      <p:to>
                                        <p:strVal val="visible"/>
                                      </p:to>
                                    </p:set>
                                    <p:animEffect transition="in" filter="fade">
                                      <p:cBhvr>
                                        <p:cTn id="52" dur="500"/>
                                        <p:tgtEl>
                                          <p:spTgt spid="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btfpColumnIndicatorGroup2">
            <a:extLst>
              <a:ext uri="{FF2B5EF4-FFF2-40B4-BE49-F238E27FC236}">
                <a16:creationId xmlns:a16="http://schemas.microsoft.com/office/drawing/2014/main" id="{E978148B-CA25-ACD2-6CF7-DB8094674A9C}"/>
              </a:ext>
            </a:extLst>
          </p:cNvPr>
          <p:cNvGrpSpPr/>
          <p:nvPr/>
        </p:nvGrpSpPr>
        <p:grpSpPr>
          <a:xfrm>
            <a:off x="0" y="6926580"/>
            <a:ext cx="12192000" cy="137160"/>
            <a:chOff x="0" y="6926580"/>
            <a:chExt cx="12192000" cy="137160"/>
          </a:xfrm>
        </p:grpSpPr>
        <p:sp>
          <p:nvSpPr>
            <p:cNvPr id="22" name="btfpColumnGapBlocker466789">
              <a:extLst>
                <a:ext uri="{FF2B5EF4-FFF2-40B4-BE49-F238E27FC236}">
                  <a16:creationId xmlns:a16="http://schemas.microsoft.com/office/drawing/2014/main" id="{5D60F027-AA1B-3C5C-0B2E-562446605201}"/>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20" name="btfpColumnGapBlocker950620">
              <a:extLst>
                <a:ext uri="{FF2B5EF4-FFF2-40B4-BE49-F238E27FC236}">
                  <a16:creationId xmlns:a16="http://schemas.microsoft.com/office/drawing/2014/main" id="{F0CD7B77-5A1E-381D-635A-12E46AFD6833}"/>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8" name="btfpColumnIndicator108262">
              <a:extLst>
                <a:ext uri="{FF2B5EF4-FFF2-40B4-BE49-F238E27FC236}">
                  <a16:creationId xmlns:a16="http://schemas.microsoft.com/office/drawing/2014/main" id="{10C2F9B5-0808-6F44-FB2C-A5FC90E653F0}"/>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6" name="btfpColumnIndicator230621">
              <a:extLst>
                <a:ext uri="{FF2B5EF4-FFF2-40B4-BE49-F238E27FC236}">
                  <a16:creationId xmlns:a16="http://schemas.microsoft.com/office/drawing/2014/main" id="{61FBE75B-0067-FD7F-557E-8615F4BA42A1}"/>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3" name="btfpColumnIndicatorGroup1">
            <a:extLst>
              <a:ext uri="{FF2B5EF4-FFF2-40B4-BE49-F238E27FC236}">
                <a16:creationId xmlns:a16="http://schemas.microsoft.com/office/drawing/2014/main" id="{BE24B4F8-0BA6-8CFB-A565-BFA52CC9113E}"/>
              </a:ext>
            </a:extLst>
          </p:cNvPr>
          <p:cNvGrpSpPr/>
          <p:nvPr/>
        </p:nvGrpSpPr>
        <p:grpSpPr>
          <a:xfrm>
            <a:off x="0" y="-205740"/>
            <a:ext cx="12192000" cy="137160"/>
            <a:chOff x="0" y="-205740"/>
            <a:chExt cx="12192000" cy="137160"/>
          </a:xfrm>
        </p:grpSpPr>
        <p:sp>
          <p:nvSpPr>
            <p:cNvPr id="21" name="btfpColumnGapBlocker667726">
              <a:extLst>
                <a:ext uri="{FF2B5EF4-FFF2-40B4-BE49-F238E27FC236}">
                  <a16:creationId xmlns:a16="http://schemas.microsoft.com/office/drawing/2014/main" id="{49987ED9-6EBE-B138-61F0-CDE3A1C15D30}"/>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9" name="btfpColumnGapBlocker641595">
              <a:extLst>
                <a:ext uri="{FF2B5EF4-FFF2-40B4-BE49-F238E27FC236}">
                  <a16:creationId xmlns:a16="http://schemas.microsoft.com/office/drawing/2014/main" id="{6F833386-63B7-5A54-14A6-30F84EC2C807}"/>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7" name="btfpColumnIndicator311586">
              <a:extLst>
                <a:ext uri="{FF2B5EF4-FFF2-40B4-BE49-F238E27FC236}">
                  <a16:creationId xmlns:a16="http://schemas.microsoft.com/office/drawing/2014/main" id="{ED6396F1-B790-2760-7A0D-81D0BF040F8D}"/>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btfpColumnIndicator440923">
              <a:extLst>
                <a:ext uri="{FF2B5EF4-FFF2-40B4-BE49-F238E27FC236}">
                  <a16:creationId xmlns:a16="http://schemas.microsoft.com/office/drawing/2014/main" id="{0642328C-2978-CC49-DB5E-A7B5D0247BAC}"/>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4" name="Title 1"/>
          <p:cNvSpPr>
            <a:spLocks noGrp="1"/>
          </p:cNvSpPr>
          <p:nvPr>
            <p:ph type="title"/>
          </p:nvPr>
        </p:nvSpPr>
        <p:spPr/>
        <p:txBody>
          <a:bodyPr/>
          <a:lstStyle/>
          <a:p>
            <a:r>
              <a:rPr lang="en-GB"/>
              <a:t>Example KPIs..</a:t>
            </a:r>
          </a:p>
        </p:txBody>
      </p:sp>
      <p:graphicFrame>
        <p:nvGraphicFramePr>
          <p:cNvPr id="5" name="Table 4"/>
          <p:cNvGraphicFramePr>
            <a:graphicFrameLocks noGrp="1"/>
          </p:cNvGraphicFramePr>
          <p:nvPr>
            <p:extLst>
              <p:ext uri="{D42A27DB-BD31-4B8C-83A1-F6EECF244321}">
                <p14:modId xmlns:p14="http://schemas.microsoft.com/office/powerpoint/2010/main" val="2730868297"/>
              </p:ext>
            </p:extLst>
          </p:nvPr>
        </p:nvGraphicFramePr>
        <p:xfrm>
          <a:off x="354012" y="1628775"/>
          <a:ext cx="11495087" cy="4210162"/>
        </p:xfrm>
        <a:graphic>
          <a:graphicData uri="http://schemas.openxmlformats.org/drawingml/2006/table">
            <a:tbl>
              <a:tblPr/>
              <a:tblGrid>
                <a:gridCol w="1836021">
                  <a:extLst>
                    <a:ext uri="{9D8B030D-6E8A-4147-A177-3AD203B41FA5}">
                      <a16:colId xmlns:a16="http://schemas.microsoft.com/office/drawing/2014/main" val="20000"/>
                    </a:ext>
                  </a:extLst>
                </a:gridCol>
                <a:gridCol w="4463659">
                  <a:extLst>
                    <a:ext uri="{9D8B030D-6E8A-4147-A177-3AD203B41FA5}">
                      <a16:colId xmlns:a16="http://schemas.microsoft.com/office/drawing/2014/main" val="20001"/>
                    </a:ext>
                  </a:extLst>
                </a:gridCol>
                <a:gridCol w="5195407">
                  <a:extLst>
                    <a:ext uri="{9D8B030D-6E8A-4147-A177-3AD203B41FA5}">
                      <a16:colId xmlns:a16="http://schemas.microsoft.com/office/drawing/2014/main" val="20002"/>
                    </a:ext>
                  </a:extLst>
                </a:gridCol>
              </a:tblGrid>
              <a:tr h="397588">
                <a:tc>
                  <a:txBody>
                    <a:bodyPr/>
                    <a:lstStyle/>
                    <a:p>
                      <a:pPr marL="176213" indent="0" algn="l">
                        <a:spcBef>
                          <a:spcPts val="600"/>
                        </a:spcBef>
                        <a:spcAft>
                          <a:spcPts val="600"/>
                        </a:spcAft>
                        <a:buNone/>
                      </a:pPr>
                      <a:r>
                        <a:rPr lang="en-GB" sz="1600" b="1" dirty="0">
                          <a:solidFill>
                            <a:schemeClr val="bg1"/>
                          </a:solidFill>
                          <a:latin typeface="Arial" panose="020B0604020202020204" pitchFamily="34" charset="0"/>
                          <a:ea typeface="Times New Roman"/>
                        </a:rPr>
                        <a:t>KPI </a:t>
                      </a:r>
                      <a:endParaRPr lang="en-GB" sz="2400" b="1" dirty="0">
                        <a:solidFill>
                          <a:schemeClr val="bg1"/>
                        </a:solidFill>
                        <a:latin typeface="Arial" panose="020B0604020202020204" pitchFamily="34" charset="0"/>
                        <a:ea typeface="Times New Roman"/>
                      </a:endParaRPr>
                    </a:p>
                  </a:txBody>
                  <a:tcPr marL="68567" marR="68567"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indent="0" algn="ctr">
                        <a:spcBef>
                          <a:spcPts val="600"/>
                        </a:spcBef>
                        <a:spcAft>
                          <a:spcPts val="600"/>
                        </a:spcAft>
                        <a:buNone/>
                      </a:pPr>
                      <a:r>
                        <a:rPr lang="en-GB" sz="1600" b="1" dirty="0">
                          <a:solidFill>
                            <a:schemeClr val="bg1"/>
                          </a:solidFill>
                          <a:latin typeface="Arial" panose="020B0604020202020204" pitchFamily="34" charset="0"/>
                          <a:ea typeface="Times New Roman"/>
                        </a:rPr>
                        <a:t>Example Leading KPI</a:t>
                      </a:r>
                      <a:endParaRPr lang="en-GB" sz="2400" b="1" dirty="0">
                        <a:solidFill>
                          <a:schemeClr val="bg1"/>
                        </a:solidFill>
                        <a:latin typeface="Arial" panose="020B0604020202020204" pitchFamily="34" charset="0"/>
                        <a:ea typeface="Times New Roman"/>
                      </a:endParaRPr>
                    </a:p>
                  </a:txBody>
                  <a:tcPr marL="68567" marR="68567"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indent="0" algn="ctr">
                        <a:spcBef>
                          <a:spcPts val="600"/>
                        </a:spcBef>
                        <a:spcAft>
                          <a:spcPts val="600"/>
                        </a:spcAft>
                        <a:buNone/>
                      </a:pPr>
                      <a:r>
                        <a:rPr lang="en-GB" sz="1600" b="1" dirty="0">
                          <a:solidFill>
                            <a:schemeClr val="bg1"/>
                          </a:solidFill>
                          <a:latin typeface="Arial" panose="020B0604020202020204" pitchFamily="34" charset="0"/>
                          <a:ea typeface="Times New Roman"/>
                        </a:rPr>
                        <a:t>Example Lagging KPI</a:t>
                      </a:r>
                      <a:endParaRPr lang="en-GB" sz="2400" b="1" dirty="0">
                        <a:solidFill>
                          <a:schemeClr val="bg1"/>
                        </a:solidFill>
                        <a:latin typeface="Arial" panose="020B0604020202020204" pitchFamily="34" charset="0"/>
                        <a:ea typeface="Times New Roman"/>
                      </a:endParaRPr>
                    </a:p>
                  </a:txBody>
                  <a:tcPr marL="68567" marR="68567"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635429">
                <a:tc>
                  <a:txBody>
                    <a:bodyPr/>
                    <a:lstStyle/>
                    <a:p>
                      <a:pPr marL="171450" indent="0" algn="just">
                        <a:spcBef>
                          <a:spcPts val="600"/>
                        </a:spcBef>
                        <a:spcAft>
                          <a:spcPts val="0"/>
                        </a:spcAft>
                        <a:buNone/>
                      </a:pPr>
                      <a:r>
                        <a:rPr lang="en-GB" sz="1600" b="1" dirty="0">
                          <a:solidFill>
                            <a:schemeClr val="tx2"/>
                          </a:solidFill>
                          <a:latin typeface="Arial" panose="020B0604020202020204" pitchFamily="34" charset="0"/>
                          <a:ea typeface="Times New Roman"/>
                        </a:rPr>
                        <a:t>OHS</a:t>
                      </a:r>
                      <a:endParaRPr lang="en-GB" sz="2400" b="1" dirty="0">
                        <a:solidFill>
                          <a:schemeClr val="tx2"/>
                        </a:solidFill>
                        <a:latin typeface="Arial" panose="020B0604020202020204" pitchFamily="34" charset="0"/>
                        <a:ea typeface="Times New Roman"/>
                      </a:endParaRPr>
                    </a:p>
                  </a:txBody>
                  <a:tcPr marL="68567" marR="68567"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95250" indent="0">
                        <a:spcBef>
                          <a:spcPts val="600"/>
                        </a:spcBef>
                        <a:spcAft>
                          <a:spcPts val="0"/>
                        </a:spcAft>
                        <a:buNone/>
                      </a:pPr>
                      <a:r>
                        <a:rPr lang="en-GB" sz="1600" b="0" dirty="0">
                          <a:solidFill>
                            <a:schemeClr val="tx1"/>
                          </a:solidFill>
                          <a:latin typeface="Arial" panose="020B0604020202020204" pitchFamily="34" charset="0"/>
                          <a:ea typeface="Times New Roman"/>
                        </a:rPr>
                        <a:t>Number of Management OHS Visits</a:t>
                      </a:r>
                      <a:endParaRPr lang="en-GB" sz="2400" b="0" dirty="0">
                        <a:solidFill>
                          <a:schemeClr val="tx1"/>
                        </a:solidFill>
                        <a:latin typeface="Arial" panose="020B0604020202020204" pitchFamily="34" charset="0"/>
                        <a:ea typeface="Times New Roman"/>
                      </a:endParaRPr>
                    </a:p>
                  </a:txBody>
                  <a:tcPr marL="68567" marR="68567"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95250" indent="0" algn="just">
                        <a:spcBef>
                          <a:spcPts val="600"/>
                        </a:spcBef>
                        <a:spcAft>
                          <a:spcPts val="600"/>
                        </a:spcAft>
                        <a:buNone/>
                      </a:pPr>
                      <a:r>
                        <a:rPr lang="en-GB" sz="1600" b="0" dirty="0">
                          <a:solidFill>
                            <a:schemeClr val="tx1"/>
                          </a:solidFill>
                          <a:latin typeface="Arial" panose="020B0604020202020204" pitchFamily="34" charset="0"/>
                          <a:ea typeface="Times New Roman"/>
                        </a:rPr>
                        <a:t>TRIF = Frequency of total recordable injuries / 200,000 man hours</a:t>
                      </a:r>
                      <a:endParaRPr lang="en-GB" sz="2400" b="0" dirty="0">
                        <a:solidFill>
                          <a:schemeClr val="tx1"/>
                        </a:solidFill>
                        <a:latin typeface="Arial" panose="020B0604020202020204" pitchFamily="34" charset="0"/>
                        <a:ea typeface="Times New Roman"/>
                      </a:endParaRPr>
                    </a:p>
                  </a:txBody>
                  <a:tcPr marL="68567" marR="68567"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635429">
                <a:tc>
                  <a:txBody>
                    <a:bodyPr/>
                    <a:lstStyle/>
                    <a:p>
                      <a:pPr marL="171450" indent="0" algn="just">
                        <a:spcBef>
                          <a:spcPts val="600"/>
                        </a:spcBef>
                        <a:spcAft>
                          <a:spcPts val="0"/>
                        </a:spcAft>
                        <a:buNone/>
                      </a:pPr>
                      <a:r>
                        <a:rPr lang="en-GB" sz="1600" b="1" dirty="0">
                          <a:solidFill>
                            <a:schemeClr val="tx2"/>
                          </a:solidFill>
                          <a:latin typeface="Arial" panose="020B0604020202020204" pitchFamily="34" charset="0"/>
                          <a:ea typeface="Times New Roman"/>
                        </a:rPr>
                        <a:t>Efficiency</a:t>
                      </a:r>
                      <a:endParaRPr lang="en-GB" sz="2400" b="1" dirty="0">
                        <a:solidFill>
                          <a:schemeClr val="tx2"/>
                        </a:solidFill>
                        <a:latin typeface="Arial" panose="020B0604020202020204" pitchFamily="34" charset="0"/>
                        <a:ea typeface="Times New Roman"/>
                      </a:endParaRPr>
                    </a:p>
                  </a:txBody>
                  <a:tcPr marL="68567" marR="68567"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95250" indent="0">
                        <a:spcBef>
                          <a:spcPts val="600"/>
                        </a:spcBef>
                        <a:spcAft>
                          <a:spcPts val="0"/>
                        </a:spcAft>
                        <a:buNone/>
                      </a:pPr>
                      <a:r>
                        <a:rPr lang="en-GB" sz="1600" b="0" dirty="0">
                          <a:solidFill>
                            <a:schemeClr val="tx1"/>
                          </a:solidFill>
                          <a:latin typeface="Arial" panose="020B0604020202020204" pitchFamily="34" charset="0"/>
                          <a:ea typeface="Times New Roman"/>
                        </a:rPr>
                        <a:t>Attendance at planning meetings</a:t>
                      </a:r>
                      <a:endParaRPr lang="en-GB" sz="2400" b="0" dirty="0">
                        <a:solidFill>
                          <a:schemeClr val="tx1"/>
                        </a:solidFill>
                        <a:latin typeface="Arial" panose="020B0604020202020204" pitchFamily="34" charset="0"/>
                        <a:ea typeface="Times New Roman"/>
                      </a:endParaRPr>
                    </a:p>
                  </a:txBody>
                  <a:tcPr marL="68567" marR="68567"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95250" indent="0" algn="just">
                        <a:spcBef>
                          <a:spcPts val="600"/>
                        </a:spcBef>
                        <a:spcAft>
                          <a:spcPts val="600"/>
                        </a:spcAft>
                        <a:buNone/>
                      </a:pPr>
                      <a:r>
                        <a:rPr lang="en-GB" sz="1600" b="0" dirty="0">
                          <a:solidFill>
                            <a:schemeClr val="tx1"/>
                          </a:solidFill>
                          <a:latin typeface="Arial" panose="020B0604020202020204" pitchFamily="34" charset="0"/>
                          <a:ea typeface="Times New Roman"/>
                        </a:rPr>
                        <a:t>% of jobs delivered according to agreed plan</a:t>
                      </a:r>
                      <a:endParaRPr lang="en-GB" sz="2400" b="0" dirty="0">
                        <a:solidFill>
                          <a:schemeClr val="tx1"/>
                        </a:solidFill>
                        <a:latin typeface="Arial" panose="020B0604020202020204" pitchFamily="34" charset="0"/>
                        <a:ea typeface="Times New Roman"/>
                      </a:endParaRPr>
                    </a:p>
                  </a:txBody>
                  <a:tcPr marL="68567" marR="68567"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635429">
                <a:tc>
                  <a:txBody>
                    <a:bodyPr/>
                    <a:lstStyle/>
                    <a:p>
                      <a:pPr marL="171450" indent="0" algn="just">
                        <a:spcBef>
                          <a:spcPts val="600"/>
                        </a:spcBef>
                        <a:spcAft>
                          <a:spcPts val="0"/>
                        </a:spcAft>
                        <a:buNone/>
                      </a:pPr>
                      <a:r>
                        <a:rPr lang="en-GB" sz="1600" b="1" dirty="0">
                          <a:solidFill>
                            <a:schemeClr val="tx2"/>
                          </a:solidFill>
                          <a:latin typeface="Arial" panose="020B0604020202020204" pitchFamily="34" charset="0"/>
                          <a:ea typeface="Times New Roman"/>
                        </a:rPr>
                        <a:t>Quality</a:t>
                      </a:r>
                      <a:endParaRPr lang="en-GB" sz="2400" b="1" dirty="0">
                        <a:solidFill>
                          <a:schemeClr val="tx2"/>
                        </a:solidFill>
                        <a:latin typeface="Arial" panose="020B0604020202020204" pitchFamily="34" charset="0"/>
                        <a:ea typeface="Times New Roman"/>
                      </a:endParaRPr>
                    </a:p>
                  </a:txBody>
                  <a:tcPr marL="68567" marR="68567"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95250" indent="0">
                        <a:spcBef>
                          <a:spcPts val="600"/>
                        </a:spcBef>
                        <a:spcAft>
                          <a:spcPts val="600"/>
                        </a:spcAft>
                        <a:buNone/>
                      </a:pPr>
                      <a:r>
                        <a:rPr lang="en-GB" sz="1600" b="0" dirty="0">
                          <a:solidFill>
                            <a:schemeClr val="tx1"/>
                          </a:solidFill>
                          <a:latin typeface="Arial" panose="020B0604020202020204" pitchFamily="34" charset="0"/>
                          <a:ea typeface="Times New Roman"/>
                        </a:rPr>
                        <a:t>Compliance with quality plan</a:t>
                      </a:r>
                      <a:endParaRPr lang="en-GB" sz="2400" b="0" dirty="0">
                        <a:solidFill>
                          <a:schemeClr val="tx1"/>
                        </a:solidFill>
                        <a:latin typeface="Arial" panose="020B0604020202020204" pitchFamily="34" charset="0"/>
                        <a:ea typeface="Times New Roman"/>
                      </a:endParaRPr>
                    </a:p>
                  </a:txBody>
                  <a:tcPr marL="68567" marR="68567"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95250" indent="0" algn="just">
                        <a:spcBef>
                          <a:spcPts val="600"/>
                        </a:spcBef>
                        <a:spcAft>
                          <a:spcPts val="0"/>
                        </a:spcAft>
                        <a:buNone/>
                      </a:pPr>
                      <a:r>
                        <a:rPr lang="en-GB" sz="1600" b="0" dirty="0">
                          <a:solidFill>
                            <a:schemeClr val="tx1"/>
                          </a:solidFill>
                          <a:latin typeface="Arial" panose="020B0604020202020204" pitchFamily="34" charset="0"/>
                          <a:ea typeface="Times New Roman"/>
                        </a:rPr>
                        <a:t>% rework required</a:t>
                      </a:r>
                      <a:endParaRPr lang="en-GB" sz="2400" b="0" dirty="0">
                        <a:solidFill>
                          <a:schemeClr val="tx1"/>
                        </a:solidFill>
                        <a:latin typeface="Arial" panose="020B0604020202020204" pitchFamily="34" charset="0"/>
                        <a:ea typeface="Times New Roman"/>
                      </a:endParaRPr>
                    </a:p>
                  </a:txBody>
                  <a:tcPr marL="68567" marR="68567"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635429">
                <a:tc>
                  <a:txBody>
                    <a:bodyPr/>
                    <a:lstStyle/>
                    <a:p>
                      <a:pPr marL="171450" indent="0" algn="just">
                        <a:spcBef>
                          <a:spcPts val="600"/>
                        </a:spcBef>
                        <a:spcAft>
                          <a:spcPts val="0"/>
                        </a:spcAft>
                        <a:buNone/>
                      </a:pPr>
                      <a:r>
                        <a:rPr lang="en-GB" sz="1600" b="1" dirty="0">
                          <a:solidFill>
                            <a:schemeClr val="tx2"/>
                          </a:solidFill>
                          <a:latin typeface="Arial" panose="020B0604020202020204" pitchFamily="34" charset="0"/>
                          <a:ea typeface="Times New Roman"/>
                        </a:rPr>
                        <a:t>People</a:t>
                      </a:r>
                      <a:endParaRPr lang="en-GB" sz="2400" b="1" dirty="0">
                        <a:solidFill>
                          <a:schemeClr val="tx2"/>
                        </a:solidFill>
                        <a:latin typeface="Arial" panose="020B0604020202020204" pitchFamily="34" charset="0"/>
                        <a:ea typeface="Times New Roman"/>
                      </a:endParaRPr>
                    </a:p>
                  </a:txBody>
                  <a:tcPr marL="68567" marR="68567"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95250" indent="0">
                        <a:spcBef>
                          <a:spcPts val="600"/>
                        </a:spcBef>
                        <a:spcAft>
                          <a:spcPts val="600"/>
                        </a:spcAft>
                        <a:buNone/>
                      </a:pPr>
                      <a:r>
                        <a:rPr lang="en-GB" sz="1600" b="0" dirty="0">
                          <a:solidFill>
                            <a:schemeClr val="tx1"/>
                          </a:solidFill>
                          <a:latin typeface="Arial" panose="020B0604020202020204" pitchFamily="34" charset="0"/>
                          <a:ea typeface="Times New Roman"/>
                        </a:rPr>
                        <a:t>% performance appraisals completed</a:t>
                      </a:r>
                      <a:endParaRPr lang="en-GB" sz="2400" b="0" dirty="0">
                        <a:solidFill>
                          <a:schemeClr val="tx1"/>
                        </a:solidFill>
                        <a:latin typeface="Arial" panose="020B0604020202020204" pitchFamily="34" charset="0"/>
                        <a:ea typeface="Times New Roman"/>
                      </a:endParaRPr>
                    </a:p>
                  </a:txBody>
                  <a:tcPr marL="68567" marR="68567"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95250" indent="0" algn="just">
                        <a:spcBef>
                          <a:spcPts val="600"/>
                        </a:spcBef>
                        <a:spcAft>
                          <a:spcPts val="0"/>
                        </a:spcAft>
                        <a:buNone/>
                      </a:pPr>
                      <a:r>
                        <a:rPr lang="en-GB" sz="1600" b="0" dirty="0">
                          <a:solidFill>
                            <a:schemeClr val="tx1"/>
                          </a:solidFill>
                          <a:latin typeface="Arial" panose="020B0604020202020204" pitchFamily="34" charset="0"/>
                          <a:ea typeface="Times New Roman"/>
                        </a:rPr>
                        <a:t>% turnover of personnel</a:t>
                      </a:r>
                      <a:endParaRPr lang="en-GB" sz="2400" b="0" dirty="0">
                        <a:solidFill>
                          <a:schemeClr val="tx1"/>
                        </a:solidFill>
                        <a:latin typeface="Arial" panose="020B0604020202020204" pitchFamily="34" charset="0"/>
                        <a:ea typeface="Times New Roman"/>
                      </a:endParaRPr>
                    </a:p>
                  </a:txBody>
                  <a:tcPr marL="68567" marR="68567"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r h="635429">
                <a:tc>
                  <a:txBody>
                    <a:bodyPr/>
                    <a:lstStyle/>
                    <a:p>
                      <a:pPr marL="171450" indent="0" algn="just">
                        <a:spcBef>
                          <a:spcPts val="600"/>
                        </a:spcBef>
                        <a:spcAft>
                          <a:spcPts val="0"/>
                        </a:spcAft>
                        <a:buNone/>
                      </a:pPr>
                      <a:r>
                        <a:rPr lang="en-GB" sz="1600" b="1" dirty="0">
                          <a:solidFill>
                            <a:schemeClr val="tx2"/>
                          </a:solidFill>
                          <a:latin typeface="Arial" panose="020B0604020202020204" pitchFamily="34" charset="0"/>
                          <a:ea typeface="Times New Roman"/>
                        </a:rPr>
                        <a:t>Innovation</a:t>
                      </a:r>
                      <a:endParaRPr lang="en-GB" sz="2400" b="1" dirty="0">
                        <a:solidFill>
                          <a:schemeClr val="tx2"/>
                        </a:solidFill>
                        <a:latin typeface="Arial" panose="020B0604020202020204" pitchFamily="34" charset="0"/>
                        <a:ea typeface="Times New Roman"/>
                      </a:endParaRPr>
                    </a:p>
                  </a:txBody>
                  <a:tcPr marL="68567" marR="68567"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95250" indent="0">
                        <a:spcBef>
                          <a:spcPts val="600"/>
                        </a:spcBef>
                        <a:spcAft>
                          <a:spcPts val="0"/>
                        </a:spcAft>
                        <a:buNone/>
                      </a:pPr>
                      <a:r>
                        <a:rPr lang="en-GB" sz="1600" b="0" dirty="0">
                          <a:solidFill>
                            <a:schemeClr val="tx1"/>
                          </a:solidFill>
                          <a:latin typeface="Arial" panose="020B0604020202020204" pitchFamily="34" charset="0"/>
                          <a:ea typeface="Times New Roman"/>
                        </a:rPr>
                        <a:t>Number of innovative ideas submitted by supplier</a:t>
                      </a:r>
                      <a:endParaRPr lang="en-GB" sz="2400" b="0" dirty="0">
                        <a:solidFill>
                          <a:schemeClr val="tx1"/>
                        </a:solidFill>
                        <a:latin typeface="Arial" panose="020B0604020202020204" pitchFamily="34" charset="0"/>
                        <a:ea typeface="Times New Roman"/>
                      </a:endParaRPr>
                    </a:p>
                  </a:txBody>
                  <a:tcPr marL="68567" marR="68567"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95250" indent="0" algn="just">
                        <a:spcBef>
                          <a:spcPts val="600"/>
                        </a:spcBef>
                        <a:spcAft>
                          <a:spcPts val="600"/>
                        </a:spcAft>
                        <a:buNone/>
                      </a:pPr>
                      <a:r>
                        <a:rPr lang="en-GB" sz="1600" b="0" dirty="0">
                          <a:solidFill>
                            <a:schemeClr val="tx1"/>
                          </a:solidFill>
                          <a:latin typeface="Arial" panose="020B0604020202020204" pitchFamily="34" charset="0"/>
                          <a:ea typeface="Times New Roman"/>
                        </a:rPr>
                        <a:t>Value added to the company from innovative ideas</a:t>
                      </a:r>
                      <a:endParaRPr lang="en-GB" sz="2400" b="0" dirty="0">
                        <a:solidFill>
                          <a:schemeClr val="tx1"/>
                        </a:solidFill>
                        <a:latin typeface="Arial" panose="020B0604020202020204" pitchFamily="34" charset="0"/>
                        <a:ea typeface="Times New Roman"/>
                      </a:endParaRPr>
                    </a:p>
                  </a:txBody>
                  <a:tcPr marL="68567" marR="68567"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5"/>
                  </a:ext>
                </a:extLst>
              </a:tr>
              <a:tr h="635429">
                <a:tc>
                  <a:txBody>
                    <a:bodyPr/>
                    <a:lstStyle/>
                    <a:p>
                      <a:pPr marL="171450" indent="0" algn="just">
                        <a:spcBef>
                          <a:spcPts val="600"/>
                        </a:spcBef>
                        <a:spcAft>
                          <a:spcPts val="600"/>
                        </a:spcAft>
                        <a:buNone/>
                      </a:pPr>
                      <a:r>
                        <a:rPr lang="en-GB" sz="1600" b="1" dirty="0">
                          <a:solidFill>
                            <a:schemeClr val="tx2"/>
                          </a:solidFill>
                          <a:latin typeface="Arial" panose="020B0604020202020204" pitchFamily="34" charset="0"/>
                          <a:ea typeface="Times New Roman"/>
                        </a:rPr>
                        <a:t>Cost</a:t>
                      </a:r>
                      <a:endParaRPr lang="en-GB" sz="2400" b="1" dirty="0">
                        <a:solidFill>
                          <a:schemeClr val="tx2"/>
                        </a:solidFill>
                        <a:latin typeface="Arial" panose="020B0604020202020204" pitchFamily="34" charset="0"/>
                        <a:ea typeface="Times New Roman"/>
                      </a:endParaRPr>
                    </a:p>
                  </a:txBody>
                  <a:tcPr marL="68567" marR="68567"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95250" indent="0">
                        <a:spcBef>
                          <a:spcPts val="600"/>
                        </a:spcBef>
                        <a:spcAft>
                          <a:spcPts val="600"/>
                        </a:spcAft>
                        <a:buNone/>
                      </a:pPr>
                      <a:r>
                        <a:rPr lang="en-GB" sz="1600" b="0" dirty="0">
                          <a:solidFill>
                            <a:schemeClr val="tx1"/>
                          </a:solidFill>
                          <a:latin typeface="Arial" panose="020B0604020202020204" pitchFamily="34" charset="0"/>
                          <a:ea typeface="Times New Roman"/>
                        </a:rPr>
                        <a:t>Actual cost vs plan budget</a:t>
                      </a:r>
                      <a:endParaRPr lang="en-GB" sz="2400" b="0" dirty="0">
                        <a:solidFill>
                          <a:schemeClr val="tx1"/>
                        </a:solidFill>
                        <a:latin typeface="Arial" panose="020B0604020202020204" pitchFamily="34" charset="0"/>
                        <a:ea typeface="Times New Roman"/>
                      </a:endParaRPr>
                    </a:p>
                  </a:txBody>
                  <a:tcPr marL="68567" marR="68567"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95250" indent="0" algn="just">
                        <a:spcBef>
                          <a:spcPts val="600"/>
                        </a:spcBef>
                        <a:spcAft>
                          <a:spcPts val="600"/>
                        </a:spcAft>
                        <a:buNone/>
                      </a:pPr>
                      <a:r>
                        <a:rPr lang="en-GB" sz="1600" b="0" dirty="0">
                          <a:solidFill>
                            <a:schemeClr val="tx1"/>
                          </a:solidFill>
                          <a:latin typeface="Arial" panose="020B0604020202020204" pitchFamily="34" charset="0"/>
                          <a:ea typeface="Times New Roman"/>
                        </a:rPr>
                        <a:t>$ savings achieved</a:t>
                      </a:r>
                      <a:endParaRPr lang="en-GB" sz="2400" b="0" dirty="0">
                        <a:solidFill>
                          <a:schemeClr val="tx1"/>
                        </a:solidFill>
                        <a:latin typeface="Arial" panose="020B0604020202020204" pitchFamily="34" charset="0"/>
                        <a:ea typeface="Times New Roman"/>
                      </a:endParaRPr>
                    </a:p>
                  </a:txBody>
                  <a:tcPr marL="68567" marR="68567"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8" name="TextBox 7"/>
          <p:cNvSpPr txBox="1"/>
          <p:nvPr/>
        </p:nvSpPr>
        <p:spPr>
          <a:xfrm>
            <a:off x="1531315" y="-27384"/>
            <a:ext cx="1925784" cy="276999"/>
          </a:xfrm>
          <a:prstGeom prst="rect">
            <a:avLst/>
          </a:prstGeom>
          <a:noFill/>
        </p:spPr>
        <p:txBody>
          <a:bodyPr wrap="none" rtlCol="0">
            <a:spAutoFit/>
          </a:bodyPr>
          <a:lstStyle/>
          <a:p>
            <a:r>
              <a:rPr lang="en-AU" sz="1200">
                <a:solidFill>
                  <a:schemeClr val="bg1"/>
                </a:solidFill>
                <a:latin typeface="Arial" panose="020B0604020202020204" pitchFamily="34" charset="0"/>
              </a:rPr>
              <a:t>4. Managing performance</a:t>
            </a:r>
          </a:p>
        </p:txBody>
      </p:sp>
      <p:grpSp>
        <p:nvGrpSpPr>
          <p:cNvPr id="2" name="Group 1">
            <a:extLst>
              <a:ext uri="{FF2B5EF4-FFF2-40B4-BE49-F238E27FC236}">
                <a16:creationId xmlns:a16="http://schemas.microsoft.com/office/drawing/2014/main" id="{F9FC3C7F-133B-8E9A-1297-4915743A1E02}"/>
              </a:ext>
            </a:extLst>
          </p:cNvPr>
          <p:cNvGrpSpPr/>
          <p:nvPr/>
        </p:nvGrpSpPr>
        <p:grpSpPr>
          <a:xfrm>
            <a:off x="10526279" y="-102924"/>
            <a:ext cx="1731699" cy="1731699"/>
            <a:chOff x="10526279" y="-102924"/>
            <a:chExt cx="1731699" cy="1731699"/>
          </a:xfrm>
        </p:grpSpPr>
        <p:sp>
          <p:nvSpPr>
            <p:cNvPr id="3" name="Rectangle 2">
              <a:extLst>
                <a:ext uri="{FF2B5EF4-FFF2-40B4-BE49-F238E27FC236}">
                  <a16:creationId xmlns:a16="http://schemas.microsoft.com/office/drawing/2014/main" id="{F0F829D0-9AA0-70CA-1CE2-81AAEB0FD284}"/>
                </a:ext>
              </a:extLst>
            </p:cNvPr>
            <p:cNvSpPr/>
            <p:nvPr/>
          </p:nvSpPr>
          <p:spPr bwMode="gray">
            <a:xfrm>
              <a:off x="10576703" y="-24663"/>
              <a:ext cx="1631107" cy="1597736"/>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6" name="Picture 5">
              <a:extLst>
                <a:ext uri="{FF2B5EF4-FFF2-40B4-BE49-F238E27FC236}">
                  <a16:creationId xmlns:a16="http://schemas.microsoft.com/office/drawing/2014/main" id="{4FF26FEB-DD6F-441D-701C-5B715E8BD6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526279" y="-102924"/>
              <a:ext cx="1731699" cy="1731699"/>
            </a:xfrm>
            <a:prstGeom prst="rect">
              <a:avLst/>
            </a:prstGeom>
          </p:spPr>
        </p:pic>
        <p:sp>
          <p:nvSpPr>
            <p:cNvPr id="7" name="Freeform: Shape 6">
              <a:extLst>
                <a:ext uri="{FF2B5EF4-FFF2-40B4-BE49-F238E27FC236}">
                  <a16:creationId xmlns:a16="http://schemas.microsoft.com/office/drawing/2014/main" id="{81C83E81-E673-E093-BA50-48EAAC44475D}"/>
                </a:ext>
              </a:extLst>
            </p:cNvPr>
            <p:cNvSpPr/>
            <p:nvPr/>
          </p:nvSpPr>
          <p:spPr bwMode="gray">
            <a:xfrm>
              <a:off x="10815320" y="71120"/>
              <a:ext cx="1282700" cy="1394460"/>
            </a:xfrm>
            <a:custGeom>
              <a:avLst/>
              <a:gdLst>
                <a:gd name="connsiteX0" fmla="*/ 528320 w 1282700"/>
                <a:gd name="connsiteY0" fmla="*/ 0 h 1394460"/>
                <a:gd name="connsiteX1" fmla="*/ 916940 w 1282700"/>
                <a:gd name="connsiteY1" fmla="*/ 76200 h 1394460"/>
                <a:gd name="connsiteX2" fmla="*/ 1160780 w 1282700"/>
                <a:gd name="connsiteY2" fmla="*/ 271780 h 1394460"/>
                <a:gd name="connsiteX3" fmla="*/ 1282700 w 1282700"/>
                <a:gd name="connsiteY3" fmla="*/ 637540 h 1394460"/>
                <a:gd name="connsiteX4" fmla="*/ 1201420 w 1282700"/>
                <a:gd name="connsiteY4" fmla="*/ 939800 h 1394460"/>
                <a:gd name="connsiteX5" fmla="*/ 881380 w 1282700"/>
                <a:gd name="connsiteY5" fmla="*/ 1310640 h 1394460"/>
                <a:gd name="connsiteX6" fmla="*/ 543476 w 1282700"/>
                <a:gd name="connsiteY6" fmla="*/ 1333293 h 1394460"/>
                <a:gd name="connsiteX7" fmla="*/ 510540 w 1282700"/>
                <a:gd name="connsiteY7" fmla="*/ 1394460 h 1394460"/>
                <a:gd name="connsiteX8" fmla="*/ 142240 w 1282700"/>
                <a:gd name="connsiteY8" fmla="*/ 1214120 h 1394460"/>
                <a:gd name="connsiteX9" fmla="*/ 201893 w 1282700"/>
                <a:gd name="connsiteY9" fmla="*/ 1143478 h 1394460"/>
                <a:gd name="connsiteX10" fmla="*/ 160020 w 1282700"/>
                <a:gd name="connsiteY10" fmla="*/ 1109980 h 1394460"/>
                <a:gd name="connsiteX11" fmla="*/ 60960 w 1282700"/>
                <a:gd name="connsiteY11" fmla="*/ 980440 h 1394460"/>
                <a:gd name="connsiteX12" fmla="*/ 15240 w 1282700"/>
                <a:gd name="connsiteY12" fmla="*/ 878840 h 1394460"/>
                <a:gd name="connsiteX13" fmla="*/ 0 w 1282700"/>
                <a:gd name="connsiteY13" fmla="*/ 795020 h 1394460"/>
                <a:gd name="connsiteX14" fmla="*/ 101600 w 1282700"/>
                <a:gd name="connsiteY14" fmla="*/ 774700 h 1394460"/>
                <a:gd name="connsiteX15" fmla="*/ 137160 w 1282700"/>
                <a:gd name="connsiteY15" fmla="*/ 731520 h 1394460"/>
                <a:gd name="connsiteX16" fmla="*/ 177800 w 1282700"/>
                <a:gd name="connsiteY16" fmla="*/ 759460 h 1394460"/>
                <a:gd name="connsiteX17" fmla="*/ 375920 w 1282700"/>
                <a:gd name="connsiteY17" fmla="*/ 723900 h 1394460"/>
                <a:gd name="connsiteX18" fmla="*/ 378460 w 1282700"/>
                <a:gd name="connsiteY18" fmla="*/ 731520 h 1394460"/>
                <a:gd name="connsiteX19" fmla="*/ 444500 w 1282700"/>
                <a:gd name="connsiteY19" fmla="*/ 815340 h 1394460"/>
                <a:gd name="connsiteX20" fmla="*/ 556260 w 1282700"/>
                <a:gd name="connsiteY20" fmla="*/ 871220 h 1394460"/>
                <a:gd name="connsiteX21" fmla="*/ 670560 w 1282700"/>
                <a:gd name="connsiteY21" fmla="*/ 853440 h 1394460"/>
                <a:gd name="connsiteX22" fmla="*/ 731520 w 1282700"/>
                <a:gd name="connsiteY22" fmla="*/ 789940 h 1394460"/>
                <a:gd name="connsiteX23" fmla="*/ 764540 w 1282700"/>
                <a:gd name="connsiteY23" fmla="*/ 693420 h 1394460"/>
                <a:gd name="connsiteX24" fmla="*/ 688340 w 1282700"/>
                <a:gd name="connsiteY24" fmla="*/ 556260 h 1394460"/>
                <a:gd name="connsiteX25" fmla="*/ 553720 w 1282700"/>
                <a:gd name="connsiteY25" fmla="*/ 533400 h 1394460"/>
                <a:gd name="connsiteX26" fmla="*/ 424180 w 1282700"/>
                <a:gd name="connsiteY26" fmla="*/ 599440 h 1394460"/>
                <a:gd name="connsiteX27" fmla="*/ 236220 w 1282700"/>
                <a:gd name="connsiteY27" fmla="*/ 495300 h 1394460"/>
                <a:gd name="connsiteX28" fmla="*/ 205740 w 1282700"/>
                <a:gd name="connsiteY28" fmla="*/ 434340 h 1394460"/>
                <a:gd name="connsiteX29" fmla="*/ 167640 w 1282700"/>
                <a:gd name="connsiteY29" fmla="*/ 449580 h 1394460"/>
                <a:gd name="connsiteX30" fmla="*/ 60960 w 1282700"/>
                <a:gd name="connsiteY30" fmla="*/ 391160 h 1394460"/>
                <a:gd name="connsiteX31" fmla="*/ 170180 w 1282700"/>
                <a:gd name="connsiteY31" fmla="*/ 259080 h 1394460"/>
                <a:gd name="connsiteX32" fmla="*/ 187960 w 1282700"/>
                <a:gd name="connsiteY32" fmla="*/ 246380 h 1394460"/>
                <a:gd name="connsiteX33" fmla="*/ 259080 w 1282700"/>
                <a:gd name="connsiteY33" fmla="*/ 198120 h 1394460"/>
                <a:gd name="connsiteX34" fmla="*/ 360680 w 1282700"/>
                <a:gd name="connsiteY34" fmla="*/ 139700 h 1394460"/>
                <a:gd name="connsiteX35" fmla="*/ 378460 w 1282700"/>
                <a:gd name="connsiteY35" fmla="*/ 144780 h 1394460"/>
                <a:gd name="connsiteX36" fmla="*/ 358140 w 1282700"/>
                <a:gd name="connsiteY36" fmla="*/ 81280 h 139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82700" h="1394460">
                  <a:moveTo>
                    <a:pt x="528320" y="0"/>
                  </a:moveTo>
                  <a:lnTo>
                    <a:pt x="916940" y="76200"/>
                  </a:lnTo>
                  <a:lnTo>
                    <a:pt x="1160780" y="271780"/>
                  </a:lnTo>
                  <a:lnTo>
                    <a:pt x="1282700" y="637540"/>
                  </a:lnTo>
                  <a:lnTo>
                    <a:pt x="1201420" y="939800"/>
                  </a:lnTo>
                  <a:lnTo>
                    <a:pt x="881380" y="1310640"/>
                  </a:lnTo>
                  <a:lnTo>
                    <a:pt x="543476" y="1333293"/>
                  </a:lnTo>
                  <a:lnTo>
                    <a:pt x="510540" y="1394460"/>
                  </a:lnTo>
                  <a:lnTo>
                    <a:pt x="142240" y="1214120"/>
                  </a:lnTo>
                  <a:lnTo>
                    <a:pt x="201893" y="1143478"/>
                  </a:lnTo>
                  <a:lnTo>
                    <a:pt x="160020" y="1109980"/>
                  </a:lnTo>
                  <a:lnTo>
                    <a:pt x="60960" y="980440"/>
                  </a:lnTo>
                  <a:lnTo>
                    <a:pt x="15240" y="878840"/>
                  </a:lnTo>
                  <a:lnTo>
                    <a:pt x="0" y="795020"/>
                  </a:lnTo>
                  <a:lnTo>
                    <a:pt x="101600" y="774700"/>
                  </a:lnTo>
                  <a:lnTo>
                    <a:pt x="137160" y="731520"/>
                  </a:lnTo>
                  <a:lnTo>
                    <a:pt x="177800" y="759460"/>
                  </a:lnTo>
                  <a:lnTo>
                    <a:pt x="375920" y="723900"/>
                  </a:lnTo>
                  <a:lnTo>
                    <a:pt x="378460" y="731520"/>
                  </a:lnTo>
                  <a:lnTo>
                    <a:pt x="444500" y="815340"/>
                  </a:lnTo>
                  <a:lnTo>
                    <a:pt x="556260" y="871220"/>
                  </a:lnTo>
                  <a:lnTo>
                    <a:pt x="670560" y="853440"/>
                  </a:lnTo>
                  <a:lnTo>
                    <a:pt x="731520" y="789940"/>
                  </a:lnTo>
                  <a:lnTo>
                    <a:pt x="764540" y="693420"/>
                  </a:lnTo>
                  <a:lnTo>
                    <a:pt x="688340" y="556260"/>
                  </a:lnTo>
                  <a:lnTo>
                    <a:pt x="553720" y="533400"/>
                  </a:lnTo>
                  <a:lnTo>
                    <a:pt x="424180" y="599440"/>
                  </a:lnTo>
                  <a:lnTo>
                    <a:pt x="236220" y="495300"/>
                  </a:lnTo>
                  <a:lnTo>
                    <a:pt x="205740" y="434340"/>
                  </a:lnTo>
                  <a:lnTo>
                    <a:pt x="167640" y="449580"/>
                  </a:lnTo>
                  <a:lnTo>
                    <a:pt x="60960" y="391160"/>
                  </a:lnTo>
                  <a:lnTo>
                    <a:pt x="170180" y="259080"/>
                  </a:lnTo>
                  <a:lnTo>
                    <a:pt x="187960" y="246380"/>
                  </a:lnTo>
                  <a:lnTo>
                    <a:pt x="259080" y="198120"/>
                  </a:lnTo>
                  <a:lnTo>
                    <a:pt x="360680" y="139700"/>
                  </a:lnTo>
                  <a:lnTo>
                    <a:pt x="378460" y="144780"/>
                  </a:lnTo>
                  <a:lnTo>
                    <a:pt x="358140" y="81280"/>
                  </a:lnTo>
                  <a:close/>
                </a:path>
              </a:pathLst>
            </a:cu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spTree>
    <p:custDataLst>
      <p:tags r:id="rId1"/>
    </p:custDataLst>
    <p:extLst>
      <p:ext uri="{BB962C8B-B14F-4D97-AF65-F5344CB8AC3E}">
        <p14:creationId xmlns:p14="http://schemas.microsoft.com/office/powerpoint/2010/main" val="18212511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btfpColumnIndicatorGroup2">
            <a:extLst>
              <a:ext uri="{FF2B5EF4-FFF2-40B4-BE49-F238E27FC236}">
                <a16:creationId xmlns:a16="http://schemas.microsoft.com/office/drawing/2014/main" id="{3EBD9BD1-B556-88BC-E80F-67627E7191B0}"/>
              </a:ext>
            </a:extLst>
          </p:cNvPr>
          <p:cNvGrpSpPr/>
          <p:nvPr/>
        </p:nvGrpSpPr>
        <p:grpSpPr>
          <a:xfrm>
            <a:off x="0" y="6926580"/>
            <a:ext cx="12192000" cy="137160"/>
            <a:chOff x="0" y="6926580"/>
            <a:chExt cx="12192000" cy="137160"/>
          </a:xfrm>
        </p:grpSpPr>
        <p:sp>
          <p:nvSpPr>
            <p:cNvPr id="52" name="btfpColumnGapBlocker841298">
              <a:extLst>
                <a:ext uri="{FF2B5EF4-FFF2-40B4-BE49-F238E27FC236}">
                  <a16:creationId xmlns:a16="http://schemas.microsoft.com/office/drawing/2014/main" id="{84F014CD-C8A5-84A3-E416-95CC30EBD29F}"/>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50" name="btfpColumnGapBlocker637035">
              <a:extLst>
                <a:ext uri="{FF2B5EF4-FFF2-40B4-BE49-F238E27FC236}">
                  <a16:creationId xmlns:a16="http://schemas.microsoft.com/office/drawing/2014/main" id="{494B90EA-4569-DE26-2415-44F706788BAF}"/>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48" name="btfpColumnIndicator975934">
              <a:extLst>
                <a:ext uri="{FF2B5EF4-FFF2-40B4-BE49-F238E27FC236}">
                  <a16:creationId xmlns:a16="http://schemas.microsoft.com/office/drawing/2014/main" id="{CB882603-973D-16A3-0153-343E6C02796D}"/>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6" name="btfpColumnIndicator967928">
              <a:extLst>
                <a:ext uri="{FF2B5EF4-FFF2-40B4-BE49-F238E27FC236}">
                  <a16:creationId xmlns:a16="http://schemas.microsoft.com/office/drawing/2014/main" id="{F8990DE6-743A-5BE4-D99A-0A80C040D57C}"/>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53" name="btfpColumnIndicatorGroup1">
            <a:extLst>
              <a:ext uri="{FF2B5EF4-FFF2-40B4-BE49-F238E27FC236}">
                <a16:creationId xmlns:a16="http://schemas.microsoft.com/office/drawing/2014/main" id="{648F37AB-94C2-DCF4-4760-83A06EAC3AF3}"/>
              </a:ext>
            </a:extLst>
          </p:cNvPr>
          <p:cNvGrpSpPr/>
          <p:nvPr/>
        </p:nvGrpSpPr>
        <p:grpSpPr>
          <a:xfrm>
            <a:off x="0" y="-205740"/>
            <a:ext cx="12192000" cy="137160"/>
            <a:chOff x="0" y="-205740"/>
            <a:chExt cx="12192000" cy="137160"/>
          </a:xfrm>
        </p:grpSpPr>
        <p:sp>
          <p:nvSpPr>
            <p:cNvPr id="51" name="btfpColumnGapBlocker202270">
              <a:extLst>
                <a:ext uri="{FF2B5EF4-FFF2-40B4-BE49-F238E27FC236}">
                  <a16:creationId xmlns:a16="http://schemas.microsoft.com/office/drawing/2014/main" id="{724CE467-A84C-B07A-75ED-295EB0D7B78C}"/>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49" name="btfpColumnGapBlocker964989">
              <a:extLst>
                <a:ext uri="{FF2B5EF4-FFF2-40B4-BE49-F238E27FC236}">
                  <a16:creationId xmlns:a16="http://schemas.microsoft.com/office/drawing/2014/main" id="{78F0D971-E39D-3402-5EA1-89F0435144A1}"/>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47" name="btfpColumnIndicator591257">
              <a:extLst>
                <a:ext uri="{FF2B5EF4-FFF2-40B4-BE49-F238E27FC236}">
                  <a16:creationId xmlns:a16="http://schemas.microsoft.com/office/drawing/2014/main" id="{16FF427E-67B3-925B-5E3D-CB5CA0C6237D}"/>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5" name="btfpColumnIndicator925704">
              <a:extLst>
                <a:ext uri="{FF2B5EF4-FFF2-40B4-BE49-F238E27FC236}">
                  <a16:creationId xmlns:a16="http://schemas.microsoft.com/office/drawing/2014/main" id="{05E3A845-DE3A-D5BC-77FD-919E5FDE9FA0}"/>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4" name="_effect"/>
          <p:cNvSpPr/>
          <p:nvPr/>
        </p:nvSpPr>
        <p:spPr bwMode="gray">
          <a:xfrm>
            <a:off x="5581352" y="3772079"/>
            <a:ext cx="2690812" cy="1885950"/>
          </a:xfrm>
          <a:custGeom>
            <a:avLst/>
            <a:gdLst>
              <a:gd name="connsiteX0" fmla="*/ 0 w 2690812"/>
              <a:gd name="connsiteY0" fmla="*/ 1885950 h 1885950"/>
              <a:gd name="connsiteX1" fmla="*/ 0 w 2690812"/>
              <a:gd name="connsiteY1" fmla="*/ 1085850 h 1885950"/>
              <a:gd name="connsiteX2" fmla="*/ 628650 w 2690812"/>
              <a:gd name="connsiteY2" fmla="*/ 0 h 1885950"/>
              <a:gd name="connsiteX3" fmla="*/ 2690812 w 2690812"/>
              <a:gd name="connsiteY3" fmla="*/ 0 h 1885950"/>
              <a:gd name="connsiteX4" fmla="*/ 452437 w 2690812"/>
              <a:gd name="connsiteY4" fmla="*/ 1338262 h 1885950"/>
              <a:gd name="connsiteX5" fmla="*/ 0 w 2690812"/>
              <a:gd name="connsiteY5" fmla="*/ 1885950 h 188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812" h="1885950">
                <a:moveTo>
                  <a:pt x="0" y="1885950"/>
                </a:moveTo>
                <a:lnTo>
                  <a:pt x="0" y="1085850"/>
                </a:lnTo>
                <a:lnTo>
                  <a:pt x="628650" y="0"/>
                </a:lnTo>
                <a:lnTo>
                  <a:pt x="2690812" y="0"/>
                </a:lnTo>
                <a:lnTo>
                  <a:pt x="452437" y="1338262"/>
                </a:lnTo>
                <a:lnTo>
                  <a:pt x="0" y="1885950"/>
                </a:lnTo>
                <a:close/>
              </a:path>
            </a:pathLst>
          </a:custGeom>
          <a:gradFill>
            <a:gsLst>
              <a:gs pos="0">
                <a:schemeClr val="tx1">
                  <a:alpha val="25000"/>
                </a:schemeClr>
              </a:gs>
              <a:gs pos="50000">
                <a:srgbClr val="000000">
                  <a:alpha val="5000"/>
                </a:srgbClr>
              </a:gs>
            </a:gsLst>
            <a:lin ang="0" scaled="1"/>
          </a:gradFill>
          <a:ln w="12700">
            <a:noFill/>
            <a:round/>
            <a:headEnd/>
            <a:tailEnd/>
          </a:ln>
        </p:spPr>
        <p:txBody>
          <a:bodyPr rtlCol="0" anchor="ctr"/>
          <a:lstStyle/>
          <a:p>
            <a:pPr algn="ctr"/>
            <a:endParaRPr lang="en-GB" dirty="0">
              <a:latin typeface="Arial" panose="020B0604020202020204" pitchFamily="34" charset="0"/>
            </a:endParaRPr>
          </a:p>
        </p:txBody>
      </p:sp>
      <p:grpSp>
        <p:nvGrpSpPr>
          <p:cNvPr id="5" name="Group 73"/>
          <p:cNvGrpSpPr>
            <a:grpSpLocks/>
          </p:cNvGrpSpPr>
          <p:nvPr/>
        </p:nvGrpSpPr>
        <p:grpSpPr bwMode="gray">
          <a:xfrm>
            <a:off x="2508203" y="1892996"/>
            <a:ext cx="1577617" cy="2919849"/>
            <a:chOff x="1491" y="1363"/>
            <a:chExt cx="878" cy="1625"/>
          </a:xfrm>
        </p:grpSpPr>
        <p:sp>
          <p:nvSpPr>
            <p:cNvPr id="6" name="Text Box 45"/>
            <p:cNvSpPr txBox="1">
              <a:spLocks noChangeArrowheads="1"/>
            </p:cNvSpPr>
            <p:nvPr/>
          </p:nvSpPr>
          <p:spPr bwMode="gray">
            <a:xfrm rot="3595528">
              <a:off x="1116" y="2090"/>
              <a:ext cx="1340" cy="296"/>
            </a:xfrm>
            <a:prstGeom prst="rect">
              <a:avLst/>
            </a:prstGeom>
            <a:noFill/>
            <a:ln w="9525">
              <a:noFill/>
              <a:miter lim="800000"/>
              <a:headEnd/>
              <a:tailEnd/>
            </a:ln>
          </p:spPr>
          <p:txBody>
            <a:bodyPr wrap="none" lIns="90000" tIns="90000" rIns="72000" bIns="90000">
              <a:spAutoFit/>
            </a:bodyPr>
            <a:lstStyle/>
            <a:p>
              <a:pPr marL="180000" indent="-180000" algn="ctr" defTabSz="801688">
                <a:lnSpc>
                  <a:spcPct val="95000"/>
                </a:lnSpc>
                <a:spcAft>
                  <a:spcPts val="800"/>
                </a:spcAft>
              </a:pPr>
              <a:r>
                <a:rPr lang="de-DE" noProof="1">
                  <a:solidFill>
                    <a:schemeClr val="tx1"/>
                  </a:solidFill>
                  <a:latin typeface="Arial" panose="020B0604020202020204" pitchFamily="34" charset="0"/>
                </a:rPr>
                <a:t>Increasing detail</a:t>
              </a:r>
            </a:p>
          </p:txBody>
        </p:sp>
        <p:sp>
          <p:nvSpPr>
            <p:cNvPr id="7" name="Line 46"/>
            <p:cNvSpPr>
              <a:spLocks noChangeShapeType="1"/>
            </p:cNvSpPr>
            <p:nvPr/>
          </p:nvSpPr>
          <p:spPr bwMode="gray">
            <a:xfrm rot="21500941" flipH="1" flipV="1">
              <a:off x="1491" y="1363"/>
              <a:ext cx="878" cy="1625"/>
            </a:xfrm>
            <a:prstGeom prst="line">
              <a:avLst/>
            </a:prstGeom>
            <a:noFill/>
            <a:ln w="28575" cap="sq">
              <a:solidFill>
                <a:schemeClr val="tx1"/>
              </a:solidFill>
              <a:prstDash val="sysDot"/>
              <a:round/>
              <a:headEnd type="triangle" w="med" len="med"/>
              <a:tailEnd/>
            </a:ln>
          </p:spPr>
          <p:txBody>
            <a:bodyPr/>
            <a:lstStyle/>
            <a:p>
              <a:endParaRPr lang="de-DE" noProof="1">
                <a:latin typeface="Arial" panose="020B0604020202020204" pitchFamily="34" charset="0"/>
              </a:endParaRPr>
            </a:p>
          </p:txBody>
        </p:sp>
      </p:grpSp>
      <p:sp>
        <p:nvSpPr>
          <p:cNvPr id="8" name="Text Box 9"/>
          <p:cNvSpPr txBox="1">
            <a:spLocks noChangeArrowheads="1"/>
          </p:cNvSpPr>
          <p:nvPr/>
        </p:nvSpPr>
        <p:spPr bwMode="gray">
          <a:xfrm>
            <a:off x="7142649" y="1780392"/>
            <a:ext cx="2136620" cy="701731"/>
          </a:xfrm>
          <a:prstGeom prst="rect">
            <a:avLst/>
          </a:prstGeom>
          <a:noFill/>
          <a:ln w="9525">
            <a:noFill/>
            <a:miter lim="800000"/>
            <a:headEnd/>
            <a:tailEnd/>
          </a:ln>
        </p:spPr>
        <p:txBody>
          <a:bodyPr wrap="square" lIns="0" tIns="0" rIns="0" bIns="0" anchor="ctr" anchorCtr="0">
            <a:spAutoFit/>
          </a:bodyPr>
          <a:lstStyle/>
          <a:p>
            <a:pPr marL="180000" indent="-177800" algn="r" defTabSz="801688">
              <a:lnSpc>
                <a:spcPct val="95000"/>
              </a:lnSpc>
              <a:spcAft>
                <a:spcPts val="800"/>
              </a:spcAft>
            </a:pPr>
            <a:r>
              <a:rPr lang="en-US" sz="1600" noProof="1">
                <a:solidFill>
                  <a:schemeClr val="tx1"/>
                </a:solidFill>
                <a:latin typeface="Arial" panose="020B0604020202020204" pitchFamily="34" charset="0"/>
              </a:rPr>
              <a:t>What is the overall purpose of the relationship?</a:t>
            </a:r>
          </a:p>
        </p:txBody>
      </p:sp>
      <p:grpSp>
        <p:nvGrpSpPr>
          <p:cNvPr id="9" name="Gruppieren 109"/>
          <p:cNvGrpSpPr/>
          <p:nvPr/>
        </p:nvGrpSpPr>
        <p:grpSpPr bwMode="gray">
          <a:xfrm>
            <a:off x="2680105" y="1472430"/>
            <a:ext cx="4700528" cy="4173387"/>
            <a:chOff x="2198627" y="1543370"/>
            <a:chExt cx="4711384" cy="4183026"/>
          </a:xfrm>
        </p:grpSpPr>
        <p:sp>
          <p:nvSpPr>
            <p:cNvPr id="10" name="_color1"/>
            <p:cNvSpPr>
              <a:spLocks noChangeAspect="1"/>
            </p:cNvSpPr>
            <p:nvPr/>
          </p:nvSpPr>
          <p:spPr bwMode="gray">
            <a:xfrm>
              <a:off x="4007486" y="4936245"/>
              <a:ext cx="1106856" cy="790151"/>
            </a:xfrm>
            <a:custGeom>
              <a:avLst/>
              <a:gdLst/>
              <a:ahLst/>
              <a:cxnLst>
                <a:cxn ang="0">
                  <a:pos x="114" y="14"/>
                </a:cxn>
                <a:cxn ang="0">
                  <a:pos x="0" y="0"/>
                </a:cxn>
                <a:cxn ang="0">
                  <a:pos x="0" y="0"/>
                </a:cxn>
                <a:cxn ang="0">
                  <a:pos x="0" y="0"/>
                </a:cxn>
                <a:cxn ang="0">
                  <a:pos x="0" y="0"/>
                </a:cxn>
                <a:cxn ang="0">
                  <a:pos x="0" y="163"/>
                </a:cxn>
                <a:cxn ang="0">
                  <a:pos x="228" y="163"/>
                </a:cxn>
                <a:cxn ang="0">
                  <a:pos x="228" y="1"/>
                </a:cxn>
                <a:cxn ang="0">
                  <a:pos x="114" y="14"/>
                </a:cxn>
              </a:cxnLst>
              <a:rect l="0" t="0" r="r" b="b"/>
              <a:pathLst>
                <a:path w="228" h="163">
                  <a:moveTo>
                    <a:pt x="114" y="14"/>
                  </a:moveTo>
                  <a:cubicBezTo>
                    <a:pt x="55" y="14"/>
                    <a:pt x="6" y="8"/>
                    <a:pt x="0" y="0"/>
                  </a:cubicBezTo>
                  <a:cubicBezTo>
                    <a:pt x="0" y="0"/>
                    <a:pt x="0" y="0"/>
                    <a:pt x="0" y="0"/>
                  </a:cubicBezTo>
                  <a:cubicBezTo>
                    <a:pt x="0" y="0"/>
                    <a:pt x="0" y="0"/>
                    <a:pt x="0" y="0"/>
                  </a:cubicBezTo>
                  <a:cubicBezTo>
                    <a:pt x="0" y="0"/>
                    <a:pt x="0" y="0"/>
                    <a:pt x="0" y="0"/>
                  </a:cubicBezTo>
                  <a:cubicBezTo>
                    <a:pt x="0" y="163"/>
                    <a:pt x="0" y="163"/>
                    <a:pt x="0" y="163"/>
                  </a:cubicBezTo>
                  <a:cubicBezTo>
                    <a:pt x="228" y="163"/>
                    <a:pt x="228" y="163"/>
                    <a:pt x="228" y="163"/>
                  </a:cubicBezTo>
                  <a:cubicBezTo>
                    <a:pt x="228" y="1"/>
                    <a:pt x="228" y="1"/>
                    <a:pt x="228" y="1"/>
                  </a:cubicBezTo>
                  <a:cubicBezTo>
                    <a:pt x="222" y="8"/>
                    <a:pt x="173" y="14"/>
                    <a:pt x="114" y="14"/>
                  </a:cubicBezTo>
                  <a:close/>
                </a:path>
              </a:pathLst>
            </a:custGeom>
            <a:gradFill rotWithShape="1">
              <a:gsLst>
                <a:gs pos="0">
                  <a:schemeClr val="accent1">
                    <a:lumMod val="50000"/>
                  </a:schemeClr>
                </a:gs>
                <a:gs pos="50000">
                  <a:schemeClr val="accent1">
                    <a:lumMod val="60000"/>
                    <a:lumOff val="40000"/>
                  </a:schemeClr>
                </a:gs>
                <a:gs pos="100000">
                  <a:schemeClr val="accent1">
                    <a:lumMod val="50000"/>
                  </a:schemeClr>
                </a:gs>
              </a:gsLst>
              <a:lin ang="0" scaled="1"/>
            </a:gradFill>
            <a:ln w="9525">
              <a:noFill/>
              <a:miter lim="800000"/>
              <a:headEnd/>
              <a:tailEnd/>
            </a:ln>
          </p:spPr>
          <p:txBody>
            <a:bodyPr/>
            <a:lstStyle/>
            <a:p>
              <a:endParaRPr lang="de-DE" noProof="1">
                <a:latin typeface="Arial" panose="020B0604020202020204" pitchFamily="34" charset="0"/>
              </a:endParaRPr>
            </a:p>
          </p:txBody>
        </p:sp>
        <p:sp>
          <p:nvSpPr>
            <p:cNvPr id="11" name="_color1"/>
            <p:cNvSpPr>
              <a:spLocks noChangeAspect="1"/>
            </p:cNvSpPr>
            <p:nvPr/>
          </p:nvSpPr>
          <p:spPr bwMode="gray">
            <a:xfrm>
              <a:off x="3559472" y="4174455"/>
              <a:ext cx="2002882" cy="835302"/>
            </a:xfrm>
            <a:custGeom>
              <a:avLst/>
              <a:gdLst/>
              <a:ahLst/>
              <a:cxnLst>
                <a:cxn ang="0">
                  <a:pos x="0" y="0"/>
                </a:cxn>
                <a:cxn ang="0">
                  <a:pos x="92" y="158"/>
                </a:cxn>
                <a:cxn ang="0">
                  <a:pos x="93" y="159"/>
                </a:cxn>
                <a:cxn ang="0">
                  <a:pos x="94" y="160"/>
                </a:cxn>
                <a:cxn ang="0">
                  <a:pos x="95" y="160"/>
                </a:cxn>
                <a:cxn ang="0">
                  <a:pos x="96" y="161"/>
                </a:cxn>
                <a:cxn ang="0">
                  <a:pos x="98" y="162"/>
                </a:cxn>
                <a:cxn ang="0">
                  <a:pos x="100" y="162"/>
                </a:cxn>
                <a:cxn ang="0">
                  <a:pos x="102" y="163"/>
                </a:cxn>
                <a:cxn ang="0">
                  <a:pos x="104" y="164"/>
                </a:cxn>
                <a:cxn ang="0">
                  <a:pos x="107" y="164"/>
                </a:cxn>
                <a:cxn ang="0">
                  <a:pos x="109" y="165"/>
                </a:cxn>
                <a:cxn ang="0">
                  <a:pos x="129" y="168"/>
                </a:cxn>
                <a:cxn ang="0">
                  <a:pos x="133" y="168"/>
                </a:cxn>
                <a:cxn ang="0">
                  <a:pos x="137" y="169"/>
                </a:cxn>
                <a:cxn ang="0">
                  <a:pos x="142" y="169"/>
                </a:cxn>
                <a:cxn ang="0">
                  <a:pos x="146" y="169"/>
                </a:cxn>
                <a:cxn ang="0">
                  <a:pos x="151" y="170"/>
                </a:cxn>
                <a:cxn ang="0">
                  <a:pos x="156" y="170"/>
                </a:cxn>
                <a:cxn ang="0">
                  <a:pos x="161" y="170"/>
                </a:cxn>
                <a:cxn ang="0">
                  <a:pos x="166" y="171"/>
                </a:cxn>
                <a:cxn ang="0">
                  <a:pos x="171" y="171"/>
                </a:cxn>
                <a:cxn ang="0">
                  <a:pos x="176" y="171"/>
                </a:cxn>
                <a:cxn ang="0">
                  <a:pos x="181" y="171"/>
                </a:cxn>
                <a:cxn ang="0">
                  <a:pos x="187" y="171"/>
                </a:cxn>
                <a:cxn ang="0">
                  <a:pos x="193" y="172"/>
                </a:cxn>
                <a:cxn ang="0">
                  <a:pos x="199" y="172"/>
                </a:cxn>
                <a:cxn ang="0">
                  <a:pos x="206" y="172"/>
                </a:cxn>
                <a:cxn ang="0">
                  <a:pos x="214" y="172"/>
                </a:cxn>
                <a:cxn ang="0">
                  <a:pos x="220" y="172"/>
                </a:cxn>
                <a:cxn ang="0">
                  <a:pos x="226" y="171"/>
                </a:cxn>
                <a:cxn ang="0">
                  <a:pos x="231" y="171"/>
                </a:cxn>
                <a:cxn ang="0">
                  <a:pos x="237" y="171"/>
                </a:cxn>
                <a:cxn ang="0">
                  <a:pos x="242" y="171"/>
                </a:cxn>
                <a:cxn ang="0">
                  <a:pos x="247" y="171"/>
                </a:cxn>
                <a:cxn ang="0">
                  <a:pos x="252" y="170"/>
                </a:cxn>
                <a:cxn ang="0">
                  <a:pos x="257" y="170"/>
                </a:cxn>
                <a:cxn ang="0">
                  <a:pos x="262" y="170"/>
                </a:cxn>
                <a:cxn ang="0">
                  <a:pos x="266" y="170"/>
                </a:cxn>
                <a:cxn ang="0">
                  <a:pos x="271" y="169"/>
                </a:cxn>
                <a:cxn ang="0">
                  <a:pos x="282" y="168"/>
                </a:cxn>
                <a:cxn ang="0">
                  <a:pos x="286" y="168"/>
                </a:cxn>
                <a:cxn ang="0">
                  <a:pos x="290" y="167"/>
                </a:cxn>
                <a:cxn ang="0">
                  <a:pos x="293" y="167"/>
                </a:cxn>
                <a:cxn ang="0">
                  <a:pos x="296" y="166"/>
                </a:cxn>
                <a:cxn ang="0">
                  <a:pos x="299" y="166"/>
                </a:cxn>
                <a:cxn ang="0">
                  <a:pos x="302" y="165"/>
                </a:cxn>
                <a:cxn ang="0">
                  <a:pos x="305" y="164"/>
                </a:cxn>
                <a:cxn ang="0">
                  <a:pos x="308" y="164"/>
                </a:cxn>
                <a:cxn ang="0">
                  <a:pos x="320" y="159"/>
                </a:cxn>
                <a:cxn ang="0">
                  <a:pos x="320" y="158"/>
                </a:cxn>
                <a:cxn ang="0">
                  <a:pos x="321" y="157"/>
                </a:cxn>
                <a:cxn ang="0">
                  <a:pos x="206" y="22"/>
                </a:cxn>
              </a:cxnLst>
              <a:rect l="0" t="0" r="r" b="b"/>
              <a:pathLst>
                <a:path w="412" h="172">
                  <a:moveTo>
                    <a:pt x="206" y="22"/>
                  </a:moveTo>
                  <a:cubicBezTo>
                    <a:pt x="101" y="22"/>
                    <a:pt x="14" y="12"/>
                    <a:pt x="0" y="0"/>
                  </a:cubicBezTo>
                  <a:cubicBezTo>
                    <a:pt x="92" y="158"/>
                    <a:pt x="92" y="158"/>
                    <a:pt x="92" y="158"/>
                  </a:cubicBezTo>
                  <a:cubicBezTo>
                    <a:pt x="92" y="158"/>
                    <a:pt x="92" y="158"/>
                    <a:pt x="92" y="158"/>
                  </a:cubicBezTo>
                  <a:cubicBezTo>
                    <a:pt x="93" y="158"/>
                    <a:pt x="93" y="159"/>
                    <a:pt x="93" y="159"/>
                  </a:cubicBezTo>
                  <a:cubicBezTo>
                    <a:pt x="93" y="159"/>
                    <a:pt x="93" y="159"/>
                    <a:pt x="93" y="159"/>
                  </a:cubicBezTo>
                  <a:cubicBezTo>
                    <a:pt x="93" y="159"/>
                    <a:pt x="94" y="159"/>
                    <a:pt x="94" y="160"/>
                  </a:cubicBezTo>
                  <a:cubicBezTo>
                    <a:pt x="94" y="160"/>
                    <a:pt x="94" y="160"/>
                    <a:pt x="94" y="160"/>
                  </a:cubicBezTo>
                  <a:cubicBezTo>
                    <a:pt x="94" y="160"/>
                    <a:pt x="95" y="160"/>
                    <a:pt x="95" y="160"/>
                  </a:cubicBezTo>
                  <a:cubicBezTo>
                    <a:pt x="95" y="160"/>
                    <a:pt x="95" y="160"/>
                    <a:pt x="95" y="160"/>
                  </a:cubicBezTo>
                  <a:cubicBezTo>
                    <a:pt x="95" y="161"/>
                    <a:pt x="96" y="161"/>
                    <a:pt x="96" y="161"/>
                  </a:cubicBezTo>
                  <a:cubicBezTo>
                    <a:pt x="96" y="161"/>
                    <a:pt x="96" y="161"/>
                    <a:pt x="96" y="161"/>
                  </a:cubicBezTo>
                  <a:cubicBezTo>
                    <a:pt x="97" y="161"/>
                    <a:pt x="97" y="161"/>
                    <a:pt x="98" y="162"/>
                  </a:cubicBezTo>
                  <a:cubicBezTo>
                    <a:pt x="98" y="162"/>
                    <a:pt x="98" y="162"/>
                    <a:pt x="98" y="162"/>
                  </a:cubicBezTo>
                  <a:cubicBezTo>
                    <a:pt x="99" y="162"/>
                    <a:pt x="99" y="162"/>
                    <a:pt x="100" y="162"/>
                  </a:cubicBezTo>
                  <a:cubicBezTo>
                    <a:pt x="100" y="162"/>
                    <a:pt x="100" y="162"/>
                    <a:pt x="100" y="162"/>
                  </a:cubicBezTo>
                  <a:cubicBezTo>
                    <a:pt x="101" y="162"/>
                    <a:pt x="101" y="163"/>
                    <a:pt x="102" y="163"/>
                  </a:cubicBezTo>
                  <a:cubicBezTo>
                    <a:pt x="102" y="163"/>
                    <a:pt x="102" y="163"/>
                    <a:pt x="102" y="163"/>
                  </a:cubicBezTo>
                  <a:cubicBezTo>
                    <a:pt x="103" y="163"/>
                    <a:pt x="103" y="163"/>
                    <a:pt x="104" y="163"/>
                  </a:cubicBezTo>
                  <a:cubicBezTo>
                    <a:pt x="104" y="163"/>
                    <a:pt x="104" y="164"/>
                    <a:pt x="104" y="164"/>
                  </a:cubicBezTo>
                  <a:cubicBezTo>
                    <a:pt x="105" y="164"/>
                    <a:pt x="106" y="164"/>
                    <a:pt x="106" y="164"/>
                  </a:cubicBezTo>
                  <a:cubicBezTo>
                    <a:pt x="107" y="164"/>
                    <a:pt x="107" y="164"/>
                    <a:pt x="107" y="164"/>
                  </a:cubicBezTo>
                  <a:cubicBezTo>
                    <a:pt x="107" y="164"/>
                    <a:pt x="108" y="164"/>
                    <a:pt x="109" y="165"/>
                  </a:cubicBezTo>
                  <a:cubicBezTo>
                    <a:pt x="109" y="165"/>
                    <a:pt x="109" y="165"/>
                    <a:pt x="109" y="165"/>
                  </a:cubicBezTo>
                  <a:cubicBezTo>
                    <a:pt x="115" y="166"/>
                    <a:pt x="121" y="167"/>
                    <a:pt x="129" y="168"/>
                  </a:cubicBezTo>
                  <a:cubicBezTo>
                    <a:pt x="129" y="168"/>
                    <a:pt x="129" y="168"/>
                    <a:pt x="129" y="168"/>
                  </a:cubicBezTo>
                  <a:cubicBezTo>
                    <a:pt x="130" y="168"/>
                    <a:pt x="131" y="168"/>
                    <a:pt x="132" y="168"/>
                  </a:cubicBezTo>
                  <a:cubicBezTo>
                    <a:pt x="132" y="168"/>
                    <a:pt x="133" y="168"/>
                    <a:pt x="133" y="168"/>
                  </a:cubicBezTo>
                  <a:cubicBezTo>
                    <a:pt x="134" y="168"/>
                    <a:pt x="135" y="168"/>
                    <a:pt x="136" y="169"/>
                  </a:cubicBezTo>
                  <a:cubicBezTo>
                    <a:pt x="136" y="169"/>
                    <a:pt x="137" y="169"/>
                    <a:pt x="137" y="169"/>
                  </a:cubicBezTo>
                  <a:cubicBezTo>
                    <a:pt x="138" y="169"/>
                    <a:pt x="139" y="169"/>
                    <a:pt x="140" y="169"/>
                  </a:cubicBezTo>
                  <a:cubicBezTo>
                    <a:pt x="140" y="169"/>
                    <a:pt x="141" y="169"/>
                    <a:pt x="142" y="169"/>
                  </a:cubicBezTo>
                  <a:cubicBezTo>
                    <a:pt x="142" y="169"/>
                    <a:pt x="143" y="169"/>
                    <a:pt x="144" y="169"/>
                  </a:cubicBezTo>
                  <a:cubicBezTo>
                    <a:pt x="145" y="169"/>
                    <a:pt x="145" y="169"/>
                    <a:pt x="146" y="169"/>
                  </a:cubicBezTo>
                  <a:cubicBezTo>
                    <a:pt x="147" y="170"/>
                    <a:pt x="148" y="170"/>
                    <a:pt x="149" y="170"/>
                  </a:cubicBezTo>
                  <a:cubicBezTo>
                    <a:pt x="149" y="170"/>
                    <a:pt x="150" y="170"/>
                    <a:pt x="151" y="170"/>
                  </a:cubicBezTo>
                  <a:cubicBezTo>
                    <a:pt x="152" y="170"/>
                    <a:pt x="152" y="170"/>
                    <a:pt x="153" y="170"/>
                  </a:cubicBezTo>
                  <a:cubicBezTo>
                    <a:pt x="154" y="170"/>
                    <a:pt x="155" y="170"/>
                    <a:pt x="156" y="170"/>
                  </a:cubicBezTo>
                  <a:cubicBezTo>
                    <a:pt x="156" y="170"/>
                    <a:pt x="157" y="170"/>
                    <a:pt x="158" y="170"/>
                  </a:cubicBezTo>
                  <a:cubicBezTo>
                    <a:pt x="159" y="170"/>
                    <a:pt x="160" y="170"/>
                    <a:pt x="161" y="170"/>
                  </a:cubicBezTo>
                  <a:cubicBezTo>
                    <a:pt x="161" y="170"/>
                    <a:pt x="162" y="171"/>
                    <a:pt x="163" y="171"/>
                  </a:cubicBezTo>
                  <a:cubicBezTo>
                    <a:pt x="164" y="171"/>
                    <a:pt x="165" y="171"/>
                    <a:pt x="166" y="171"/>
                  </a:cubicBezTo>
                  <a:cubicBezTo>
                    <a:pt x="166" y="171"/>
                    <a:pt x="167" y="171"/>
                    <a:pt x="168" y="171"/>
                  </a:cubicBezTo>
                  <a:cubicBezTo>
                    <a:pt x="169" y="171"/>
                    <a:pt x="170" y="171"/>
                    <a:pt x="171" y="171"/>
                  </a:cubicBezTo>
                  <a:cubicBezTo>
                    <a:pt x="172" y="171"/>
                    <a:pt x="172" y="171"/>
                    <a:pt x="173" y="171"/>
                  </a:cubicBezTo>
                  <a:cubicBezTo>
                    <a:pt x="174" y="171"/>
                    <a:pt x="175" y="171"/>
                    <a:pt x="176" y="171"/>
                  </a:cubicBezTo>
                  <a:cubicBezTo>
                    <a:pt x="177" y="171"/>
                    <a:pt x="178" y="171"/>
                    <a:pt x="179" y="171"/>
                  </a:cubicBezTo>
                  <a:cubicBezTo>
                    <a:pt x="180" y="171"/>
                    <a:pt x="181" y="171"/>
                    <a:pt x="181" y="171"/>
                  </a:cubicBezTo>
                  <a:cubicBezTo>
                    <a:pt x="182" y="171"/>
                    <a:pt x="183" y="171"/>
                    <a:pt x="184" y="171"/>
                  </a:cubicBezTo>
                  <a:cubicBezTo>
                    <a:pt x="185" y="171"/>
                    <a:pt x="186" y="171"/>
                    <a:pt x="187" y="171"/>
                  </a:cubicBezTo>
                  <a:cubicBezTo>
                    <a:pt x="188" y="171"/>
                    <a:pt x="189" y="172"/>
                    <a:pt x="189" y="172"/>
                  </a:cubicBezTo>
                  <a:cubicBezTo>
                    <a:pt x="191" y="172"/>
                    <a:pt x="192" y="172"/>
                    <a:pt x="193" y="172"/>
                  </a:cubicBezTo>
                  <a:cubicBezTo>
                    <a:pt x="194" y="172"/>
                    <a:pt x="194" y="172"/>
                    <a:pt x="195" y="172"/>
                  </a:cubicBezTo>
                  <a:cubicBezTo>
                    <a:pt x="196" y="172"/>
                    <a:pt x="198" y="172"/>
                    <a:pt x="199" y="172"/>
                  </a:cubicBezTo>
                  <a:cubicBezTo>
                    <a:pt x="199" y="172"/>
                    <a:pt x="200" y="172"/>
                    <a:pt x="201" y="172"/>
                  </a:cubicBezTo>
                  <a:cubicBezTo>
                    <a:pt x="203" y="172"/>
                    <a:pt x="205" y="172"/>
                    <a:pt x="206" y="172"/>
                  </a:cubicBezTo>
                  <a:cubicBezTo>
                    <a:pt x="208" y="172"/>
                    <a:pt x="210" y="172"/>
                    <a:pt x="212" y="172"/>
                  </a:cubicBezTo>
                  <a:cubicBezTo>
                    <a:pt x="213" y="172"/>
                    <a:pt x="213" y="172"/>
                    <a:pt x="214" y="172"/>
                  </a:cubicBezTo>
                  <a:cubicBezTo>
                    <a:pt x="215" y="172"/>
                    <a:pt x="216" y="172"/>
                    <a:pt x="218" y="172"/>
                  </a:cubicBezTo>
                  <a:cubicBezTo>
                    <a:pt x="219" y="172"/>
                    <a:pt x="219" y="172"/>
                    <a:pt x="220" y="172"/>
                  </a:cubicBezTo>
                  <a:cubicBezTo>
                    <a:pt x="221" y="172"/>
                    <a:pt x="222" y="172"/>
                    <a:pt x="223" y="172"/>
                  </a:cubicBezTo>
                  <a:cubicBezTo>
                    <a:pt x="224" y="172"/>
                    <a:pt x="225" y="171"/>
                    <a:pt x="226" y="171"/>
                  </a:cubicBezTo>
                  <a:cubicBezTo>
                    <a:pt x="227" y="171"/>
                    <a:pt x="228" y="171"/>
                    <a:pt x="229" y="171"/>
                  </a:cubicBezTo>
                  <a:cubicBezTo>
                    <a:pt x="230" y="171"/>
                    <a:pt x="230" y="171"/>
                    <a:pt x="231" y="171"/>
                  </a:cubicBezTo>
                  <a:cubicBezTo>
                    <a:pt x="232" y="171"/>
                    <a:pt x="233" y="171"/>
                    <a:pt x="234" y="171"/>
                  </a:cubicBezTo>
                  <a:cubicBezTo>
                    <a:pt x="235" y="171"/>
                    <a:pt x="236" y="171"/>
                    <a:pt x="237" y="171"/>
                  </a:cubicBezTo>
                  <a:cubicBezTo>
                    <a:pt x="237" y="171"/>
                    <a:pt x="238" y="171"/>
                    <a:pt x="239" y="171"/>
                  </a:cubicBezTo>
                  <a:cubicBezTo>
                    <a:pt x="240" y="171"/>
                    <a:pt x="241" y="171"/>
                    <a:pt x="242" y="171"/>
                  </a:cubicBezTo>
                  <a:cubicBezTo>
                    <a:pt x="243" y="171"/>
                    <a:pt x="244" y="171"/>
                    <a:pt x="245" y="171"/>
                  </a:cubicBezTo>
                  <a:cubicBezTo>
                    <a:pt x="245" y="171"/>
                    <a:pt x="246" y="171"/>
                    <a:pt x="247" y="171"/>
                  </a:cubicBezTo>
                  <a:cubicBezTo>
                    <a:pt x="248" y="171"/>
                    <a:pt x="249" y="171"/>
                    <a:pt x="250" y="171"/>
                  </a:cubicBezTo>
                  <a:cubicBezTo>
                    <a:pt x="250" y="171"/>
                    <a:pt x="251" y="171"/>
                    <a:pt x="252" y="170"/>
                  </a:cubicBezTo>
                  <a:cubicBezTo>
                    <a:pt x="253" y="170"/>
                    <a:pt x="254" y="170"/>
                    <a:pt x="254" y="170"/>
                  </a:cubicBezTo>
                  <a:cubicBezTo>
                    <a:pt x="255" y="170"/>
                    <a:pt x="256" y="170"/>
                    <a:pt x="257" y="170"/>
                  </a:cubicBezTo>
                  <a:cubicBezTo>
                    <a:pt x="258" y="170"/>
                    <a:pt x="258" y="170"/>
                    <a:pt x="259" y="170"/>
                  </a:cubicBezTo>
                  <a:cubicBezTo>
                    <a:pt x="260" y="170"/>
                    <a:pt x="261" y="170"/>
                    <a:pt x="262" y="170"/>
                  </a:cubicBezTo>
                  <a:cubicBezTo>
                    <a:pt x="262" y="170"/>
                    <a:pt x="263" y="170"/>
                    <a:pt x="264" y="170"/>
                  </a:cubicBezTo>
                  <a:cubicBezTo>
                    <a:pt x="265" y="170"/>
                    <a:pt x="265" y="170"/>
                    <a:pt x="266" y="170"/>
                  </a:cubicBezTo>
                  <a:cubicBezTo>
                    <a:pt x="267" y="169"/>
                    <a:pt x="267" y="169"/>
                    <a:pt x="268" y="169"/>
                  </a:cubicBezTo>
                  <a:cubicBezTo>
                    <a:pt x="269" y="169"/>
                    <a:pt x="270" y="169"/>
                    <a:pt x="271" y="169"/>
                  </a:cubicBezTo>
                  <a:cubicBezTo>
                    <a:pt x="271" y="169"/>
                    <a:pt x="271" y="169"/>
                    <a:pt x="271" y="169"/>
                  </a:cubicBezTo>
                  <a:cubicBezTo>
                    <a:pt x="275" y="169"/>
                    <a:pt x="279" y="168"/>
                    <a:pt x="282" y="168"/>
                  </a:cubicBezTo>
                  <a:cubicBezTo>
                    <a:pt x="283" y="168"/>
                    <a:pt x="283" y="168"/>
                    <a:pt x="283" y="168"/>
                  </a:cubicBezTo>
                  <a:cubicBezTo>
                    <a:pt x="284" y="168"/>
                    <a:pt x="285" y="168"/>
                    <a:pt x="286" y="168"/>
                  </a:cubicBezTo>
                  <a:cubicBezTo>
                    <a:pt x="286" y="167"/>
                    <a:pt x="286" y="167"/>
                    <a:pt x="287" y="167"/>
                  </a:cubicBezTo>
                  <a:cubicBezTo>
                    <a:pt x="288" y="167"/>
                    <a:pt x="289" y="167"/>
                    <a:pt x="290" y="167"/>
                  </a:cubicBezTo>
                  <a:cubicBezTo>
                    <a:pt x="290" y="167"/>
                    <a:pt x="290" y="167"/>
                    <a:pt x="290" y="167"/>
                  </a:cubicBezTo>
                  <a:cubicBezTo>
                    <a:pt x="291" y="167"/>
                    <a:pt x="292" y="167"/>
                    <a:pt x="293" y="167"/>
                  </a:cubicBezTo>
                  <a:cubicBezTo>
                    <a:pt x="293" y="167"/>
                    <a:pt x="294" y="166"/>
                    <a:pt x="294" y="166"/>
                  </a:cubicBezTo>
                  <a:cubicBezTo>
                    <a:pt x="295" y="166"/>
                    <a:pt x="295" y="166"/>
                    <a:pt x="296" y="166"/>
                  </a:cubicBezTo>
                  <a:cubicBezTo>
                    <a:pt x="297" y="166"/>
                    <a:pt x="297" y="166"/>
                    <a:pt x="297" y="166"/>
                  </a:cubicBezTo>
                  <a:cubicBezTo>
                    <a:pt x="298" y="166"/>
                    <a:pt x="299" y="166"/>
                    <a:pt x="299" y="166"/>
                  </a:cubicBezTo>
                  <a:cubicBezTo>
                    <a:pt x="300" y="165"/>
                    <a:pt x="300" y="165"/>
                    <a:pt x="300" y="165"/>
                  </a:cubicBezTo>
                  <a:cubicBezTo>
                    <a:pt x="301" y="165"/>
                    <a:pt x="302" y="165"/>
                    <a:pt x="302" y="165"/>
                  </a:cubicBezTo>
                  <a:cubicBezTo>
                    <a:pt x="303" y="165"/>
                    <a:pt x="303" y="165"/>
                    <a:pt x="303" y="165"/>
                  </a:cubicBezTo>
                  <a:cubicBezTo>
                    <a:pt x="304" y="165"/>
                    <a:pt x="305" y="165"/>
                    <a:pt x="305" y="164"/>
                  </a:cubicBezTo>
                  <a:cubicBezTo>
                    <a:pt x="305" y="164"/>
                    <a:pt x="306" y="164"/>
                    <a:pt x="306" y="164"/>
                  </a:cubicBezTo>
                  <a:cubicBezTo>
                    <a:pt x="306" y="164"/>
                    <a:pt x="307" y="164"/>
                    <a:pt x="308" y="164"/>
                  </a:cubicBezTo>
                  <a:cubicBezTo>
                    <a:pt x="308" y="164"/>
                    <a:pt x="308" y="164"/>
                    <a:pt x="308" y="164"/>
                  </a:cubicBezTo>
                  <a:cubicBezTo>
                    <a:pt x="314" y="162"/>
                    <a:pt x="319" y="160"/>
                    <a:pt x="320" y="159"/>
                  </a:cubicBezTo>
                  <a:cubicBezTo>
                    <a:pt x="320" y="158"/>
                    <a:pt x="320" y="158"/>
                    <a:pt x="320" y="158"/>
                  </a:cubicBezTo>
                  <a:cubicBezTo>
                    <a:pt x="320" y="158"/>
                    <a:pt x="320" y="158"/>
                    <a:pt x="320" y="158"/>
                  </a:cubicBezTo>
                  <a:cubicBezTo>
                    <a:pt x="321" y="157"/>
                    <a:pt x="321" y="157"/>
                    <a:pt x="321" y="157"/>
                  </a:cubicBezTo>
                  <a:cubicBezTo>
                    <a:pt x="321" y="157"/>
                    <a:pt x="321" y="157"/>
                    <a:pt x="321" y="157"/>
                  </a:cubicBezTo>
                  <a:cubicBezTo>
                    <a:pt x="412" y="0"/>
                    <a:pt x="412" y="0"/>
                    <a:pt x="412" y="0"/>
                  </a:cubicBezTo>
                  <a:cubicBezTo>
                    <a:pt x="397" y="12"/>
                    <a:pt x="311" y="22"/>
                    <a:pt x="206" y="22"/>
                  </a:cubicBezTo>
                  <a:close/>
                </a:path>
              </a:pathLst>
            </a:custGeom>
            <a:gradFill rotWithShape="1">
              <a:gsLst>
                <a:gs pos="0">
                  <a:schemeClr val="accent1">
                    <a:lumMod val="50000"/>
                  </a:schemeClr>
                </a:gs>
                <a:gs pos="50000">
                  <a:schemeClr val="accent1">
                    <a:lumMod val="60000"/>
                    <a:lumOff val="40000"/>
                  </a:schemeClr>
                </a:gs>
                <a:gs pos="100000">
                  <a:schemeClr val="accent1">
                    <a:lumMod val="50000"/>
                  </a:schemeClr>
                </a:gs>
              </a:gsLst>
              <a:lin ang="0" scaled="1"/>
            </a:gradFill>
            <a:ln w="9525">
              <a:noFill/>
              <a:miter lim="800000"/>
              <a:headEnd/>
              <a:tailEnd/>
            </a:ln>
          </p:spPr>
          <p:txBody>
            <a:bodyPr/>
            <a:lstStyle/>
            <a:p>
              <a:endParaRPr lang="de-DE" noProof="1">
                <a:latin typeface="Arial" panose="020B0604020202020204" pitchFamily="34" charset="0"/>
              </a:endParaRPr>
            </a:p>
          </p:txBody>
        </p:sp>
        <p:sp>
          <p:nvSpPr>
            <p:cNvPr id="12" name="_color1"/>
            <p:cNvSpPr>
              <a:spLocks noChangeAspect="1"/>
            </p:cNvSpPr>
            <p:nvPr/>
          </p:nvSpPr>
          <p:spPr bwMode="gray">
            <a:xfrm>
              <a:off x="2219198" y="1845391"/>
              <a:ext cx="4683432" cy="985808"/>
            </a:xfrm>
            <a:custGeom>
              <a:avLst/>
              <a:gdLst/>
              <a:ahLst/>
              <a:cxnLst>
                <a:cxn ang="0">
                  <a:pos x="481" y="45"/>
                </a:cxn>
                <a:cxn ang="0">
                  <a:pos x="0" y="0"/>
                </a:cxn>
                <a:cxn ang="0">
                  <a:pos x="88" y="153"/>
                </a:cxn>
                <a:cxn ang="0">
                  <a:pos x="93" y="160"/>
                </a:cxn>
                <a:cxn ang="0">
                  <a:pos x="482" y="203"/>
                </a:cxn>
                <a:cxn ang="0">
                  <a:pos x="871" y="160"/>
                </a:cxn>
                <a:cxn ang="0">
                  <a:pos x="875" y="153"/>
                </a:cxn>
                <a:cxn ang="0">
                  <a:pos x="963" y="0"/>
                </a:cxn>
                <a:cxn ang="0">
                  <a:pos x="481" y="45"/>
                </a:cxn>
              </a:cxnLst>
              <a:rect l="0" t="0" r="r" b="b"/>
              <a:pathLst>
                <a:path w="963" h="203">
                  <a:moveTo>
                    <a:pt x="481" y="45"/>
                  </a:moveTo>
                  <a:cubicBezTo>
                    <a:pt x="237" y="45"/>
                    <a:pt x="35" y="25"/>
                    <a:pt x="0" y="0"/>
                  </a:cubicBezTo>
                  <a:cubicBezTo>
                    <a:pt x="88" y="153"/>
                    <a:pt x="88" y="153"/>
                    <a:pt x="88" y="153"/>
                  </a:cubicBezTo>
                  <a:cubicBezTo>
                    <a:pt x="93" y="160"/>
                    <a:pt x="93" y="160"/>
                    <a:pt x="93" y="160"/>
                  </a:cubicBezTo>
                  <a:cubicBezTo>
                    <a:pt x="121" y="185"/>
                    <a:pt x="284" y="203"/>
                    <a:pt x="482" y="203"/>
                  </a:cubicBezTo>
                  <a:cubicBezTo>
                    <a:pt x="679" y="203"/>
                    <a:pt x="843" y="185"/>
                    <a:pt x="871" y="160"/>
                  </a:cubicBezTo>
                  <a:cubicBezTo>
                    <a:pt x="875" y="153"/>
                    <a:pt x="875" y="153"/>
                    <a:pt x="875" y="153"/>
                  </a:cubicBezTo>
                  <a:cubicBezTo>
                    <a:pt x="963" y="0"/>
                    <a:pt x="963" y="0"/>
                    <a:pt x="963" y="0"/>
                  </a:cubicBezTo>
                  <a:cubicBezTo>
                    <a:pt x="928" y="25"/>
                    <a:pt x="726" y="45"/>
                    <a:pt x="481" y="45"/>
                  </a:cubicBezTo>
                  <a:close/>
                </a:path>
              </a:pathLst>
            </a:custGeom>
            <a:gradFill rotWithShape="1">
              <a:gsLst>
                <a:gs pos="0">
                  <a:schemeClr val="accent1">
                    <a:lumMod val="60000"/>
                    <a:lumOff val="40000"/>
                  </a:schemeClr>
                </a:gs>
                <a:gs pos="50000">
                  <a:schemeClr val="accent1">
                    <a:lumMod val="20000"/>
                    <a:lumOff val="80000"/>
                  </a:schemeClr>
                </a:gs>
                <a:gs pos="100000">
                  <a:schemeClr val="accent1">
                    <a:lumMod val="60000"/>
                    <a:lumOff val="40000"/>
                  </a:schemeClr>
                </a:gs>
              </a:gsLst>
              <a:lin ang="0" scaled="1"/>
            </a:gradFill>
            <a:ln w="9525">
              <a:noFill/>
              <a:miter lim="800000"/>
              <a:headEnd/>
              <a:tailEnd/>
            </a:ln>
          </p:spPr>
          <p:txBody>
            <a:bodyPr/>
            <a:lstStyle/>
            <a:p>
              <a:endParaRPr lang="de-DE" noProof="1">
                <a:latin typeface="Arial" panose="020B0604020202020204" pitchFamily="34" charset="0"/>
              </a:endParaRPr>
            </a:p>
          </p:txBody>
        </p:sp>
        <p:sp>
          <p:nvSpPr>
            <p:cNvPr id="13" name="_color1"/>
            <p:cNvSpPr>
              <a:spLocks noChangeAspect="1"/>
            </p:cNvSpPr>
            <p:nvPr/>
          </p:nvSpPr>
          <p:spPr bwMode="gray">
            <a:xfrm>
              <a:off x="2670975" y="2624254"/>
              <a:ext cx="3783640" cy="936893"/>
            </a:xfrm>
            <a:custGeom>
              <a:avLst/>
              <a:gdLst/>
              <a:ahLst/>
              <a:cxnLst>
                <a:cxn ang="0">
                  <a:pos x="389" y="43"/>
                </a:cxn>
                <a:cxn ang="0">
                  <a:pos x="0" y="0"/>
                </a:cxn>
                <a:cxn ang="0">
                  <a:pos x="88" y="154"/>
                </a:cxn>
                <a:cxn ang="0">
                  <a:pos x="88" y="154"/>
                </a:cxn>
                <a:cxn ang="0">
                  <a:pos x="90" y="157"/>
                </a:cxn>
                <a:cxn ang="0">
                  <a:pos x="91" y="160"/>
                </a:cxn>
                <a:cxn ang="0">
                  <a:pos x="92" y="160"/>
                </a:cxn>
                <a:cxn ang="0">
                  <a:pos x="389" y="193"/>
                </a:cxn>
                <a:cxn ang="0">
                  <a:pos x="686" y="160"/>
                </a:cxn>
                <a:cxn ang="0">
                  <a:pos x="686" y="160"/>
                </a:cxn>
                <a:cxn ang="0">
                  <a:pos x="688" y="157"/>
                </a:cxn>
                <a:cxn ang="0">
                  <a:pos x="689" y="154"/>
                </a:cxn>
                <a:cxn ang="0">
                  <a:pos x="689" y="154"/>
                </a:cxn>
                <a:cxn ang="0">
                  <a:pos x="778" y="0"/>
                </a:cxn>
                <a:cxn ang="0">
                  <a:pos x="389" y="43"/>
                </a:cxn>
              </a:cxnLst>
              <a:rect l="0" t="0" r="r" b="b"/>
              <a:pathLst>
                <a:path w="778" h="193">
                  <a:moveTo>
                    <a:pt x="389" y="43"/>
                  </a:moveTo>
                  <a:cubicBezTo>
                    <a:pt x="191" y="43"/>
                    <a:pt x="28" y="25"/>
                    <a:pt x="0" y="0"/>
                  </a:cubicBezTo>
                  <a:cubicBezTo>
                    <a:pt x="88" y="154"/>
                    <a:pt x="88" y="154"/>
                    <a:pt x="88" y="154"/>
                  </a:cubicBezTo>
                  <a:cubicBezTo>
                    <a:pt x="88" y="154"/>
                    <a:pt x="88" y="154"/>
                    <a:pt x="88" y="154"/>
                  </a:cubicBezTo>
                  <a:cubicBezTo>
                    <a:pt x="90" y="157"/>
                    <a:pt x="90" y="157"/>
                    <a:pt x="90" y="157"/>
                  </a:cubicBezTo>
                  <a:cubicBezTo>
                    <a:pt x="91" y="160"/>
                    <a:pt x="91" y="160"/>
                    <a:pt x="91" y="160"/>
                  </a:cubicBezTo>
                  <a:cubicBezTo>
                    <a:pt x="92" y="160"/>
                    <a:pt x="92" y="160"/>
                    <a:pt x="92" y="160"/>
                  </a:cubicBezTo>
                  <a:cubicBezTo>
                    <a:pt x="113" y="178"/>
                    <a:pt x="238" y="193"/>
                    <a:pt x="389" y="193"/>
                  </a:cubicBezTo>
                  <a:cubicBezTo>
                    <a:pt x="540" y="193"/>
                    <a:pt x="665" y="178"/>
                    <a:pt x="686" y="160"/>
                  </a:cubicBezTo>
                  <a:cubicBezTo>
                    <a:pt x="686" y="160"/>
                    <a:pt x="686" y="160"/>
                    <a:pt x="686" y="160"/>
                  </a:cubicBezTo>
                  <a:cubicBezTo>
                    <a:pt x="688" y="157"/>
                    <a:pt x="688" y="157"/>
                    <a:pt x="688" y="157"/>
                  </a:cubicBezTo>
                  <a:cubicBezTo>
                    <a:pt x="689" y="154"/>
                    <a:pt x="689" y="154"/>
                    <a:pt x="689" y="154"/>
                  </a:cubicBezTo>
                  <a:cubicBezTo>
                    <a:pt x="689" y="154"/>
                    <a:pt x="689" y="154"/>
                    <a:pt x="689" y="154"/>
                  </a:cubicBezTo>
                  <a:cubicBezTo>
                    <a:pt x="778" y="0"/>
                    <a:pt x="778" y="0"/>
                    <a:pt x="778" y="0"/>
                  </a:cubicBezTo>
                  <a:cubicBezTo>
                    <a:pt x="750" y="25"/>
                    <a:pt x="586" y="43"/>
                    <a:pt x="389" y="43"/>
                  </a:cubicBezTo>
                  <a:close/>
                </a:path>
              </a:pathLst>
            </a:custGeom>
            <a:gradFill rotWithShape="1">
              <a:gsLst>
                <a:gs pos="0">
                  <a:schemeClr val="accent1">
                    <a:lumMod val="60000"/>
                    <a:lumOff val="40000"/>
                  </a:schemeClr>
                </a:gs>
                <a:gs pos="50000">
                  <a:schemeClr val="accent1">
                    <a:lumMod val="20000"/>
                    <a:lumOff val="80000"/>
                  </a:schemeClr>
                </a:gs>
                <a:gs pos="100000">
                  <a:schemeClr val="accent1">
                    <a:lumMod val="60000"/>
                    <a:lumOff val="40000"/>
                  </a:schemeClr>
                </a:gs>
              </a:gsLst>
              <a:lin ang="0" scaled="1"/>
            </a:gradFill>
            <a:ln w="9525">
              <a:noFill/>
              <a:miter lim="800000"/>
              <a:headEnd/>
              <a:tailEnd/>
            </a:ln>
          </p:spPr>
          <p:txBody>
            <a:bodyPr/>
            <a:lstStyle/>
            <a:p>
              <a:endParaRPr lang="de-DE" noProof="1">
                <a:latin typeface="Arial" panose="020B0604020202020204" pitchFamily="34" charset="0"/>
              </a:endParaRPr>
            </a:p>
          </p:txBody>
        </p:sp>
        <p:sp>
          <p:nvSpPr>
            <p:cNvPr id="14" name="_color1"/>
            <p:cNvSpPr>
              <a:spLocks noChangeAspect="1"/>
            </p:cNvSpPr>
            <p:nvPr/>
          </p:nvSpPr>
          <p:spPr bwMode="gray">
            <a:xfrm>
              <a:off x="3115224" y="3403117"/>
              <a:ext cx="2891379" cy="880453"/>
            </a:xfrm>
            <a:custGeom>
              <a:avLst/>
              <a:gdLst/>
              <a:ahLst/>
              <a:cxnLst>
                <a:cxn ang="0">
                  <a:pos x="297" y="33"/>
                </a:cxn>
                <a:cxn ang="0">
                  <a:pos x="0" y="0"/>
                </a:cxn>
                <a:cxn ang="0">
                  <a:pos x="89" y="155"/>
                </a:cxn>
                <a:cxn ang="0">
                  <a:pos x="91" y="159"/>
                </a:cxn>
                <a:cxn ang="0">
                  <a:pos x="297" y="181"/>
                </a:cxn>
                <a:cxn ang="0">
                  <a:pos x="503" y="159"/>
                </a:cxn>
                <a:cxn ang="0">
                  <a:pos x="505" y="155"/>
                </a:cxn>
                <a:cxn ang="0">
                  <a:pos x="594" y="0"/>
                </a:cxn>
                <a:cxn ang="0">
                  <a:pos x="297" y="33"/>
                </a:cxn>
              </a:cxnLst>
              <a:rect l="0" t="0" r="r" b="b"/>
              <a:pathLst>
                <a:path w="594" h="181">
                  <a:moveTo>
                    <a:pt x="297" y="33"/>
                  </a:moveTo>
                  <a:cubicBezTo>
                    <a:pt x="146" y="33"/>
                    <a:pt x="21" y="18"/>
                    <a:pt x="0" y="0"/>
                  </a:cubicBezTo>
                  <a:cubicBezTo>
                    <a:pt x="89" y="155"/>
                    <a:pt x="89" y="155"/>
                    <a:pt x="89" y="155"/>
                  </a:cubicBezTo>
                  <a:cubicBezTo>
                    <a:pt x="91" y="159"/>
                    <a:pt x="91" y="159"/>
                    <a:pt x="91" y="159"/>
                  </a:cubicBezTo>
                  <a:cubicBezTo>
                    <a:pt x="105" y="171"/>
                    <a:pt x="192" y="181"/>
                    <a:pt x="297" y="181"/>
                  </a:cubicBezTo>
                  <a:cubicBezTo>
                    <a:pt x="402" y="181"/>
                    <a:pt x="488" y="171"/>
                    <a:pt x="503" y="159"/>
                  </a:cubicBezTo>
                  <a:cubicBezTo>
                    <a:pt x="505" y="155"/>
                    <a:pt x="505" y="155"/>
                    <a:pt x="505" y="155"/>
                  </a:cubicBezTo>
                  <a:cubicBezTo>
                    <a:pt x="594" y="0"/>
                    <a:pt x="594" y="0"/>
                    <a:pt x="594" y="0"/>
                  </a:cubicBezTo>
                  <a:cubicBezTo>
                    <a:pt x="573" y="18"/>
                    <a:pt x="448" y="33"/>
                    <a:pt x="297" y="33"/>
                  </a:cubicBezTo>
                  <a:close/>
                </a:path>
              </a:pathLst>
            </a:custGeom>
            <a:gradFill rotWithShape="1">
              <a:gsLst>
                <a:gs pos="0">
                  <a:schemeClr val="accent1">
                    <a:lumMod val="60000"/>
                    <a:lumOff val="40000"/>
                  </a:schemeClr>
                </a:gs>
                <a:gs pos="50000">
                  <a:schemeClr val="accent1">
                    <a:lumMod val="20000"/>
                    <a:lumOff val="80000"/>
                  </a:schemeClr>
                </a:gs>
                <a:gs pos="100000">
                  <a:schemeClr val="accent1">
                    <a:lumMod val="60000"/>
                    <a:lumOff val="40000"/>
                  </a:schemeClr>
                </a:gs>
              </a:gsLst>
              <a:lin ang="0" scaled="1"/>
            </a:gradFill>
            <a:ln w="9525">
              <a:noFill/>
              <a:miter lim="800000"/>
              <a:headEnd/>
              <a:tailEnd/>
            </a:ln>
          </p:spPr>
          <p:txBody>
            <a:bodyPr/>
            <a:lstStyle/>
            <a:p>
              <a:endParaRPr lang="de-DE" noProof="1">
                <a:latin typeface="Arial" panose="020B0604020202020204" pitchFamily="34" charset="0"/>
              </a:endParaRPr>
            </a:p>
          </p:txBody>
        </p:sp>
        <p:sp>
          <p:nvSpPr>
            <p:cNvPr id="15" name="_color1"/>
            <p:cNvSpPr>
              <a:spLocks noChangeAspect="1" noChangeArrowheads="1"/>
            </p:cNvSpPr>
            <p:nvPr/>
          </p:nvSpPr>
          <p:spPr bwMode="gray">
            <a:xfrm>
              <a:off x="3107918" y="3190669"/>
              <a:ext cx="2907062" cy="380025"/>
            </a:xfrm>
            <a:prstGeom prst="ellipse">
              <a:avLst/>
            </a:prstGeom>
            <a:gradFill rotWithShape="1">
              <a:gsLst>
                <a:gs pos="0">
                  <a:schemeClr val="accent1"/>
                </a:gs>
                <a:gs pos="50000">
                  <a:schemeClr val="accent1">
                    <a:lumMod val="40000"/>
                    <a:lumOff val="60000"/>
                  </a:schemeClr>
                </a:gs>
                <a:gs pos="100000">
                  <a:schemeClr val="accent1"/>
                </a:gs>
              </a:gsLst>
              <a:lin ang="0" scaled="1"/>
            </a:gradFill>
            <a:ln w="9525">
              <a:noFill/>
              <a:miter lim="800000"/>
              <a:headEnd/>
              <a:tailEnd/>
            </a:ln>
          </p:spPr>
          <p:txBody>
            <a:bodyPr/>
            <a:lstStyle/>
            <a:p>
              <a:endParaRPr lang="de-DE" noProof="1">
                <a:latin typeface="Arial" panose="020B0604020202020204" pitchFamily="34" charset="0"/>
              </a:endParaRPr>
            </a:p>
          </p:txBody>
        </p:sp>
        <p:sp>
          <p:nvSpPr>
            <p:cNvPr id="16" name="_color1"/>
            <p:cNvSpPr>
              <a:spLocks noChangeAspect="1" noChangeArrowheads="1"/>
            </p:cNvSpPr>
            <p:nvPr/>
          </p:nvSpPr>
          <p:spPr bwMode="gray">
            <a:xfrm>
              <a:off x="3551942" y="4041022"/>
              <a:ext cx="2014328" cy="252096"/>
            </a:xfrm>
            <a:prstGeom prst="ellipse">
              <a:avLst/>
            </a:prstGeom>
            <a:solidFill>
              <a:schemeClr val="accent1"/>
            </a:solidFill>
            <a:ln w="9525">
              <a:noFill/>
              <a:miter lim="800000"/>
              <a:headEnd/>
              <a:tailEnd/>
            </a:ln>
          </p:spPr>
          <p:txBody>
            <a:bodyPr/>
            <a:lstStyle/>
            <a:p>
              <a:endParaRPr lang="de-DE" noProof="1">
                <a:latin typeface="Arial" panose="020B0604020202020204" pitchFamily="34" charset="0"/>
              </a:endParaRPr>
            </a:p>
          </p:txBody>
        </p:sp>
        <p:sp>
          <p:nvSpPr>
            <p:cNvPr id="17" name="_color1"/>
            <p:cNvSpPr>
              <a:spLocks noChangeAspect="1" noChangeArrowheads="1"/>
            </p:cNvSpPr>
            <p:nvPr/>
          </p:nvSpPr>
          <p:spPr bwMode="gray">
            <a:xfrm>
              <a:off x="2659208" y="2350593"/>
              <a:ext cx="3811640" cy="485378"/>
            </a:xfrm>
            <a:prstGeom prst="ellipse">
              <a:avLst/>
            </a:prstGeom>
            <a:gradFill rotWithShape="1">
              <a:gsLst>
                <a:gs pos="0">
                  <a:schemeClr val="accent1"/>
                </a:gs>
                <a:gs pos="50000">
                  <a:schemeClr val="accent1">
                    <a:lumMod val="40000"/>
                    <a:lumOff val="60000"/>
                  </a:schemeClr>
                </a:gs>
                <a:gs pos="100000">
                  <a:schemeClr val="accent1"/>
                </a:gs>
              </a:gsLst>
              <a:lin ang="0" scaled="1"/>
            </a:gradFill>
            <a:ln w="9525">
              <a:noFill/>
              <a:miter lim="800000"/>
              <a:headEnd/>
              <a:tailEnd/>
            </a:ln>
          </p:spPr>
          <p:txBody>
            <a:bodyPr/>
            <a:lstStyle/>
            <a:p>
              <a:endParaRPr lang="de-DE" noProof="1">
                <a:latin typeface="Arial" panose="020B0604020202020204" pitchFamily="34" charset="0"/>
              </a:endParaRPr>
            </a:p>
          </p:txBody>
        </p:sp>
        <p:sp>
          <p:nvSpPr>
            <p:cNvPr id="23" name="_color1"/>
            <p:cNvSpPr>
              <a:spLocks noChangeAspect="1" noChangeArrowheads="1"/>
            </p:cNvSpPr>
            <p:nvPr/>
          </p:nvSpPr>
          <p:spPr bwMode="gray">
            <a:xfrm>
              <a:off x="2198627" y="1543370"/>
              <a:ext cx="4711384" cy="515479"/>
            </a:xfrm>
            <a:prstGeom prst="ellipse">
              <a:avLst/>
            </a:prstGeom>
            <a:gradFill rotWithShape="1">
              <a:gsLst>
                <a:gs pos="0">
                  <a:schemeClr val="accent1">
                    <a:lumMod val="60000"/>
                    <a:lumOff val="40000"/>
                  </a:schemeClr>
                </a:gs>
                <a:gs pos="100000">
                  <a:schemeClr val="accent1">
                    <a:lumMod val="40000"/>
                    <a:lumOff val="60000"/>
                  </a:schemeClr>
                </a:gs>
              </a:gsLst>
              <a:lin ang="5400000" scaled="1"/>
            </a:gradFill>
            <a:ln w="12700">
              <a:solidFill>
                <a:srgbClr val="FFFFFF"/>
              </a:solidFill>
              <a:miter lim="800000"/>
              <a:headEnd/>
              <a:tailEnd/>
            </a:ln>
          </p:spPr>
          <p:txBody>
            <a:bodyPr/>
            <a:lstStyle/>
            <a:p>
              <a:endParaRPr lang="de-DE" noProof="1">
                <a:latin typeface="Arial" panose="020B0604020202020204" pitchFamily="34" charset="0"/>
              </a:endParaRPr>
            </a:p>
          </p:txBody>
        </p:sp>
      </p:grpSp>
      <p:sp>
        <p:nvSpPr>
          <p:cNvPr id="24" name="Text Box 9"/>
          <p:cNvSpPr txBox="1">
            <a:spLocks noChangeArrowheads="1"/>
          </p:cNvSpPr>
          <p:nvPr/>
        </p:nvSpPr>
        <p:spPr bwMode="gray">
          <a:xfrm>
            <a:off x="6942483" y="2568428"/>
            <a:ext cx="2344331" cy="701731"/>
          </a:xfrm>
          <a:prstGeom prst="rect">
            <a:avLst/>
          </a:prstGeom>
          <a:noFill/>
          <a:ln w="9525">
            <a:noFill/>
            <a:miter lim="800000"/>
            <a:headEnd/>
            <a:tailEnd/>
          </a:ln>
        </p:spPr>
        <p:txBody>
          <a:bodyPr wrap="square" lIns="0" tIns="0" rIns="0" bIns="0" anchor="ctr" anchorCtr="0">
            <a:spAutoFit/>
          </a:bodyPr>
          <a:lstStyle/>
          <a:p>
            <a:pPr marL="180000" indent="-177800" algn="r" defTabSz="801688">
              <a:lnSpc>
                <a:spcPct val="95000"/>
              </a:lnSpc>
              <a:spcAft>
                <a:spcPts val="800"/>
              </a:spcAft>
            </a:pPr>
            <a:r>
              <a:rPr lang="de-DE" sz="1600" noProof="1">
                <a:solidFill>
                  <a:schemeClr val="tx1"/>
                </a:solidFill>
                <a:latin typeface="Arial" panose="020B0604020202020204" pitchFamily="34" charset="0"/>
              </a:rPr>
              <a:t>How does the supplier achieve this  overall purpose?</a:t>
            </a:r>
          </a:p>
        </p:txBody>
      </p:sp>
      <p:sp>
        <p:nvSpPr>
          <p:cNvPr id="25" name="Text Box 9"/>
          <p:cNvSpPr txBox="1">
            <a:spLocks noChangeArrowheads="1"/>
          </p:cNvSpPr>
          <p:nvPr/>
        </p:nvSpPr>
        <p:spPr bwMode="gray">
          <a:xfrm>
            <a:off x="7148684" y="3343805"/>
            <a:ext cx="2136620" cy="701731"/>
          </a:xfrm>
          <a:prstGeom prst="rect">
            <a:avLst/>
          </a:prstGeom>
          <a:noFill/>
          <a:ln w="9525">
            <a:noFill/>
            <a:miter lim="800000"/>
            <a:headEnd/>
            <a:tailEnd/>
          </a:ln>
        </p:spPr>
        <p:txBody>
          <a:bodyPr wrap="square" lIns="0" tIns="0" rIns="0" bIns="0" anchor="ctr" anchorCtr="0">
            <a:spAutoFit/>
          </a:bodyPr>
          <a:lstStyle/>
          <a:p>
            <a:pPr marL="180000" indent="-177800" algn="r" defTabSz="801688">
              <a:lnSpc>
                <a:spcPct val="95000"/>
              </a:lnSpc>
              <a:spcAft>
                <a:spcPts val="800"/>
              </a:spcAft>
            </a:pPr>
            <a:r>
              <a:rPr lang="de-DE" sz="1600" noProof="1">
                <a:solidFill>
                  <a:schemeClr val="tx1"/>
                </a:solidFill>
                <a:latin typeface="Arial" panose="020B0604020202020204" pitchFamily="34" charset="0"/>
              </a:rPr>
              <a:t>What are the key activities to reach the objective?</a:t>
            </a:r>
          </a:p>
        </p:txBody>
      </p:sp>
      <p:sp>
        <p:nvSpPr>
          <p:cNvPr id="26" name="Text Box 9"/>
          <p:cNvSpPr txBox="1">
            <a:spLocks noChangeArrowheads="1"/>
          </p:cNvSpPr>
          <p:nvPr/>
        </p:nvSpPr>
        <p:spPr bwMode="gray">
          <a:xfrm>
            <a:off x="7043442" y="4930828"/>
            <a:ext cx="2274149" cy="701731"/>
          </a:xfrm>
          <a:prstGeom prst="rect">
            <a:avLst/>
          </a:prstGeom>
          <a:noFill/>
          <a:ln w="9525">
            <a:noFill/>
            <a:miter lim="800000"/>
            <a:headEnd/>
            <a:tailEnd/>
          </a:ln>
        </p:spPr>
        <p:txBody>
          <a:bodyPr wrap="square" lIns="0" tIns="0" rIns="0" bIns="0" anchor="ctr" anchorCtr="0">
            <a:spAutoFit/>
          </a:bodyPr>
          <a:lstStyle/>
          <a:p>
            <a:pPr marL="180000" indent="-177800" algn="r" defTabSz="801688">
              <a:lnSpc>
                <a:spcPct val="95000"/>
              </a:lnSpc>
              <a:spcAft>
                <a:spcPts val="800"/>
              </a:spcAft>
            </a:pPr>
            <a:r>
              <a:rPr lang="en-US" sz="1600" noProof="1">
                <a:solidFill>
                  <a:schemeClr val="tx1"/>
                </a:solidFill>
                <a:latin typeface="Arial" panose="020B0604020202020204" pitchFamily="34" charset="0"/>
              </a:rPr>
              <a:t>How do we measure and report on the indicators?</a:t>
            </a:r>
          </a:p>
        </p:txBody>
      </p:sp>
      <p:sp>
        <p:nvSpPr>
          <p:cNvPr id="27" name="Text Box 9"/>
          <p:cNvSpPr txBox="1">
            <a:spLocks noChangeArrowheads="1"/>
          </p:cNvSpPr>
          <p:nvPr/>
        </p:nvSpPr>
        <p:spPr bwMode="gray">
          <a:xfrm>
            <a:off x="6596725" y="4171311"/>
            <a:ext cx="2647890" cy="701731"/>
          </a:xfrm>
          <a:prstGeom prst="rect">
            <a:avLst/>
          </a:prstGeom>
          <a:noFill/>
          <a:ln w="9525">
            <a:noFill/>
            <a:miter lim="800000"/>
            <a:headEnd/>
            <a:tailEnd/>
          </a:ln>
        </p:spPr>
        <p:txBody>
          <a:bodyPr wrap="square" lIns="0" tIns="0" rIns="0" bIns="0" anchor="ctr" anchorCtr="0">
            <a:spAutoFit/>
          </a:bodyPr>
          <a:lstStyle/>
          <a:p>
            <a:pPr marL="180000" indent="-177800" algn="r" defTabSz="801688">
              <a:lnSpc>
                <a:spcPct val="95000"/>
              </a:lnSpc>
              <a:spcAft>
                <a:spcPts val="800"/>
              </a:spcAft>
            </a:pPr>
            <a:r>
              <a:rPr lang="de-DE" sz="1600" noProof="1">
                <a:solidFill>
                  <a:schemeClr val="tx1"/>
                </a:solidFill>
                <a:latin typeface="Arial" panose="020B0604020202020204" pitchFamily="34" charset="0"/>
              </a:rPr>
              <a:t>What are the targets or indicators to reach the objectives?</a:t>
            </a:r>
          </a:p>
        </p:txBody>
      </p:sp>
      <p:pic>
        <p:nvPicPr>
          <p:cNvPr id="28" name="_effect"/>
          <p:cNvPicPr>
            <a:picLocks noChangeAspect="1" noChangeArrowheads="1"/>
          </p:cNvPicPr>
          <p:nvPr/>
        </p:nvPicPr>
        <p:blipFill>
          <a:blip r:embed="rId4" cstate="print"/>
          <a:srcRect/>
          <a:stretch>
            <a:fillRect/>
          </a:stretch>
        </p:blipFill>
        <p:spPr bwMode="gray">
          <a:xfrm>
            <a:off x="2806850" y="1819324"/>
            <a:ext cx="2010654" cy="3361870"/>
          </a:xfrm>
          <a:prstGeom prst="rect">
            <a:avLst/>
          </a:prstGeom>
          <a:noFill/>
          <a:ln w="9525">
            <a:miter lim="800000"/>
            <a:headEnd/>
            <a:tailEnd/>
          </a:ln>
          <a:effectLst/>
        </p:spPr>
      </p:pic>
      <p:sp>
        <p:nvSpPr>
          <p:cNvPr id="29" name="_color1"/>
          <p:cNvSpPr>
            <a:spLocks noChangeAspect="1" noChangeArrowheads="1"/>
          </p:cNvSpPr>
          <p:nvPr/>
        </p:nvSpPr>
        <p:spPr bwMode="gray">
          <a:xfrm>
            <a:off x="4492308" y="5578245"/>
            <a:ext cx="1108062" cy="146405"/>
          </a:xfrm>
          <a:prstGeom prst="ellipse">
            <a:avLst/>
          </a:prstGeom>
          <a:gradFill rotWithShape="1">
            <a:gsLst>
              <a:gs pos="0">
                <a:schemeClr val="accent1"/>
              </a:gs>
              <a:gs pos="50000">
                <a:schemeClr val="accent1">
                  <a:lumMod val="40000"/>
                  <a:lumOff val="60000"/>
                </a:schemeClr>
              </a:gs>
              <a:gs pos="100000">
                <a:schemeClr val="accent1"/>
              </a:gs>
            </a:gsLst>
            <a:lin ang="0" scaled="1"/>
          </a:gradFill>
          <a:ln w="9525">
            <a:noFill/>
            <a:miter lim="800000"/>
            <a:headEnd/>
            <a:tailEnd/>
          </a:ln>
        </p:spPr>
        <p:txBody>
          <a:bodyPr/>
          <a:lstStyle/>
          <a:p>
            <a:endParaRPr lang="de-DE" noProof="1">
              <a:latin typeface="Arial" panose="020B0604020202020204" pitchFamily="34" charset="0"/>
            </a:endParaRPr>
          </a:p>
        </p:txBody>
      </p:sp>
      <p:sp>
        <p:nvSpPr>
          <p:cNvPr id="30" name="_color1"/>
          <p:cNvSpPr>
            <a:spLocks noChangeAspect="1" noChangeArrowheads="1"/>
          </p:cNvSpPr>
          <p:nvPr/>
        </p:nvSpPr>
        <p:spPr bwMode="gray">
          <a:xfrm>
            <a:off x="4484796" y="4784425"/>
            <a:ext cx="1108062" cy="146405"/>
          </a:xfrm>
          <a:prstGeom prst="ellipse">
            <a:avLst/>
          </a:prstGeom>
          <a:solidFill>
            <a:schemeClr val="accent1"/>
          </a:solidFill>
          <a:ln w="9525">
            <a:noFill/>
            <a:miter lim="800000"/>
            <a:headEnd/>
            <a:tailEnd/>
          </a:ln>
        </p:spPr>
        <p:txBody>
          <a:bodyPr/>
          <a:lstStyle/>
          <a:p>
            <a:endParaRPr lang="de-DE" noProof="1">
              <a:latin typeface="Arial" panose="020B0604020202020204" pitchFamily="34" charset="0"/>
            </a:endParaRPr>
          </a:p>
        </p:txBody>
      </p:sp>
      <p:grpSp>
        <p:nvGrpSpPr>
          <p:cNvPr id="31" name="Gruppieren 68"/>
          <p:cNvGrpSpPr/>
          <p:nvPr/>
        </p:nvGrpSpPr>
        <p:grpSpPr>
          <a:xfrm>
            <a:off x="5657882" y="1724093"/>
            <a:ext cx="3630440" cy="3934920"/>
            <a:chOff x="5187637" y="1804877"/>
            <a:chExt cx="3630440" cy="3934920"/>
          </a:xfrm>
        </p:grpSpPr>
        <p:sp>
          <p:nvSpPr>
            <p:cNvPr id="32" name="Line 17"/>
            <p:cNvSpPr>
              <a:spLocks noChangeShapeType="1"/>
            </p:cNvSpPr>
            <p:nvPr/>
          </p:nvSpPr>
          <p:spPr bwMode="gray">
            <a:xfrm>
              <a:off x="6573196" y="2608718"/>
              <a:ext cx="2244881" cy="0"/>
            </a:xfrm>
            <a:prstGeom prst="line">
              <a:avLst/>
            </a:prstGeom>
            <a:noFill/>
            <a:ln w="19050" cap="sq">
              <a:solidFill>
                <a:srgbClr val="868282"/>
              </a:solidFill>
              <a:prstDash val="sysDot"/>
              <a:round/>
              <a:headEnd/>
              <a:tailEnd/>
            </a:ln>
          </p:spPr>
          <p:txBody>
            <a:bodyPr/>
            <a:lstStyle/>
            <a:p>
              <a:endParaRPr lang="de-DE" dirty="0">
                <a:latin typeface="Arial" panose="020B0604020202020204" pitchFamily="34" charset="0"/>
              </a:endParaRPr>
            </a:p>
          </p:txBody>
        </p:sp>
        <p:sp>
          <p:nvSpPr>
            <p:cNvPr id="33" name="Line 75"/>
            <p:cNvSpPr>
              <a:spLocks noChangeShapeType="1"/>
            </p:cNvSpPr>
            <p:nvPr/>
          </p:nvSpPr>
          <p:spPr bwMode="gray">
            <a:xfrm>
              <a:off x="6126480" y="3391435"/>
              <a:ext cx="2691597" cy="0"/>
            </a:xfrm>
            <a:prstGeom prst="line">
              <a:avLst/>
            </a:prstGeom>
            <a:noFill/>
            <a:ln w="19050" cap="sq">
              <a:solidFill>
                <a:srgbClr val="868282"/>
              </a:solidFill>
              <a:prstDash val="sysDot"/>
              <a:round/>
              <a:headEnd/>
              <a:tailEnd/>
            </a:ln>
          </p:spPr>
          <p:txBody>
            <a:bodyPr/>
            <a:lstStyle/>
            <a:p>
              <a:endParaRPr lang="de-DE" dirty="0">
                <a:latin typeface="Arial" panose="020B0604020202020204" pitchFamily="34" charset="0"/>
              </a:endParaRPr>
            </a:p>
          </p:txBody>
        </p:sp>
        <p:sp>
          <p:nvSpPr>
            <p:cNvPr id="34" name="Line 75"/>
            <p:cNvSpPr>
              <a:spLocks noChangeShapeType="1"/>
            </p:cNvSpPr>
            <p:nvPr/>
          </p:nvSpPr>
          <p:spPr bwMode="gray">
            <a:xfrm>
              <a:off x="5695480" y="4159471"/>
              <a:ext cx="3122597" cy="0"/>
            </a:xfrm>
            <a:prstGeom prst="line">
              <a:avLst/>
            </a:prstGeom>
            <a:noFill/>
            <a:ln w="19050" cap="sq">
              <a:solidFill>
                <a:srgbClr val="868282"/>
              </a:solidFill>
              <a:prstDash val="sysDot"/>
              <a:round/>
              <a:headEnd/>
              <a:tailEnd/>
            </a:ln>
          </p:spPr>
          <p:txBody>
            <a:bodyPr/>
            <a:lstStyle/>
            <a:p>
              <a:endParaRPr lang="de-DE" dirty="0">
                <a:latin typeface="Arial" panose="020B0604020202020204" pitchFamily="34" charset="0"/>
              </a:endParaRPr>
            </a:p>
          </p:txBody>
        </p:sp>
        <p:sp>
          <p:nvSpPr>
            <p:cNvPr id="35" name="Line 11"/>
            <p:cNvSpPr>
              <a:spLocks noChangeShapeType="1"/>
            </p:cNvSpPr>
            <p:nvPr/>
          </p:nvSpPr>
          <p:spPr bwMode="gray">
            <a:xfrm>
              <a:off x="7020586" y="1804877"/>
              <a:ext cx="1797491" cy="0"/>
            </a:xfrm>
            <a:prstGeom prst="line">
              <a:avLst/>
            </a:prstGeom>
            <a:noFill/>
            <a:ln w="19050" cap="sq">
              <a:solidFill>
                <a:srgbClr val="868282"/>
              </a:solidFill>
              <a:prstDash val="sysDot"/>
              <a:round/>
              <a:headEnd/>
              <a:tailEnd/>
            </a:ln>
          </p:spPr>
          <p:txBody>
            <a:bodyPr/>
            <a:lstStyle/>
            <a:p>
              <a:endParaRPr lang="de-DE" noProof="1">
                <a:latin typeface="Arial" panose="020B0604020202020204" pitchFamily="34" charset="0"/>
              </a:endParaRPr>
            </a:p>
          </p:txBody>
        </p:sp>
        <p:sp>
          <p:nvSpPr>
            <p:cNvPr id="36" name="Line 38"/>
            <p:cNvSpPr>
              <a:spLocks noChangeShapeType="1"/>
            </p:cNvSpPr>
            <p:nvPr/>
          </p:nvSpPr>
          <p:spPr bwMode="gray">
            <a:xfrm>
              <a:off x="5227999" y="4933157"/>
              <a:ext cx="3590078" cy="0"/>
            </a:xfrm>
            <a:prstGeom prst="line">
              <a:avLst/>
            </a:prstGeom>
            <a:noFill/>
            <a:ln w="19050" cap="sq">
              <a:solidFill>
                <a:srgbClr val="868282"/>
              </a:solidFill>
              <a:prstDash val="sysDot"/>
              <a:round/>
              <a:headEnd/>
              <a:tailEnd/>
            </a:ln>
          </p:spPr>
          <p:txBody>
            <a:bodyPr/>
            <a:lstStyle/>
            <a:p>
              <a:endParaRPr lang="de-DE" noProof="1">
                <a:latin typeface="Arial" panose="020B0604020202020204" pitchFamily="34" charset="0"/>
              </a:endParaRPr>
            </a:p>
          </p:txBody>
        </p:sp>
        <p:sp>
          <p:nvSpPr>
            <p:cNvPr id="37" name="Line 39"/>
            <p:cNvSpPr>
              <a:spLocks noChangeShapeType="1"/>
            </p:cNvSpPr>
            <p:nvPr/>
          </p:nvSpPr>
          <p:spPr bwMode="gray">
            <a:xfrm>
              <a:off x="5187637" y="5739797"/>
              <a:ext cx="3630440" cy="0"/>
            </a:xfrm>
            <a:prstGeom prst="line">
              <a:avLst/>
            </a:prstGeom>
            <a:noFill/>
            <a:ln w="19050" cap="sq">
              <a:solidFill>
                <a:srgbClr val="868282"/>
              </a:solidFill>
              <a:prstDash val="sysDot"/>
              <a:round/>
              <a:headEnd/>
              <a:tailEnd/>
            </a:ln>
          </p:spPr>
          <p:txBody>
            <a:bodyPr/>
            <a:lstStyle/>
            <a:p>
              <a:endParaRPr lang="de-DE" noProof="1">
                <a:latin typeface="Arial" panose="020B0604020202020204" pitchFamily="34" charset="0"/>
              </a:endParaRPr>
            </a:p>
          </p:txBody>
        </p:sp>
      </p:grpSp>
      <p:sp>
        <p:nvSpPr>
          <p:cNvPr id="38" name="Title 1"/>
          <p:cNvSpPr>
            <a:spLocks noGrp="1"/>
          </p:cNvSpPr>
          <p:nvPr>
            <p:ph type="title"/>
          </p:nvPr>
        </p:nvSpPr>
        <p:spPr/>
        <p:txBody>
          <a:bodyPr vert="horz" wrap="square" lIns="92075" tIns="46038" rIns="92075" bIns="46038" numCol="1" rtlCol="0" anchor="b" anchorCtr="0" compatLnSpc="1">
            <a:prstTxWarp prst="textNoShape">
              <a:avLst/>
            </a:prstTxWarp>
            <a:noAutofit/>
          </a:bodyPr>
          <a:lstStyle/>
          <a:p>
            <a:pPr algn="l" fontAlgn="base">
              <a:spcAft>
                <a:spcPct val="0"/>
              </a:spcAft>
            </a:pPr>
            <a:r>
              <a:rPr lang="en-AU" altLang="en-US" dirty="0"/>
              <a:t>The KPI funnel</a:t>
            </a:r>
          </a:p>
        </p:txBody>
      </p:sp>
      <p:cxnSp>
        <p:nvCxnSpPr>
          <p:cNvPr id="3" name="Straight Arrow Connector 2"/>
          <p:cNvCxnSpPr/>
          <p:nvPr/>
        </p:nvCxnSpPr>
        <p:spPr>
          <a:xfrm>
            <a:off x="9520315" y="4216451"/>
            <a:ext cx="0" cy="11807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5400000">
            <a:off x="9136174" y="4703764"/>
            <a:ext cx="1425647" cy="338554"/>
          </a:xfrm>
          <a:prstGeom prst="rect">
            <a:avLst/>
          </a:prstGeom>
          <a:noFill/>
        </p:spPr>
        <p:txBody>
          <a:bodyPr wrap="none" rtlCol="0">
            <a:spAutoFit/>
          </a:bodyPr>
          <a:lstStyle/>
          <a:p>
            <a:r>
              <a:rPr lang="en-AU" sz="1600" dirty="0">
                <a:solidFill>
                  <a:schemeClr val="tx1"/>
                </a:solidFill>
                <a:latin typeface="Arial" panose="020B0604020202020204" pitchFamily="34" charset="0"/>
              </a:rPr>
              <a:t>Target setting</a:t>
            </a:r>
          </a:p>
        </p:txBody>
      </p:sp>
      <p:grpSp>
        <p:nvGrpSpPr>
          <p:cNvPr id="2" name="Group 1">
            <a:extLst>
              <a:ext uri="{FF2B5EF4-FFF2-40B4-BE49-F238E27FC236}">
                <a16:creationId xmlns:a16="http://schemas.microsoft.com/office/drawing/2014/main" id="{44547921-B443-7C5C-9EEA-2730129B7E93}"/>
              </a:ext>
            </a:extLst>
          </p:cNvPr>
          <p:cNvGrpSpPr/>
          <p:nvPr/>
        </p:nvGrpSpPr>
        <p:grpSpPr>
          <a:xfrm>
            <a:off x="10526279" y="-102924"/>
            <a:ext cx="1731699" cy="1731699"/>
            <a:chOff x="10526279" y="-102924"/>
            <a:chExt cx="1731699" cy="1731699"/>
          </a:xfrm>
        </p:grpSpPr>
        <p:sp>
          <p:nvSpPr>
            <p:cNvPr id="18" name="Rectangle 17">
              <a:extLst>
                <a:ext uri="{FF2B5EF4-FFF2-40B4-BE49-F238E27FC236}">
                  <a16:creationId xmlns:a16="http://schemas.microsoft.com/office/drawing/2014/main" id="{5F0C1FD5-9EE6-A9ED-E091-7559392F36D7}"/>
                </a:ext>
              </a:extLst>
            </p:cNvPr>
            <p:cNvSpPr/>
            <p:nvPr/>
          </p:nvSpPr>
          <p:spPr bwMode="gray">
            <a:xfrm>
              <a:off x="10576703" y="-24663"/>
              <a:ext cx="1631107" cy="1597736"/>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19" name="Picture 18">
              <a:extLst>
                <a:ext uri="{FF2B5EF4-FFF2-40B4-BE49-F238E27FC236}">
                  <a16:creationId xmlns:a16="http://schemas.microsoft.com/office/drawing/2014/main" id="{F59A4215-12E0-B631-8D6E-05A3C00D0CD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526279" y="-102924"/>
              <a:ext cx="1731699" cy="1731699"/>
            </a:xfrm>
            <a:prstGeom prst="rect">
              <a:avLst/>
            </a:prstGeom>
          </p:spPr>
        </p:pic>
        <p:sp>
          <p:nvSpPr>
            <p:cNvPr id="20" name="Freeform: Shape 19">
              <a:extLst>
                <a:ext uri="{FF2B5EF4-FFF2-40B4-BE49-F238E27FC236}">
                  <a16:creationId xmlns:a16="http://schemas.microsoft.com/office/drawing/2014/main" id="{B00FE719-45CA-A077-6609-D4DB555E1B88}"/>
                </a:ext>
              </a:extLst>
            </p:cNvPr>
            <p:cNvSpPr/>
            <p:nvPr/>
          </p:nvSpPr>
          <p:spPr bwMode="gray">
            <a:xfrm>
              <a:off x="10815320" y="71120"/>
              <a:ext cx="1282700" cy="1394460"/>
            </a:xfrm>
            <a:custGeom>
              <a:avLst/>
              <a:gdLst>
                <a:gd name="connsiteX0" fmla="*/ 528320 w 1282700"/>
                <a:gd name="connsiteY0" fmla="*/ 0 h 1394460"/>
                <a:gd name="connsiteX1" fmla="*/ 916940 w 1282700"/>
                <a:gd name="connsiteY1" fmla="*/ 76200 h 1394460"/>
                <a:gd name="connsiteX2" fmla="*/ 1160780 w 1282700"/>
                <a:gd name="connsiteY2" fmla="*/ 271780 h 1394460"/>
                <a:gd name="connsiteX3" fmla="*/ 1282700 w 1282700"/>
                <a:gd name="connsiteY3" fmla="*/ 637540 h 1394460"/>
                <a:gd name="connsiteX4" fmla="*/ 1201420 w 1282700"/>
                <a:gd name="connsiteY4" fmla="*/ 939800 h 1394460"/>
                <a:gd name="connsiteX5" fmla="*/ 881380 w 1282700"/>
                <a:gd name="connsiteY5" fmla="*/ 1310640 h 1394460"/>
                <a:gd name="connsiteX6" fmla="*/ 543476 w 1282700"/>
                <a:gd name="connsiteY6" fmla="*/ 1333293 h 1394460"/>
                <a:gd name="connsiteX7" fmla="*/ 510540 w 1282700"/>
                <a:gd name="connsiteY7" fmla="*/ 1394460 h 1394460"/>
                <a:gd name="connsiteX8" fmla="*/ 142240 w 1282700"/>
                <a:gd name="connsiteY8" fmla="*/ 1214120 h 1394460"/>
                <a:gd name="connsiteX9" fmla="*/ 201893 w 1282700"/>
                <a:gd name="connsiteY9" fmla="*/ 1143478 h 1394460"/>
                <a:gd name="connsiteX10" fmla="*/ 160020 w 1282700"/>
                <a:gd name="connsiteY10" fmla="*/ 1109980 h 1394460"/>
                <a:gd name="connsiteX11" fmla="*/ 60960 w 1282700"/>
                <a:gd name="connsiteY11" fmla="*/ 980440 h 1394460"/>
                <a:gd name="connsiteX12" fmla="*/ 15240 w 1282700"/>
                <a:gd name="connsiteY12" fmla="*/ 878840 h 1394460"/>
                <a:gd name="connsiteX13" fmla="*/ 0 w 1282700"/>
                <a:gd name="connsiteY13" fmla="*/ 795020 h 1394460"/>
                <a:gd name="connsiteX14" fmla="*/ 101600 w 1282700"/>
                <a:gd name="connsiteY14" fmla="*/ 774700 h 1394460"/>
                <a:gd name="connsiteX15" fmla="*/ 137160 w 1282700"/>
                <a:gd name="connsiteY15" fmla="*/ 731520 h 1394460"/>
                <a:gd name="connsiteX16" fmla="*/ 177800 w 1282700"/>
                <a:gd name="connsiteY16" fmla="*/ 759460 h 1394460"/>
                <a:gd name="connsiteX17" fmla="*/ 375920 w 1282700"/>
                <a:gd name="connsiteY17" fmla="*/ 723900 h 1394460"/>
                <a:gd name="connsiteX18" fmla="*/ 378460 w 1282700"/>
                <a:gd name="connsiteY18" fmla="*/ 731520 h 1394460"/>
                <a:gd name="connsiteX19" fmla="*/ 444500 w 1282700"/>
                <a:gd name="connsiteY19" fmla="*/ 815340 h 1394460"/>
                <a:gd name="connsiteX20" fmla="*/ 556260 w 1282700"/>
                <a:gd name="connsiteY20" fmla="*/ 871220 h 1394460"/>
                <a:gd name="connsiteX21" fmla="*/ 670560 w 1282700"/>
                <a:gd name="connsiteY21" fmla="*/ 853440 h 1394460"/>
                <a:gd name="connsiteX22" fmla="*/ 731520 w 1282700"/>
                <a:gd name="connsiteY22" fmla="*/ 789940 h 1394460"/>
                <a:gd name="connsiteX23" fmla="*/ 764540 w 1282700"/>
                <a:gd name="connsiteY23" fmla="*/ 693420 h 1394460"/>
                <a:gd name="connsiteX24" fmla="*/ 688340 w 1282700"/>
                <a:gd name="connsiteY24" fmla="*/ 556260 h 1394460"/>
                <a:gd name="connsiteX25" fmla="*/ 553720 w 1282700"/>
                <a:gd name="connsiteY25" fmla="*/ 533400 h 1394460"/>
                <a:gd name="connsiteX26" fmla="*/ 424180 w 1282700"/>
                <a:gd name="connsiteY26" fmla="*/ 599440 h 1394460"/>
                <a:gd name="connsiteX27" fmla="*/ 236220 w 1282700"/>
                <a:gd name="connsiteY27" fmla="*/ 495300 h 1394460"/>
                <a:gd name="connsiteX28" fmla="*/ 205740 w 1282700"/>
                <a:gd name="connsiteY28" fmla="*/ 434340 h 1394460"/>
                <a:gd name="connsiteX29" fmla="*/ 167640 w 1282700"/>
                <a:gd name="connsiteY29" fmla="*/ 449580 h 1394460"/>
                <a:gd name="connsiteX30" fmla="*/ 60960 w 1282700"/>
                <a:gd name="connsiteY30" fmla="*/ 391160 h 1394460"/>
                <a:gd name="connsiteX31" fmla="*/ 170180 w 1282700"/>
                <a:gd name="connsiteY31" fmla="*/ 259080 h 1394460"/>
                <a:gd name="connsiteX32" fmla="*/ 187960 w 1282700"/>
                <a:gd name="connsiteY32" fmla="*/ 246380 h 1394460"/>
                <a:gd name="connsiteX33" fmla="*/ 259080 w 1282700"/>
                <a:gd name="connsiteY33" fmla="*/ 198120 h 1394460"/>
                <a:gd name="connsiteX34" fmla="*/ 360680 w 1282700"/>
                <a:gd name="connsiteY34" fmla="*/ 139700 h 1394460"/>
                <a:gd name="connsiteX35" fmla="*/ 378460 w 1282700"/>
                <a:gd name="connsiteY35" fmla="*/ 144780 h 1394460"/>
                <a:gd name="connsiteX36" fmla="*/ 358140 w 1282700"/>
                <a:gd name="connsiteY36" fmla="*/ 81280 h 139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82700" h="1394460">
                  <a:moveTo>
                    <a:pt x="528320" y="0"/>
                  </a:moveTo>
                  <a:lnTo>
                    <a:pt x="916940" y="76200"/>
                  </a:lnTo>
                  <a:lnTo>
                    <a:pt x="1160780" y="271780"/>
                  </a:lnTo>
                  <a:lnTo>
                    <a:pt x="1282700" y="637540"/>
                  </a:lnTo>
                  <a:lnTo>
                    <a:pt x="1201420" y="939800"/>
                  </a:lnTo>
                  <a:lnTo>
                    <a:pt x="881380" y="1310640"/>
                  </a:lnTo>
                  <a:lnTo>
                    <a:pt x="543476" y="1333293"/>
                  </a:lnTo>
                  <a:lnTo>
                    <a:pt x="510540" y="1394460"/>
                  </a:lnTo>
                  <a:lnTo>
                    <a:pt x="142240" y="1214120"/>
                  </a:lnTo>
                  <a:lnTo>
                    <a:pt x="201893" y="1143478"/>
                  </a:lnTo>
                  <a:lnTo>
                    <a:pt x="160020" y="1109980"/>
                  </a:lnTo>
                  <a:lnTo>
                    <a:pt x="60960" y="980440"/>
                  </a:lnTo>
                  <a:lnTo>
                    <a:pt x="15240" y="878840"/>
                  </a:lnTo>
                  <a:lnTo>
                    <a:pt x="0" y="795020"/>
                  </a:lnTo>
                  <a:lnTo>
                    <a:pt x="101600" y="774700"/>
                  </a:lnTo>
                  <a:lnTo>
                    <a:pt x="137160" y="731520"/>
                  </a:lnTo>
                  <a:lnTo>
                    <a:pt x="177800" y="759460"/>
                  </a:lnTo>
                  <a:lnTo>
                    <a:pt x="375920" y="723900"/>
                  </a:lnTo>
                  <a:lnTo>
                    <a:pt x="378460" y="731520"/>
                  </a:lnTo>
                  <a:lnTo>
                    <a:pt x="444500" y="815340"/>
                  </a:lnTo>
                  <a:lnTo>
                    <a:pt x="556260" y="871220"/>
                  </a:lnTo>
                  <a:lnTo>
                    <a:pt x="670560" y="853440"/>
                  </a:lnTo>
                  <a:lnTo>
                    <a:pt x="731520" y="789940"/>
                  </a:lnTo>
                  <a:lnTo>
                    <a:pt x="764540" y="693420"/>
                  </a:lnTo>
                  <a:lnTo>
                    <a:pt x="688340" y="556260"/>
                  </a:lnTo>
                  <a:lnTo>
                    <a:pt x="553720" y="533400"/>
                  </a:lnTo>
                  <a:lnTo>
                    <a:pt x="424180" y="599440"/>
                  </a:lnTo>
                  <a:lnTo>
                    <a:pt x="236220" y="495300"/>
                  </a:lnTo>
                  <a:lnTo>
                    <a:pt x="205740" y="434340"/>
                  </a:lnTo>
                  <a:lnTo>
                    <a:pt x="167640" y="449580"/>
                  </a:lnTo>
                  <a:lnTo>
                    <a:pt x="60960" y="391160"/>
                  </a:lnTo>
                  <a:lnTo>
                    <a:pt x="170180" y="259080"/>
                  </a:lnTo>
                  <a:lnTo>
                    <a:pt x="187960" y="246380"/>
                  </a:lnTo>
                  <a:lnTo>
                    <a:pt x="259080" y="198120"/>
                  </a:lnTo>
                  <a:lnTo>
                    <a:pt x="360680" y="139700"/>
                  </a:lnTo>
                  <a:lnTo>
                    <a:pt x="378460" y="144780"/>
                  </a:lnTo>
                  <a:lnTo>
                    <a:pt x="358140" y="81280"/>
                  </a:lnTo>
                  <a:close/>
                </a:path>
              </a:pathLst>
            </a:cu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spTree>
    <p:custDataLst>
      <p:tags r:id="rId1"/>
    </p:custDataLst>
    <p:extLst>
      <p:ext uri="{BB962C8B-B14F-4D97-AF65-F5344CB8AC3E}">
        <p14:creationId xmlns:p14="http://schemas.microsoft.com/office/powerpoint/2010/main" val="2082732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btfpColumnIndicatorGroup2">
            <a:extLst>
              <a:ext uri="{FF2B5EF4-FFF2-40B4-BE49-F238E27FC236}">
                <a16:creationId xmlns:a16="http://schemas.microsoft.com/office/drawing/2014/main" id="{441A9781-9036-D6F4-528D-531E8FC65F3D}"/>
              </a:ext>
            </a:extLst>
          </p:cNvPr>
          <p:cNvGrpSpPr/>
          <p:nvPr/>
        </p:nvGrpSpPr>
        <p:grpSpPr>
          <a:xfrm>
            <a:off x="0" y="6926580"/>
            <a:ext cx="12192000" cy="137160"/>
            <a:chOff x="0" y="6926580"/>
            <a:chExt cx="12192000" cy="137160"/>
          </a:xfrm>
        </p:grpSpPr>
        <p:sp>
          <p:nvSpPr>
            <p:cNvPr id="36" name="btfpColumnGapBlocker708577">
              <a:extLst>
                <a:ext uri="{FF2B5EF4-FFF2-40B4-BE49-F238E27FC236}">
                  <a16:creationId xmlns:a16="http://schemas.microsoft.com/office/drawing/2014/main" id="{AC72D74A-60CF-EA92-B2B6-B11A445BCA01}"/>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34" name="btfpColumnGapBlocker281126">
              <a:extLst>
                <a:ext uri="{FF2B5EF4-FFF2-40B4-BE49-F238E27FC236}">
                  <a16:creationId xmlns:a16="http://schemas.microsoft.com/office/drawing/2014/main" id="{039DF469-846A-2A37-E48E-24FAF37FFD26}"/>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32" name="btfpColumnIndicator443216">
              <a:extLst>
                <a:ext uri="{FF2B5EF4-FFF2-40B4-BE49-F238E27FC236}">
                  <a16:creationId xmlns:a16="http://schemas.microsoft.com/office/drawing/2014/main" id="{1BB2E983-C910-68B9-66F1-ACF34F612BE1}"/>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0" name="btfpColumnIndicator709177">
              <a:extLst>
                <a:ext uri="{FF2B5EF4-FFF2-40B4-BE49-F238E27FC236}">
                  <a16:creationId xmlns:a16="http://schemas.microsoft.com/office/drawing/2014/main" id="{72F5DDAF-08D0-93A8-DC96-A49B67F386F0}"/>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7" name="btfpColumnIndicatorGroup1">
            <a:extLst>
              <a:ext uri="{FF2B5EF4-FFF2-40B4-BE49-F238E27FC236}">
                <a16:creationId xmlns:a16="http://schemas.microsoft.com/office/drawing/2014/main" id="{9C9F0BEB-210C-FA01-7A79-1862EC210B1A}"/>
              </a:ext>
            </a:extLst>
          </p:cNvPr>
          <p:cNvGrpSpPr/>
          <p:nvPr/>
        </p:nvGrpSpPr>
        <p:grpSpPr>
          <a:xfrm>
            <a:off x="0" y="-205740"/>
            <a:ext cx="12192000" cy="137160"/>
            <a:chOff x="0" y="-205740"/>
            <a:chExt cx="12192000" cy="137160"/>
          </a:xfrm>
        </p:grpSpPr>
        <p:sp>
          <p:nvSpPr>
            <p:cNvPr id="35" name="btfpColumnGapBlocker909251">
              <a:extLst>
                <a:ext uri="{FF2B5EF4-FFF2-40B4-BE49-F238E27FC236}">
                  <a16:creationId xmlns:a16="http://schemas.microsoft.com/office/drawing/2014/main" id="{21B18C88-E749-0162-A83B-8C3A625F04F2}"/>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33" name="btfpColumnGapBlocker273507">
              <a:extLst>
                <a:ext uri="{FF2B5EF4-FFF2-40B4-BE49-F238E27FC236}">
                  <a16:creationId xmlns:a16="http://schemas.microsoft.com/office/drawing/2014/main" id="{C89B8BD0-5E08-35ED-336E-E84B32196268}"/>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31" name="btfpColumnIndicator473709">
              <a:extLst>
                <a:ext uri="{FF2B5EF4-FFF2-40B4-BE49-F238E27FC236}">
                  <a16:creationId xmlns:a16="http://schemas.microsoft.com/office/drawing/2014/main" id="{0DAF79EA-0F07-078C-F750-85F34FD7A576}"/>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9" name="btfpColumnIndicator287298">
              <a:extLst>
                <a:ext uri="{FF2B5EF4-FFF2-40B4-BE49-F238E27FC236}">
                  <a16:creationId xmlns:a16="http://schemas.microsoft.com/office/drawing/2014/main" id="{CED23F74-CD6E-B61D-0DC2-8EEB6133DD03}"/>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 name="Gruppieren 33"/>
          <p:cNvGrpSpPr/>
          <p:nvPr/>
        </p:nvGrpSpPr>
        <p:grpSpPr bwMode="gray">
          <a:xfrm>
            <a:off x="783363" y="1625599"/>
            <a:ext cx="10443437" cy="3526469"/>
            <a:chOff x="540002" y="1915197"/>
            <a:chExt cx="11109599" cy="3751419"/>
          </a:xfrm>
        </p:grpSpPr>
        <p:grpSp>
          <p:nvGrpSpPr>
            <p:cNvPr id="4" name="Gruppieren 34"/>
            <p:cNvGrpSpPr/>
            <p:nvPr/>
          </p:nvGrpSpPr>
          <p:grpSpPr bwMode="gray">
            <a:xfrm>
              <a:off x="540002" y="1915199"/>
              <a:ext cx="1876319" cy="3522231"/>
              <a:chOff x="540002" y="1915199"/>
              <a:chExt cx="1876319" cy="3522231"/>
            </a:xfrm>
          </p:grpSpPr>
          <p:sp>
            <p:nvSpPr>
              <p:cNvPr id="17" name="Ellipse 47"/>
              <p:cNvSpPr/>
              <p:nvPr/>
            </p:nvSpPr>
            <p:spPr bwMode="gray">
              <a:xfrm>
                <a:off x="540002" y="1915199"/>
                <a:ext cx="1876319" cy="18763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r>
                  <a:rPr lang="en-US" sz="6600" b="1" dirty="0">
                    <a:effectLst>
                      <a:outerShdw blurRad="190500" dist="38100" dir="2700000" algn="tl">
                        <a:srgbClr val="000000">
                          <a:alpha val="20000"/>
                        </a:srgbClr>
                      </a:outerShdw>
                    </a:effectLst>
                    <a:latin typeface="Arial" panose="020B0604020202020204" pitchFamily="34" charset="0"/>
                  </a:rPr>
                  <a:t>S</a:t>
                </a:r>
              </a:p>
            </p:txBody>
          </p:sp>
          <p:sp>
            <p:nvSpPr>
              <p:cNvPr id="18" name="Textfeld 48" descr="&#10;&#10;&#10;&#10;&#10;&#10;&#10;&#10;&#10;&#10;&#10;&#10;&#10;&#10;&#10;&#10;&#10;&#10;&#10;&#10;&#10;&#10;&#10;&#10;&#10;&#10;&#10;&#10;&#10;&#10;&#10;&#10;&#10;&#10;&#10;&#10;&#10;&#10;&#10;&#10;&#10;&#10;&#10;&#10;&#10;&#10;&#10;&#10;&#10;&#10;&#10;&#10;&#10;&#10;&#10;&#10;&#10;&#10;&#10;&#10;&#10;&#10;&#10;PresentationLoad.com"/>
              <p:cNvSpPr txBox="1"/>
              <p:nvPr/>
            </p:nvSpPr>
            <p:spPr bwMode="gray">
              <a:xfrm>
                <a:off x="540002" y="4090152"/>
                <a:ext cx="1876319" cy="1347278"/>
              </a:xfrm>
              <a:prstGeom prst="rect">
                <a:avLst/>
              </a:prstGeom>
              <a:noFill/>
            </p:spPr>
            <p:txBody>
              <a:bodyPr wrap="square" lIns="91431" tIns="45715" rIns="91431" bIns="45715" rtlCol="0">
                <a:spAutoFit/>
              </a:bodyPr>
              <a:lstStyle/>
              <a:p>
                <a:pPr algn="ctr" defTabSz="801688">
                  <a:lnSpc>
                    <a:spcPct val="85000"/>
                  </a:lnSpc>
                  <a:spcAft>
                    <a:spcPts val="600"/>
                  </a:spcAft>
                </a:pPr>
                <a:r>
                  <a:rPr lang="en-US" sz="1800" b="1" cap="all" dirty="0">
                    <a:solidFill>
                      <a:schemeClr val="tx1"/>
                    </a:solidFill>
                    <a:latin typeface="Arial" panose="020B0604020202020204" pitchFamily="34" charset="0"/>
                  </a:rPr>
                  <a:t>Specific</a:t>
                </a:r>
              </a:p>
              <a:p>
                <a:pPr algn="ctr" defTabSz="801688">
                  <a:spcAft>
                    <a:spcPts val="600"/>
                  </a:spcAft>
                </a:pPr>
                <a:r>
                  <a:rPr lang="en-AU" sz="1400" dirty="0">
                    <a:solidFill>
                      <a:schemeClr val="tx1"/>
                    </a:solidFill>
                    <a:latin typeface="Arial" panose="020B0604020202020204" pitchFamily="34" charset="0"/>
                  </a:rPr>
                  <a:t>Communicates the requirement clearly, concisely, logically and unambiguously.</a:t>
                </a:r>
              </a:p>
            </p:txBody>
          </p:sp>
        </p:grpSp>
        <p:grpSp>
          <p:nvGrpSpPr>
            <p:cNvPr id="5" name="Gruppieren 35"/>
            <p:cNvGrpSpPr/>
            <p:nvPr/>
          </p:nvGrpSpPr>
          <p:grpSpPr bwMode="gray">
            <a:xfrm>
              <a:off x="2727069" y="1915197"/>
              <a:ext cx="2216120" cy="3751419"/>
              <a:chOff x="2727069" y="1915197"/>
              <a:chExt cx="2216120" cy="3751419"/>
            </a:xfrm>
          </p:grpSpPr>
          <p:sp>
            <p:nvSpPr>
              <p:cNvPr id="15" name="Ellipse 45"/>
              <p:cNvSpPr/>
              <p:nvPr/>
            </p:nvSpPr>
            <p:spPr bwMode="gray">
              <a:xfrm>
                <a:off x="2848321" y="1915197"/>
                <a:ext cx="1876319" cy="18763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r>
                  <a:rPr lang="en-US" sz="6600" b="1" dirty="0">
                    <a:effectLst>
                      <a:outerShdw blurRad="190500" dist="38100" dir="2700000" algn="tl">
                        <a:srgbClr val="000000">
                          <a:alpha val="20000"/>
                        </a:srgbClr>
                      </a:outerShdw>
                    </a:effectLst>
                    <a:latin typeface="Arial" panose="020B0604020202020204" pitchFamily="34" charset="0"/>
                  </a:rPr>
                  <a:t>M</a:t>
                </a:r>
              </a:p>
            </p:txBody>
          </p:sp>
          <p:sp>
            <p:nvSpPr>
              <p:cNvPr id="16" name="Textfeld 46" descr="&#10;&#10;&#10;&#10;&#10;&#10;&#10;&#10;&#10;&#10;&#10;&#10;&#10;&#10;&#10;&#10;&#10;&#10;&#10;&#10;&#10;&#10;&#10;&#10;&#10;&#10;&#10;&#10;&#10;&#10;&#10;&#10;&#10;&#10;&#10;&#10;&#10;&#10;&#10;&#10;&#10;&#10;&#10;&#10;&#10;&#10;&#10;&#10;&#10;&#10;&#10;&#10;&#10;&#10;&#10;&#10;&#10;&#10;&#10;&#10;&#10;&#10;&#10;PresentationLoad.com"/>
              <p:cNvSpPr txBox="1"/>
              <p:nvPr/>
            </p:nvSpPr>
            <p:spPr bwMode="gray">
              <a:xfrm>
                <a:off x="2727069" y="4090151"/>
                <a:ext cx="2216120" cy="1576465"/>
              </a:xfrm>
              <a:prstGeom prst="rect">
                <a:avLst/>
              </a:prstGeom>
              <a:noFill/>
            </p:spPr>
            <p:txBody>
              <a:bodyPr wrap="square" lIns="91431" tIns="45715" rIns="91431" bIns="45715" rtlCol="0">
                <a:spAutoFit/>
              </a:bodyPr>
              <a:lstStyle/>
              <a:p>
                <a:pPr algn="ctr" defTabSz="801688">
                  <a:lnSpc>
                    <a:spcPct val="85000"/>
                  </a:lnSpc>
                  <a:spcAft>
                    <a:spcPts val="600"/>
                  </a:spcAft>
                </a:pPr>
                <a:r>
                  <a:rPr lang="en-US" sz="1800" b="1" cap="all" dirty="0">
                    <a:solidFill>
                      <a:schemeClr val="tx1"/>
                    </a:solidFill>
                    <a:latin typeface="Arial" panose="020B0604020202020204" pitchFamily="34" charset="0"/>
                  </a:rPr>
                  <a:t>Measurable</a:t>
                </a:r>
              </a:p>
              <a:p>
                <a:pPr algn="ctr" defTabSz="801688">
                  <a:spcAft>
                    <a:spcPts val="600"/>
                  </a:spcAft>
                </a:pPr>
                <a:r>
                  <a:rPr lang="en-AU" sz="1400" dirty="0">
                    <a:solidFill>
                      <a:schemeClr val="tx1"/>
                    </a:solidFill>
                    <a:latin typeface="Arial" panose="020B0604020202020204" pitchFamily="34" charset="0"/>
                  </a:rPr>
                  <a:t>Contains enough information for tenderers to cost the goods or services they will offer.</a:t>
                </a:r>
              </a:p>
            </p:txBody>
          </p:sp>
        </p:grpSp>
        <p:grpSp>
          <p:nvGrpSpPr>
            <p:cNvPr id="6" name="Gruppieren 36"/>
            <p:cNvGrpSpPr/>
            <p:nvPr/>
          </p:nvGrpSpPr>
          <p:grpSpPr bwMode="gray">
            <a:xfrm>
              <a:off x="5063024" y="1915198"/>
              <a:ext cx="2121583" cy="3751417"/>
              <a:chOff x="5063024" y="1915198"/>
              <a:chExt cx="2121583" cy="3751417"/>
            </a:xfrm>
          </p:grpSpPr>
          <p:sp>
            <p:nvSpPr>
              <p:cNvPr id="13" name="Ellipse 43"/>
              <p:cNvSpPr/>
              <p:nvPr/>
            </p:nvSpPr>
            <p:spPr bwMode="gray">
              <a:xfrm>
                <a:off x="5185654" y="1915198"/>
                <a:ext cx="1876319" cy="18763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r>
                  <a:rPr lang="en-US" sz="6600" b="1" dirty="0">
                    <a:effectLst>
                      <a:outerShdw blurRad="190500" dist="38100" dir="2700000" algn="tl">
                        <a:srgbClr val="000000">
                          <a:alpha val="20000"/>
                        </a:srgbClr>
                      </a:outerShdw>
                    </a:effectLst>
                    <a:latin typeface="Arial" panose="020B0604020202020204" pitchFamily="34" charset="0"/>
                  </a:rPr>
                  <a:t>A</a:t>
                </a:r>
              </a:p>
            </p:txBody>
          </p:sp>
          <p:sp>
            <p:nvSpPr>
              <p:cNvPr id="14" name="Textfeld 44" descr="&#10;&#10;&#10;&#10;&#10;&#10;&#10;&#10;&#10;&#10;&#10;&#10;&#10;&#10;&#10;&#10;&#10;&#10;&#10;&#10;&#10;&#10;&#10;&#10;&#10;&#10;&#10;&#10;&#10;&#10;&#10;&#10;&#10;&#10;&#10;&#10;&#10;&#10;&#10;&#10;&#10;&#10;&#10;&#10;&#10;&#10;&#10;&#10;&#10;&#10;&#10;&#10;&#10;&#10;&#10;&#10;&#10;&#10;&#10;&#10;&#10;&#10;&#10;PresentationLoad.com"/>
              <p:cNvSpPr txBox="1"/>
              <p:nvPr/>
            </p:nvSpPr>
            <p:spPr bwMode="gray">
              <a:xfrm>
                <a:off x="5063024" y="4090150"/>
                <a:ext cx="2121583" cy="1576465"/>
              </a:xfrm>
              <a:prstGeom prst="rect">
                <a:avLst/>
              </a:prstGeom>
              <a:noFill/>
            </p:spPr>
            <p:txBody>
              <a:bodyPr wrap="square" lIns="91431" tIns="45715" rIns="91431" bIns="45715" rtlCol="0">
                <a:spAutoFit/>
              </a:bodyPr>
              <a:lstStyle/>
              <a:p>
                <a:pPr algn="ctr" defTabSz="801688">
                  <a:lnSpc>
                    <a:spcPct val="85000"/>
                  </a:lnSpc>
                  <a:spcAft>
                    <a:spcPts val="600"/>
                  </a:spcAft>
                </a:pPr>
                <a:r>
                  <a:rPr lang="en-US" sz="1800" b="1" cap="all" dirty="0">
                    <a:solidFill>
                      <a:schemeClr val="tx1"/>
                    </a:solidFill>
                    <a:latin typeface="Arial" panose="020B0604020202020204" pitchFamily="34" charset="0"/>
                  </a:rPr>
                  <a:t>ACHIEVABLE</a:t>
                </a:r>
              </a:p>
              <a:p>
                <a:pPr algn="ctr" defTabSz="801688">
                  <a:spcAft>
                    <a:spcPts val="600"/>
                  </a:spcAft>
                </a:pPr>
                <a:r>
                  <a:rPr lang="en-AU" sz="1400" dirty="0">
                    <a:solidFill>
                      <a:schemeClr val="tx1"/>
                    </a:solidFill>
                    <a:latin typeface="Arial" panose="020B0604020202020204" pitchFamily="34" charset="0"/>
                  </a:rPr>
                  <a:t>Permits the offered goods or services to be evaluated against stated criteria or standards</a:t>
                </a:r>
                <a:endParaRPr lang="en-US" sz="1400" dirty="0">
                  <a:solidFill>
                    <a:schemeClr val="tx1"/>
                  </a:solidFill>
                  <a:latin typeface="Arial" panose="020B0604020202020204" pitchFamily="34" charset="0"/>
                </a:endParaRPr>
              </a:p>
            </p:txBody>
          </p:sp>
        </p:grpSp>
        <p:sp>
          <p:nvSpPr>
            <p:cNvPr id="11" name="Ellipse 41"/>
            <p:cNvSpPr/>
            <p:nvPr/>
          </p:nvSpPr>
          <p:spPr bwMode="gray">
            <a:xfrm>
              <a:off x="7464962" y="1915199"/>
              <a:ext cx="1876319" cy="18763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r>
                <a:rPr lang="en-US" sz="6600" b="1" dirty="0">
                  <a:effectLst>
                    <a:outerShdw blurRad="190500" dist="38100" dir="2700000" algn="tl">
                      <a:srgbClr val="000000">
                        <a:alpha val="20000"/>
                      </a:srgbClr>
                    </a:outerShdw>
                  </a:effectLst>
                  <a:latin typeface="Arial" panose="020B0604020202020204" pitchFamily="34" charset="0"/>
                </a:rPr>
                <a:t>R</a:t>
              </a:r>
            </a:p>
          </p:txBody>
        </p:sp>
        <p:grpSp>
          <p:nvGrpSpPr>
            <p:cNvPr id="8" name="Gruppieren 38"/>
            <p:cNvGrpSpPr/>
            <p:nvPr/>
          </p:nvGrpSpPr>
          <p:grpSpPr bwMode="gray">
            <a:xfrm>
              <a:off x="9767614" y="1915199"/>
              <a:ext cx="1881987" cy="3063858"/>
              <a:chOff x="9767614" y="1915199"/>
              <a:chExt cx="1881987" cy="3063858"/>
            </a:xfrm>
          </p:grpSpPr>
          <p:sp>
            <p:nvSpPr>
              <p:cNvPr id="9" name="Ellipse 39"/>
              <p:cNvSpPr/>
              <p:nvPr/>
            </p:nvSpPr>
            <p:spPr bwMode="gray">
              <a:xfrm>
                <a:off x="9773282" y="1915199"/>
                <a:ext cx="1876319" cy="18763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r>
                  <a:rPr lang="en-US" sz="6600" b="1" dirty="0">
                    <a:effectLst>
                      <a:outerShdw blurRad="190500" dist="38100" dir="2700000" algn="tl">
                        <a:srgbClr val="000000">
                          <a:alpha val="20000"/>
                        </a:srgbClr>
                      </a:outerShdw>
                    </a:effectLst>
                    <a:latin typeface="Arial" panose="020B0604020202020204" pitchFamily="34" charset="0"/>
                  </a:rPr>
                  <a:t>T</a:t>
                </a:r>
              </a:p>
            </p:txBody>
          </p:sp>
          <p:sp>
            <p:nvSpPr>
              <p:cNvPr id="10" name="Textfeld 40" descr="&#10;&#10;&#10;&#10;&#10;&#10;&#10;&#10;&#10;&#10;&#10;&#10;&#10;&#10;&#10;&#10;&#10;&#10;&#10;&#10;&#10;&#10;&#10;&#10;&#10;&#10;&#10;&#10;&#10;&#10;&#10;&#10;&#10;&#10;&#10;&#10;&#10;&#10;&#10;&#10;&#10;&#10;&#10;&#10;&#10;&#10;&#10;&#10;&#10;&#10;&#10;&#10;&#10;&#10;&#10;&#10;&#10;&#10;&#10;&#10;&#10;&#10;&#10;PresentationLoad.com"/>
              <p:cNvSpPr txBox="1"/>
              <p:nvPr/>
            </p:nvSpPr>
            <p:spPr bwMode="gray">
              <a:xfrm>
                <a:off x="9767614" y="4090152"/>
                <a:ext cx="1876320" cy="888905"/>
              </a:xfrm>
              <a:prstGeom prst="rect">
                <a:avLst/>
              </a:prstGeom>
              <a:noFill/>
            </p:spPr>
            <p:txBody>
              <a:bodyPr wrap="square" lIns="91431" tIns="45715" rIns="91431" bIns="45715" rtlCol="0">
                <a:spAutoFit/>
              </a:bodyPr>
              <a:lstStyle/>
              <a:p>
                <a:pPr algn="ctr" defTabSz="801688">
                  <a:lnSpc>
                    <a:spcPct val="85000"/>
                  </a:lnSpc>
                  <a:spcAft>
                    <a:spcPts val="600"/>
                  </a:spcAft>
                </a:pPr>
                <a:r>
                  <a:rPr lang="en-US" sz="1800" b="1" cap="all" dirty="0">
                    <a:solidFill>
                      <a:schemeClr val="tx1"/>
                    </a:solidFill>
                    <a:latin typeface="Arial" panose="020B0604020202020204" pitchFamily="34" charset="0"/>
                  </a:rPr>
                  <a:t>Time-bound</a:t>
                </a:r>
              </a:p>
              <a:p>
                <a:pPr algn="ctr" defTabSz="801688">
                  <a:spcAft>
                    <a:spcPts val="600"/>
                  </a:spcAft>
                </a:pPr>
                <a:r>
                  <a:rPr lang="en-AU" sz="1400" dirty="0">
                    <a:solidFill>
                      <a:schemeClr val="tx1"/>
                    </a:solidFill>
                    <a:latin typeface="Arial" panose="020B0604020202020204" pitchFamily="34" charset="0"/>
                  </a:rPr>
                  <a:t>What is a realistic timeframe?</a:t>
                </a:r>
              </a:p>
            </p:txBody>
          </p:sp>
        </p:grpSp>
      </p:grpSp>
      <p:sp>
        <p:nvSpPr>
          <p:cNvPr id="22" name="TextBox 21"/>
          <p:cNvSpPr txBox="1"/>
          <p:nvPr/>
        </p:nvSpPr>
        <p:spPr>
          <a:xfrm>
            <a:off x="1531315" y="-27384"/>
            <a:ext cx="1925784" cy="276999"/>
          </a:xfrm>
          <a:prstGeom prst="rect">
            <a:avLst/>
          </a:prstGeom>
          <a:noFill/>
        </p:spPr>
        <p:txBody>
          <a:bodyPr wrap="none" rtlCol="0">
            <a:spAutoFit/>
          </a:bodyPr>
          <a:lstStyle/>
          <a:p>
            <a:r>
              <a:rPr lang="en-AU" sz="1200" dirty="0">
                <a:solidFill>
                  <a:schemeClr val="bg1"/>
                </a:solidFill>
                <a:latin typeface="Arial" panose="020B0604020202020204" pitchFamily="34" charset="0"/>
              </a:rPr>
              <a:t>4. Managing performance</a:t>
            </a:r>
          </a:p>
        </p:txBody>
      </p:sp>
      <p:sp>
        <p:nvSpPr>
          <p:cNvPr id="2" name="Title 1">
            <a:extLst>
              <a:ext uri="{FF2B5EF4-FFF2-40B4-BE49-F238E27FC236}">
                <a16:creationId xmlns:a16="http://schemas.microsoft.com/office/drawing/2014/main" id="{6F84DE38-906D-417A-A71D-90406F7CC8E8}"/>
              </a:ext>
            </a:extLst>
          </p:cNvPr>
          <p:cNvSpPr>
            <a:spLocks noGrp="1"/>
          </p:cNvSpPr>
          <p:nvPr>
            <p:ph type="title"/>
          </p:nvPr>
        </p:nvSpPr>
        <p:spPr/>
        <p:txBody>
          <a:bodyPr/>
          <a:lstStyle/>
          <a:p>
            <a:r>
              <a:rPr lang="en-AU" dirty="0"/>
              <a:t>KPI’s should be…</a:t>
            </a:r>
          </a:p>
        </p:txBody>
      </p:sp>
      <p:sp>
        <p:nvSpPr>
          <p:cNvPr id="20" name="Textfeld 44" descr="&#10;&#10;&#10;&#10;&#10;&#10;&#10;&#10;&#10;&#10;&#10;&#10;&#10;&#10;&#10;&#10;&#10;&#10;&#10;&#10;&#10;&#10;&#10;&#10;&#10;&#10;&#10;&#10;&#10;&#10;&#10;&#10;&#10;&#10;&#10;&#10;&#10;&#10;&#10;&#10;&#10;&#10;&#10;&#10;&#10;&#10;&#10;&#10;&#10;&#10;&#10;&#10;&#10;&#10;&#10;&#10;&#10;&#10;&#10;&#10;&#10;&#10;&#10;PresentationLoad.com">
            <a:extLst>
              <a:ext uri="{FF2B5EF4-FFF2-40B4-BE49-F238E27FC236}">
                <a16:creationId xmlns:a16="http://schemas.microsoft.com/office/drawing/2014/main" id="{2DF22A06-ECA1-49FF-89F8-2CCBBB183122}"/>
              </a:ext>
            </a:extLst>
          </p:cNvPr>
          <p:cNvSpPr txBox="1"/>
          <p:nvPr/>
        </p:nvSpPr>
        <p:spPr bwMode="gray">
          <a:xfrm>
            <a:off x="7177804" y="3670133"/>
            <a:ext cx="1994367" cy="1266490"/>
          </a:xfrm>
          <a:prstGeom prst="rect">
            <a:avLst/>
          </a:prstGeom>
          <a:noFill/>
        </p:spPr>
        <p:txBody>
          <a:bodyPr wrap="square" lIns="91431" tIns="45715" rIns="91431" bIns="45715" rtlCol="0">
            <a:spAutoFit/>
          </a:bodyPr>
          <a:lstStyle/>
          <a:p>
            <a:pPr algn="ctr" defTabSz="801688">
              <a:lnSpc>
                <a:spcPct val="85000"/>
              </a:lnSpc>
              <a:spcAft>
                <a:spcPts val="600"/>
              </a:spcAft>
            </a:pPr>
            <a:r>
              <a:rPr lang="en-US" sz="1800" b="1" cap="all" dirty="0">
                <a:solidFill>
                  <a:schemeClr val="tx1"/>
                </a:solidFill>
                <a:latin typeface="Arial" panose="020B0604020202020204" pitchFamily="34" charset="0"/>
              </a:rPr>
              <a:t>RELEVANT</a:t>
            </a:r>
          </a:p>
          <a:p>
            <a:pPr algn="ctr" defTabSz="801688">
              <a:spcAft>
                <a:spcPts val="600"/>
              </a:spcAft>
            </a:pPr>
            <a:r>
              <a:rPr lang="en-AU" sz="1400" dirty="0">
                <a:solidFill>
                  <a:schemeClr val="tx1"/>
                </a:solidFill>
                <a:latin typeface="Arial" panose="020B0604020202020204" pitchFamily="34" charset="0"/>
              </a:rPr>
              <a:t>Fulfils the need, not over specifying or including “nice to haves”.</a:t>
            </a:r>
          </a:p>
        </p:txBody>
      </p:sp>
      <p:grpSp>
        <p:nvGrpSpPr>
          <p:cNvPr id="7" name="Group 6">
            <a:extLst>
              <a:ext uri="{FF2B5EF4-FFF2-40B4-BE49-F238E27FC236}">
                <a16:creationId xmlns:a16="http://schemas.microsoft.com/office/drawing/2014/main" id="{FAF946B4-8AE9-762F-46CD-6EFCA85FD239}"/>
              </a:ext>
            </a:extLst>
          </p:cNvPr>
          <p:cNvGrpSpPr/>
          <p:nvPr/>
        </p:nvGrpSpPr>
        <p:grpSpPr>
          <a:xfrm>
            <a:off x="10526279" y="-102924"/>
            <a:ext cx="1731699" cy="1731699"/>
            <a:chOff x="10526279" y="-102924"/>
            <a:chExt cx="1731699" cy="1731699"/>
          </a:xfrm>
        </p:grpSpPr>
        <p:sp>
          <p:nvSpPr>
            <p:cNvPr id="12" name="Rectangle 11">
              <a:extLst>
                <a:ext uri="{FF2B5EF4-FFF2-40B4-BE49-F238E27FC236}">
                  <a16:creationId xmlns:a16="http://schemas.microsoft.com/office/drawing/2014/main" id="{A50696E7-61A0-87CA-E071-430928EEE570}"/>
                </a:ext>
              </a:extLst>
            </p:cNvPr>
            <p:cNvSpPr/>
            <p:nvPr/>
          </p:nvSpPr>
          <p:spPr bwMode="gray">
            <a:xfrm>
              <a:off x="10576703" y="-24663"/>
              <a:ext cx="1631107" cy="1597736"/>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19" name="Picture 18">
              <a:extLst>
                <a:ext uri="{FF2B5EF4-FFF2-40B4-BE49-F238E27FC236}">
                  <a16:creationId xmlns:a16="http://schemas.microsoft.com/office/drawing/2014/main" id="{C81014DE-3B64-168F-248C-23C44C22B3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526279" y="-102924"/>
              <a:ext cx="1731699" cy="1731699"/>
            </a:xfrm>
            <a:prstGeom prst="rect">
              <a:avLst/>
            </a:prstGeom>
          </p:spPr>
        </p:pic>
        <p:sp>
          <p:nvSpPr>
            <p:cNvPr id="21" name="Freeform: Shape 20">
              <a:extLst>
                <a:ext uri="{FF2B5EF4-FFF2-40B4-BE49-F238E27FC236}">
                  <a16:creationId xmlns:a16="http://schemas.microsoft.com/office/drawing/2014/main" id="{F707DDB8-C063-0FB9-8848-3AC634E5A7B4}"/>
                </a:ext>
              </a:extLst>
            </p:cNvPr>
            <p:cNvSpPr/>
            <p:nvPr/>
          </p:nvSpPr>
          <p:spPr bwMode="gray">
            <a:xfrm>
              <a:off x="10815320" y="71120"/>
              <a:ext cx="1282700" cy="1394460"/>
            </a:xfrm>
            <a:custGeom>
              <a:avLst/>
              <a:gdLst>
                <a:gd name="connsiteX0" fmla="*/ 528320 w 1282700"/>
                <a:gd name="connsiteY0" fmla="*/ 0 h 1394460"/>
                <a:gd name="connsiteX1" fmla="*/ 916940 w 1282700"/>
                <a:gd name="connsiteY1" fmla="*/ 76200 h 1394460"/>
                <a:gd name="connsiteX2" fmla="*/ 1160780 w 1282700"/>
                <a:gd name="connsiteY2" fmla="*/ 271780 h 1394460"/>
                <a:gd name="connsiteX3" fmla="*/ 1282700 w 1282700"/>
                <a:gd name="connsiteY3" fmla="*/ 637540 h 1394460"/>
                <a:gd name="connsiteX4" fmla="*/ 1201420 w 1282700"/>
                <a:gd name="connsiteY4" fmla="*/ 939800 h 1394460"/>
                <a:gd name="connsiteX5" fmla="*/ 881380 w 1282700"/>
                <a:gd name="connsiteY5" fmla="*/ 1310640 h 1394460"/>
                <a:gd name="connsiteX6" fmla="*/ 543476 w 1282700"/>
                <a:gd name="connsiteY6" fmla="*/ 1333293 h 1394460"/>
                <a:gd name="connsiteX7" fmla="*/ 510540 w 1282700"/>
                <a:gd name="connsiteY7" fmla="*/ 1394460 h 1394460"/>
                <a:gd name="connsiteX8" fmla="*/ 142240 w 1282700"/>
                <a:gd name="connsiteY8" fmla="*/ 1214120 h 1394460"/>
                <a:gd name="connsiteX9" fmla="*/ 201893 w 1282700"/>
                <a:gd name="connsiteY9" fmla="*/ 1143478 h 1394460"/>
                <a:gd name="connsiteX10" fmla="*/ 160020 w 1282700"/>
                <a:gd name="connsiteY10" fmla="*/ 1109980 h 1394460"/>
                <a:gd name="connsiteX11" fmla="*/ 60960 w 1282700"/>
                <a:gd name="connsiteY11" fmla="*/ 980440 h 1394460"/>
                <a:gd name="connsiteX12" fmla="*/ 15240 w 1282700"/>
                <a:gd name="connsiteY12" fmla="*/ 878840 h 1394460"/>
                <a:gd name="connsiteX13" fmla="*/ 0 w 1282700"/>
                <a:gd name="connsiteY13" fmla="*/ 795020 h 1394460"/>
                <a:gd name="connsiteX14" fmla="*/ 101600 w 1282700"/>
                <a:gd name="connsiteY14" fmla="*/ 774700 h 1394460"/>
                <a:gd name="connsiteX15" fmla="*/ 137160 w 1282700"/>
                <a:gd name="connsiteY15" fmla="*/ 731520 h 1394460"/>
                <a:gd name="connsiteX16" fmla="*/ 177800 w 1282700"/>
                <a:gd name="connsiteY16" fmla="*/ 759460 h 1394460"/>
                <a:gd name="connsiteX17" fmla="*/ 375920 w 1282700"/>
                <a:gd name="connsiteY17" fmla="*/ 723900 h 1394460"/>
                <a:gd name="connsiteX18" fmla="*/ 378460 w 1282700"/>
                <a:gd name="connsiteY18" fmla="*/ 731520 h 1394460"/>
                <a:gd name="connsiteX19" fmla="*/ 444500 w 1282700"/>
                <a:gd name="connsiteY19" fmla="*/ 815340 h 1394460"/>
                <a:gd name="connsiteX20" fmla="*/ 556260 w 1282700"/>
                <a:gd name="connsiteY20" fmla="*/ 871220 h 1394460"/>
                <a:gd name="connsiteX21" fmla="*/ 670560 w 1282700"/>
                <a:gd name="connsiteY21" fmla="*/ 853440 h 1394460"/>
                <a:gd name="connsiteX22" fmla="*/ 731520 w 1282700"/>
                <a:gd name="connsiteY22" fmla="*/ 789940 h 1394460"/>
                <a:gd name="connsiteX23" fmla="*/ 764540 w 1282700"/>
                <a:gd name="connsiteY23" fmla="*/ 693420 h 1394460"/>
                <a:gd name="connsiteX24" fmla="*/ 688340 w 1282700"/>
                <a:gd name="connsiteY24" fmla="*/ 556260 h 1394460"/>
                <a:gd name="connsiteX25" fmla="*/ 553720 w 1282700"/>
                <a:gd name="connsiteY25" fmla="*/ 533400 h 1394460"/>
                <a:gd name="connsiteX26" fmla="*/ 424180 w 1282700"/>
                <a:gd name="connsiteY26" fmla="*/ 599440 h 1394460"/>
                <a:gd name="connsiteX27" fmla="*/ 236220 w 1282700"/>
                <a:gd name="connsiteY27" fmla="*/ 495300 h 1394460"/>
                <a:gd name="connsiteX28" fmla="*/ 205740 w 1282700"/>
                <a:gd name="connsiteY28" fmla="*/ 434340 h 1394460"/>
                <a:gd name="connsiteX29" fmla="*/ 167640 w 1282700"/>
                <a:gd name="connsiteY29" fmla="*/ 449580 h 1394460"/>
                <a:gd name="connsiteX30" fmla="*/ 60960 w 1282700"/>
                <a:gd name="connsiteY30" fmla="*/ 391160 h 1394460"/>
                <a:gd name="connsiteX31" fmla="*/ 170180 w 1282700"/>
                <a:gd name="connsiteY31" fmla="*/ 259080 h 1394460"/>
                <a:gd name="connsiteX32" fmla="*/ 187960 w 1282700"/>
                <a:gd name="connsiteY32" fmla="*/ 246380 h 1394460"/>
                <a:gd name="connsiteX33" fmla="*/ 259080 w 1282700"/>
                <a:gd name="connsiteY33" fmla="*/ 198120 h 1394460"/>
                <a:gd name="connsiteX34" fmla="*/ 360680 w 1282700"/>
                <a:gd name="connsiteY34" fmla="*/ 139700 h 1394460"/>
                <a:gd name="connsiteX35" fmla="*/ 378460 w 1282700"/>
                <a:gd name="connsiteY35" fmla="*/ 144780 h 1394460"/>
                <a:gd name="connsiteX36" fmla="*/ 358140 w 1282700"/>
                <a:gd name="connsiteY36" fmla="*/ 81280 h 139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82700" h="1394460">
                  <a:moveTo>
                    <a:pt x="528320" y="0"/>
                  </a:moveTo>
                  <a:lnTo>
                    <a:pt x="916940" y="76200"/>
                  </a:lnTo>
                  <a:lnTo>
                    <a:pt x="1160780" y="271780"/>
                  </a:lnTo>
                  <a:lnTo>
                    <a:pt x="1282700" y="637540"/>
                  </a:lnTo>
                  <a:lnTo>
                    <a:pt x="1201420" y="939800"/>
                  </a:lnTo>
                  <a:lnTo>
                    <a:pt x="881380" y="1310640"/>
                  </a:lnTo>
                  <a:lnTo>
                    <a:pt x="543476" y="1333293"/>
                  </a:lnTo>
                  <a:lnTo>
                    <a:pt x="510540" y="1394460"/>
                  </a:lnTo>
                  <a:lnTo>
                    <a:pt x="142240" y="1214120"/>
                  </a:lnTo>
                  <a:lnTo>
                    <a:pt x="201893" y="1143478"/>
                  </a:lnTo>
                  <a:lnTo>
                    <a:pt x="160020" y="1109980"/>
                  </a:lnTo>
                  <a:lnTo>
                    <a:pt x="60960" y="980440"/>
                  </a:lnTo>
                  <a:lnTo>
                    <a:pt x="15240" y="878840"/>
                  </a:lnTo>
                  <a:lnTo>
                    <a:pt x="0" y="795020"/>
                  </a:lnTo>
                  <a:lnTo>
                    <a:pt x="101600" y="774700"/>
                  </a:lnTo>
                  <a:lnTo>
                    <a:pt x="137160" y="731520"/>
                  </a:lnTo>
                  <a:lnTo>
                    <a:pt x="177800" y="759460"/>
                  </a:lnTo>
                  <a:lnTo>
                    <a:pt x="375920" y="723900"/>
                  </a:lnTo>
                  <a:lnTo>
                    <a:pt x="378460" y="731520"/>
                  </a:lnTo>
                  <a:lnTo>
                    <a:pt x="444500" y="815340"/>
                  </a:lnTo>
                  <a:lnTo>
                    <a:pt x="556260" y="871220"/>
                  </a:lnTo>
                  <a:lnTo>
                    <a:pt x="670560" y="853440"/>
                  </a:lnTo>
                  <a:lnTo>
                    <a:pt x="731520" y="789940"/>
                  </a:lnTo>
                  <a:lnTo>
                    <a:pt x="764540" y="693420"/>
                  </a:lnTo>
                  <a:lnTo>
                    <a:pt x="688340" y="556260"/>
                  </a:lnTo>
                  <a:lnTo>
                    <a:pt x="553720" y="533400"/>
                  </a:lnTo>
                  <a:lnTo>
                    <a:pt x="424180" y="599440"/>
                  </a:lnTo>
                  <a:lnTo>
                    <a:pt x="236220" y="495300"/>
                  </a:lnTo>
                  <a:lnTo>
                    <a:pt x="205740" y="434340"/>
                  </a:lnTo>
                  <a:lnTo>
                    <a:pt x="167640" y="449580"/>
                  </a:lnTo>
                  <a:lnTo>
                    <a:pt x="60960" y="391160"/>
                  </a:lnTo>
                  <a:lnTo>
                    <a:pt x="170180" y="259080"/>
                  </a:lnTo>
                  <a:lnTo>
                    <a:pt x="187960" y="246380"/>
                  </a:lnTo>
                  <a:lnTo>
                    <a:pt x="259080" y="198120"/>
                  </a:lnTo>
                  <a:lnTo>
                    <a:pt x="360680" y="139700"/>
                  </a:lnTo>
                  <a:lnTo>
                    <a:pt x="378460" y="144780"/>
                  </a:lnTo>
                  <a:lnTo>
                    <a:pt x="358140" y="81280"/>
                  </a:lnTo>
                  <a:close/>
                </a:path>
              </a:pathLst>
            </a:cu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spTree>
    <p:custDataLst>
      <p:tags r:id="rId1"/>
    </p:custDataLst>
    <p:extLst>
      <p:ext uri="{BB962C8B-B14F-4D97-AF65-F5344CB8AC3E}">
        <p14:creationId xmlns:p14="http://schemas.microsoft.com/office/powerpoint/2010/main" val="730884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btfpColumnIndicatorGroup2">
            <a:extLst>
              <a:ext uri="{FF2B5EF4-FFF2-40B4-BE49-F238E27FC236}">
                <a16:creationId xmlns:a16="http://schemas.microsoft.com/office/drawing/2014/main" id="{0C9E47FA-8C08-B6CA-C2CE-3BFBAC15B018}"/>
              </a:ext>
            </a:extLst>
          </p:cNvPr>
          <p:cNvGrpSpPr/>
          <p:nvPr/>
        </p:nvGrpSpPr>
        <p:grpSpPr>
          <a:xfrm>
            <a:off x="0" y="6926580"/>
            <a:ext cx="12192000" cy="137160"/>
            <a:chOff x="0" y="6926580"/>
            <a:chExt cx="12192000" cy="137160"/>
          </a:xfrm>
        </p:grpSpPr>
        <p:sp>
          <p:nvSpPr>
            <p:cNvPr id="91" name="btfpColumnGapBlocker298502">
              <a:extLst>
                <a:ext uri="{FF2B5EF4-FFF2-40B4-BE49-F238E27FC236}">
                  <a16:creationId xmlns:a16="http://schemas.microsoft.com/office/drawing/2014/main" id="{6F29256C-412E-92B9-EDFA-D1C83A3194A4}"/>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89" name="btfpColumnGapBlocker704371">
              <a:extLst>
                <a:ext uri="{FF2B5EF4-FFF2-40B4-BE49-F238E27FC236}">
                  <a16:creationId xmlns:a16="http://schemas.microsoft.com/office/drawing/2014/main" id="{22864ABA-2527-29F7-153B-258C99BB6E0A}"/>
                </a:ext>
              </a:extLst>
            </p:cNvPr>
            <p:cNvSpPr/>
            <p:nvPr/>
          </p:nvSpPr>
          <p:spPr bwMode="gray">
            <a:xfrm>
              <a:off x="8842375"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87" name="btfpColumnIndicator301489">
              <a:extLst>
                <a:ext uri="{FF2B5EF4-FFF2-40B4-BE49-F238E27FC236}">
                  <a16:creationId xmlns:a16="http://schemas.microsoft.com/office/drawing/2014/main" id="{73E46242-3EB5-C541-9DAD-934368C0FC79}"/>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85" name="btfpColumnIndicator418036">
              <a:extLst>
                <a:ext uri="{FF2B5EF4-FFF2-40B4-BE49-F238E27FC236}">
                  <a16:creationId xmlns:a16="http://schemas.microsoft.com/office/drawing/2014/main" id="{AE3A4DBD-8ADB-E030-AF42-CCDF530AE61E}"/>
                </a:ext>
              </a:extLst>
            </p:cNvPr>
            <p:cNvCxnSpPr/>
            <p:nvPr/>
          </p:nvCxnSpPr>
          <p:spPr bwMode="gray">
            <a:xfrm flipV="1">
              <a:off x="937577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83" name="btfpColumnGapBlocker224897">
              <a:extLst>
                <a:ext uri="{FF2B5EF4-FFF2-40B4-BE49-F238E27FC236}">
                  <a16:creationId xmlns:a16="http://schemas.microsoft.com/office/drawing/2014/main" id="{F5007367-4133-2703-99AC-2B2E6FDBDD70}"/>
                </a:ext>
              </a:extLst>
            </p:cNvPr>
            <p:cNvSpPr/>
            <p:nvPr/>
          </p:nvSpPr>
          <p:spPr bwMode="gray">
            <a:xfrm>
              <a:off x="5835650"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81" name="btfpColumnIndicator275874">
              <a:extLst>
                <a:ext uri="{FF2B5EF4-FFF2-40B4-BE49-F238E27FC236}">
                  <a16:creationId xmlns:a16="http://schemas.microsoft.com/office/drawing/2014/main" id="{A49FCC51-C886-61F8-AA30-D4150C6B1CAA}"/>
                </a:ext>
              </a:extLst>
            </p:cNvPr>
            <p:cNvCxnSpPr/>
            <p:nvPr/>
          </p:nvCxnSpPr>
          <p:spPr bwMode="gray">
            <a:xfrm flipV="1">
              <a:off x="884237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79" name="btfpColumnIndicator655021">
              <a:extLst>
                <a:ext uri="{FF2B5EF4-FFF2-40B4-BE49-F238E27FC236}">
                  <a16:creationId xmlns:a16="http://schemas.microsoft.com/office/drawing/2014/main" id="{74107D58-EE09-60D5-9BF5-0EBD76D1BFB0}"/>
                </a:ext>
              </a:extLst>
            </p:cNvPr>
            <p:cNvCxnSpPr/>
            <p:nvPr/>
          </p:nvCxnSpPr>
          <p:spPr bwMode="gray">
            <a:xfrm flipV="1">
              <a:off x="63690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77" name="btfpColumnGapBlocker746551">
              <a:extLst>
                <a:ext uri="{FF2B5EF4-FFF2-40B4-BE49-F238E27FC236}">
                  <a16:creationId xmlns:a16="http://schemas.microsoft.com/office/drawing/2014/main" id="{47F14275-D5C7-2B32-6F87-C44CBFAD7555}"/>
                </a:ext>
              </a:extLst>
            </p:cNvPr>
            <p:cNvSpPr/>
            <p:nvPr/>
          </p:nvSpPr>
          <p:spPr bwMode="gray">
            <a:xfrm>
              <a:off x="2828925"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75" name="btfpColumnIndicator886423">
              <a:extLst>
                <a:ext uri="{FF2B5EF4-FFF2-40B4-BE49-F238E27FC236}">
                  <a16:creationId xmlns:a16="http://schemas.microsoft.com/office/drawing/2014/main" id="{1CF1D583-1773-F585-5347-03CCF8B3C077}"/>
                </a:ext>
              </a:extLst>
            </p:cNvPr>
            <p:cNvCxnSpPr/>
            <p:nvPr/>
          </p:nvCxnSpPr>
          <p:spPr bwMode="gray">
            <a:xfrm flipV="1">
              <a:off x="58356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73" name="btfpColumnIndicator780341">
              <a:extLst>
                <a:ext uri="{FF2B5EF4-FFF2-40B4-BE49-F238E27FC236}">
                  <a16:creationId xmlns:a16="http://schemas.microsoft.com/office/drawing/2014/main" id="{80067A6C-E24C-89B5-408B-5D023C55BFF2}"/>
                </a:ext>
              </a:extLst>
            </p:cNvPr>
            <p:cNvCxnSpPr/>
            <p:nvPr/>
          </p:nvCxnSpPr>
          <p:spPr bwMode="gray">
            <a:xfrm flipV="1">
              <a:off x="336232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71" name="btfpColumnGapBlocker218443">
              <a:extLst>
                <a:ext uri="{FF2B5EF4-FFF2-40B4-BE49-F238E27FC236}">
                  <a16:creationId xmlns:a16="http://schemas.microsoft.com/office/drawing/2014/main" id="{31E1B844-949D-0903-5070-C51045C95197}"/>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69" name="btfpColumnIndicator654906">
              <a:extLst>
                <a:ext uri="{FF2B5EF4-FFF2-40B4-BE49-F238E27FC236}">
                  <a16:creationId xmlns:a16="http://schemas.microsoft.com/office/drawing/2014/main" id="{7C5BF047-93D6-47B0-F287-071B09FE448F}"/>
                </a:ext>
              </a:extLst>
            </p:cNvPr>
            <p:cNvCxnSpPr/>
            <p:nvPr/>
          </p:nvCxnSpPr>
          <p:spPr bwMode="gray">
            <a:xfrm flipV="1">
              <a:off x="282892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7" name="btfpColumnIndicator835250">
              <a:extLst>
                <a:ext uri="{FF2B5EF4-FFF2-40B4-BE49-F238E27FC236}">
                  <a16:creationId xmlns:a16="http://schemas.microsoft.com/office/drawing/2014/main" id="{78FCA418-58B1-34B0-9CDC-76A9A095AE51}"/>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92" name="btfpColumnIndicatorGroup1">
            <a:extLst>
              <a:ext uri="{FF2B5EF4-FFF2-40B4-BE49-F238E27FC236}">
                <a16:creationId xmlns:a16="http://schemas.microsoft.com/office/drawing/2014/main" id="{AE273FAC-E34D-F572-BDD8-563103793138}"/>
              </a:ext>
            </a:extLst>
          </p:cNvPr>
          <p:cNvGrpSpPr/>
          <p:nvPr/>
        </p:nvGrpSpPr>
        <p:grpSpPr>
          <a:xfrm>
            <a:off x="0" y="-205740"/>
            <a:ext cx="12192000" cy="137160"/>
            <a:chOff x="0" y="-205740"/>
            <a:chExt cx="12192000" cy="137160"/>
          </a:xfrm>
        </p:grpSpPr>
        <p:sp>
          <p:nvSpPr>
            <p:cNvPr id="90" name="btfpColumnGapBlocker901995">
              <a:extLst>
                <a:ext uri="{FF2B5EF4-FFF2-40B4-BE49-F238E27FC236}">
                  <a16:creationId xmlns:a16="http://schemas.microsoft.com/office/drawing/2014/main" id="{F39FB1E1-C1C8-A1E5-5062-B40D8517CC63}"/>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88" name="btfpColumnGapBlocker290249">
              <a:extLst>
                <a:ext uri="{FF2B5EF4-FFF2-40B4-BE49-F238E27FC236}">
                  <a16:creationId xmlns:a16="http://schemas.microsoft.com/office/drawing/2014/main" id="{C16E75E2-38B2-4144-CB8A-474E2EDDD874}"/>
                </a:ext>
              </a:extLst>
            </p:cNvPr>
            <p:cNvSpPr/>
            <p:nvPr/>
          </p:nvSpPr>
          <p:spPr bwMode="gray">
            <a:xfrm>
              <a:off x="8842375"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86" name="btfpColumnIndicator387587">
              <a:extLst>
                <a:ext uri="{FF2B5EF4-FFF2-40B4-BE49-F238E27FC236}">
                  <a16:creationId xmlns:a16="http://schemas.microsoft.com/office/drawing/2014/main" id="{9FBD470B-DA4D-519E-A48D-6A187BE08A6B}"/>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84" name="btfpColumnIndicator226664">
              <a:extLst>
                <a:ext uri="{FF2B5EF4-FFF2-40B4-BE49-F238E27FC236}">
                  <a16:creationId xmlns:a16="http://schemas.microsoft.com/office/drawing/2014/main" id="{9E8DE997-42C9-3803-C8C2-891D71EF3D8D}"/>
                </a:ext>
              </a:extLst>
            </p:cNvPr>
            <p:cNvCxnSpPr/>
            <p:nvPr/>
          </p:nvCxnSpPr>
          <p:spPr bwMode="gray">
            <a:xfrm flipV="1">
              <a:off x="937577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82" name="btfpColumnGapBlocker949293">
              <a:extLst>
                <a:ext uri="{FF2B5EF4-FFF2-40B4-BE49-F238E27FC236}">
                  <a16:creationId xmlns:a16="http://schemas.microsoft.com/office/drawing/2014/main" id="{D693BA10-DE17-FC23-1855-8A514BD7061F}"/>
                </a:ext>
              </a:extLst>
            </p:cNvPr>
            <p:cNvSpPr/>
            <p:nvPr/>
          </p:nvSpPr>
          <p:spPr bwMode="gray">
            <a:xfrm>
              <a:off x="5835650"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80" name="btfpColumnIndicator990209">
              <a:extLst>
                <a:ext uri="{FF2B5EF4-FFF2-40B4-BE49-F238E27FC236}">
                  <a16:creationId xmlns:a16="http://schemas.microsoft.com/office/drawing/2014/main" id="{175C20CA-0955-AC88-0CF4-86DB2D70A954}"/>
                </a:ext>
              </a:extLst>
            </p:cNvPr>
            <p:cNvCxnSpPr/>
            <p:nvPr/>
          </p:nvCxnSpPr>
          <p:spPr bwMode="gray">
            <a:xfrm flipV="1">
              <a:off x="884237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78" name="btfpColumnIndicator904712">
              <a:extLst>
                <a:ext uri="{FF2B5EF4-FFF2-40B4-BE49-F238E27FC236}">
                  <a16:creationId xmlns:a16="http://schemas.microsoft.com/office/drawing/2014/main" id="{E009C108-6083-FAFF-B171-4B9F2A32AF63}"/>
                </a:ext>
              </a:extLst>
            </p:cNvPr>
            <p:cNvCxnSpPr/>
            <p:nvPr/>
          </p:nvCxnSpPr>
          <p:spPr bwMode="gray">
            <a:xfrm flipV="1">
              <a:off x="63690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76" name="btfpColumnGapBlocker910829">
              <a:extLst>
                <a:ext uri="{FF2B5EF4-FFF2-40B4-BE49-F238E27FC236}">
                  <a16:creationId xmlns:a16="http://schemas.microsoft.com/office/drawing/2014/main" id="{E800AAC2-485A-09AC-0B33-A010A7C533A2}"/>
                </a:ext>
              </a:extLst>
            </p:cNvPr>
            <p:cNvSpPr/>
            <p:nvPr/>
          </p:nvSpPr>
          <p:spPr bwMode="gray">
            <a:xfrm>
              <a:off x="2828925"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74" name="btfpColumnIndicator259037">
              <a:extLst>
                <a:ext uri="{FF2B5EF4-FFF2-40B4-BE49-F238E27FC236}">
                  <a16:creationId xmlns:a16="http://schemas.microsoft.com/office/drawing/2014/main" id="{CA357B93-2644-B93A-F5AF-63ADC19241CD}"/>
                </a:ext>
              </a:extLst>
            </p:cNvPr>
            <p:cNvCxnSpPr/>
            <p:nvPr/>
          </p:nvCxnSpPr>
          <p:spPr bwMode="gray">
            <a:xfrm flipV="1">
              <a:off x="58356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72" name="btfpColumnIndicator600817">
              <a:extLst>
                <a:ext uri="{FF2B5EF4-FFF2-40B4-BE49-F238E27FC236}">
                  <a16:creationId xmlns:a16="http://schemas.microsoft.com/office/drawing/2014/main" id="{A9FF5A9B-FD60-EC5C-E4E0-876D01C6D0DC}"/>
                </a:ext>
              </a:extLst>
            </p:cNvPr>
            <p:cNvCxnSpPr/>
            <p:nvPr/>
          </p:nvCxnSpPr>
          <p:spPr bwMode="gray">
            <a:xfrm flipV="1">
              <a:off x="336232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70" name="btfpColumnGapBlocker761057">
              <a:extLst>
                <a:ext uri="{FF2B5EF4-FFF2-40B4-BE49-F238E27FC236}">
                  <a16:creationId xmlns:a16="http://schemas.microsoft.com/office/drawing/2014/main" id="{A4B3B4AB-70EA-9968-95B5-E8BC44224CAC}"/>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68" name="btfpColumnIndicator636806">
              <a:extLst>
                <a:ext uri="{FF2B5EF4-FFF2-40B4-BE49-F238E27FC236}">
                  <a16:creationId xmlns:a16="http://schemas.microsoft.com/office/drawing/2014/main" id="{58D55FA7-AEA2-8458-59B9-B238FAD90ED0}"/>
                </a:ext>
              </a:extLst>
            </p:cNvPr>
            <p:cNvCxnSpPr/>
            <p:nvPr/>
          </p:nvCxnSpPr>
          <p:spPr bwMode="gray">
            <a:xfrm flipV="1">
              <a:off x="282892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6" name="btfpColumnIndicator737292">
              <a:extLst>
                <a:ext uri="{FF2B5EF4-FFF2-40B4-BE49-F238E27FC236}">
                  <a16:creationId xmlns:a16="http://schemas.microsoft.com/office/drawing/2014/main" id="{5B3F47B0-68A4-4D18-62A8-695739C2E7A1}"/>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48" name="Title 47">
            <a:extLst>
              <a:ext uri="{FF2B5EF4-FFF2-40B4-BE49-F238E27FC236}">
                <a16:creationId xmlns:a16="http://schemas.microsoft.com/office/drawing/2014/main" id="{5B689655-35F0-C2A5-9130-1728E6ACCCEA}"/>
              </a:ext>
            </a:extLst>
          </p:cNvPr>
          <p:cNvSpPr>
            <a:spLocks noGrp="1"/>
          </p:cNvSpPr>
          <p:nvPr>
            <p:ph type="title"/>
          </p:nvPr>
        </p:nvSpPr>
        <p:spPr/>
        <p:txBody>
          <a:bodyPr/>
          <a:lstStyle/>
          <a:p>
            <a:r>
              <a:rPr lang="en-AU" dirty="0"/>
              <a:t>Task 4</a:t>
            </a:r>
          </a:p>
        </p:txBody>
      </p:sp>
      <p:sp>
        <p:nvSpPr>
          <p:cNvPr id="14" name="Content Placeholder 15">
            <a:extLst>
              <a:ext uri="{FF2B5EF4-FFF2-40B4-BE49-F238E27FC236}">
                <a16:creationId xmlns:a16="http://schemas.microsoft.com/office/drawing/2014/main" id="{C1100542-1D39-5EBC-EF8A-FE4D48265290}"/>
              </a:ext>
            </a:extLst>
          </p:cNvPr>
          <p:cNvSpPr txBox="1">
            <a:spLocks/>
          </p:cNvSpPr>
          <p:nvPr/>
        </p:nvSpPr>
        <p:spPr>
          <a:xfrm>
            <a:off x="363127" y="1309963"/>
            <a:ext cx="7271387" cy="3811300"/>
          </a:xfrm>
          <a:prstGeom prst="rect">
            <a:avLst/>
          </a:prstGeom>
        </p:spPr>
        <p:txBody>
          <a:bodyPr wrap="square">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896938" indent="-177800" algn="l" defTabSz="914400" rtl="0" eaLnBrk="1" latinLnBrk="0" hangingPunct="1">
              <a:lnSpc>
                <a:spcPct val="100000"/>
              </a:lnSpc>
              <a:spcBef>
                <a:spcPts val="500"/>
              </a:spcBef>
              <a:buFont typeface="Arial" panose="020B0604020202020204" pitchFamily="34" charset="0"/>
              <a:buChar char="›"/>
              <a:tabLst>
                <a:tab pos="896938" algn="l"/>
              </a:tabLst>
              <a:defRPr sz="1400" kern="1200">
                <a:solidFill>
                  <a:schemeClr val="tx1"/>
                </a:solidFill>
                <a:latin typeface="+mn-lt"/>
                <a:ea typeface="+mn-ea"/>
                <a:cs typeface="+mn-cs"/>
              </a:defRPr>
            </a:lvl3pPr>
            <a:lvl4pPr marL="1163638" indent="-2667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339850" indent="-176213"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dirty="0"/>
              <a:t>In small groups, identify a contract that one of you is currently managing. Identify two critical actions of the supplier where a KPI would be beneficial.    </a:t>
            </a:r>
          </a:p>
          <a:p>
            <a:pPr marL="0" indent="0">
              <a:buNone/>
            </a:pPr>
            <a:endParaRPr lang="en-AU" sz="2000" dirty="0"/>
          </a:p>
          <a:p>
            <a:pPr marL="0" indent="0">
              <a:buNone/>
            </a:pPr>
            <a:r>
              <a:rPr lang="en-AU" sz="2000" dirty="0"/>
              <a:t>Then build one SMART KPI that could be applied to this contract.</a:t>
            </a:r>
          </a:p>
          <a:p>
            <a:pPr marL="0" indent="0">
              <a:buNone/>
            </a:pPr>
            <a:endParaRPr lang="en-AU" sz="2000" dirty="0"/>
          </a:p>
          <a:p>
            <a:pPr marL="0" indent="0">
              <a:buNone/>
            </a:pPr>
            <a:r>
              <a:rPr lang="en-AU" sz="2000" i="1" dirty="0"/>
              <a:t>* Tip – Use the KPI funnel on slide 46 to help determine the key activities.</a:t>
            </a:r>
          </a:p>
          <a:p>
            <a:pPr marL="0" indent="0">
              <a:buNone/>
            </a:pPr>
            <a:r>
              <a:rPr lang="en-AU" sz="2000" dirty="0"/>
              <a:t> </a:t>
            </a:r>
          </a:p>
        </p:txBody>
      </p:sp>
      <p:grpSp>
        <p:nvGrpSpPr>
          <p:cNvPr id="47" name="Group 46">
            <a:extLst>
              <a:ext uri="{FF2B5EF4-FFF2-40B4-BE49-F238E27FC236}">
                <a16:creationId xmlns:a16="http://schemas.microsoft.com/office/drawing/2014/main" id="{96A3BCE8-D527-9777-3363-34D9393A1B39}"/>
              </a:ext>
            </a:extLst>
          </p:cNvPr>
          <p:cNvGrpSpPr/>
          <p:nvPr/>
        </p:nvGrpSpPr>
        <p:grpSpPr>
          <a:xfrm>
            <a:off x="8962691" y="2249693"/>
            <a:ext cx="2363711" cy="2358613"/>
            <a:chOff x="2079093" y="1413470"/>
            <a:chExt cx="1817144" cy="1813225"/>
          </a:xfrm>
          <a:noFill/>
        </p:grpSpPr>
        <p:sp>
          <p:nvSpPr>
            <p:cNvPr id="15" name="Freeform 2401">
              <a:extLst>
                <a:ext uri="{FF2B5EF4-FFF2-40B4-BE49-F238E27FC236}">
                  <a16:creationId xmlns:a16="http://schemas.microsoft.com/office/drawing/2014/main" id="{83354E27-773F-0582-ECDE-AA6FB0C630F9}"/>
                </a:ext>
              </a:extLst>
            </p:cNvPr>
            <p:cNvSpPr>
              <a:spLocks/>
            </p:cNvSpPr>
            <p:nvPr/>
          </p:nvSpPr>
          <p:spPr bwMode="gray">
            <a:xfrm>
              <a:off x="2079093" y="3124873"/>
              <a:ext cx="732340" cy="101822"/>
            </a:xfrm>
            <a:custGeom>
              <a:avLst/>
              <a:gdLst>
                <a:gd name="T0" fmla="*/ 0 w 79"/>
                <a:gd name="T1" fmla="*/ 5 h 11"/>
                <a:gd name="T2" fmla="*/ 4 w 79"/>
                <a:gd name="T3" fmla="*/ 0 h 11"/>
                <a:gd name="T4" fmla="*/ 74 w 79"/>
                <a:gd name="T5" fmla="*/ 0 h 11"/>
                <a:gd name="T6" fmla="*/ 79 w 79"/>
                <a:gd name="T7" fmla="*/ 5 h 11"/>
                <a:gd name="T8" fmla="*/ 79 w 79"/>
                <a:gd name="T9" fmla="*/ 5 h 11"/>
                <a:gd name="T10" fmla="*/ 74 w 79"/>
                <a:gd name="T11" fmla="*/ 11 h 11"/>
                <a:gd name="T12" fmla="*/ 4 w 79"/>
                <a:gd name="T13" fmla="*/ 11 h 11"/>
                <a:gd name="T14" fmla="*/ 0 w 79"/>
                <a:gd name="T15" fmla="*/ 5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11">
                  <a:moveTo>
                    <a:pt x="0" y="5"/>
                  </a:moveTo>
                  <a:cubicBezTo>
                    <a:pt x="0" y="2"/>
                    <a:pt x="2" y="0"/>
                    <a:pt x="4" y="0"/>
                  </a:cubicBezTo>
                  <a:cubicBezTo>
                    <a:pt x="74" y="0"/>
                    <a:pt x="74" y="0"/>
                    <a:pt x="74" y="0"/>
                  </a:cubicBezTo>
                  <a:cubicBezTo>
                    <a:pt x="77" y="0"/>
                    <a:pt x="79" y="2"/>
                    <a:pt x="79" y="5"/>
                  </a:cubicBezTo>
                  <a:cubicBezTo>
                    <a:pt x="79" y="5"/>
                    <a:pt x="79" y="5"/>
                    <a:pt x="79" y="5"/>
                  </a:cubicBezTo>
                  <a:cubicBezTo>
                    <a:pt x="79" y="8"/>
                    <a:pt x="77" y="11"/>
                    <a:pt x="74" y="11"/>
                  </a:cubicBezTo>
                  <a:cubicBezTo>
                    <a:pt x="4" y="11"/>
                    <a:pt x="4" y="11"/>
                    <a:pt x="4" y="11"/>
                  </a:cubicBezTo>
                  <a:cubicBezTo>
                    <a:pt x="2" y="11"/>
                    <a:pt x="0" y="8"/>
                    <a:pt x="0" y="5"/>
                  </a:cubicBezTo>
                  <a:close/>
                </a:path>
              </a:pathLst>
            </a:custGeom>
            <a:grpFill/>
            <a:ln w="38100"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647B"/>
                </a:solidFill>
                <a:effectLst/>
                <a:uLnTx/>
                <a:uFillTx/>
                <a:latin typeface="Arial"/>
                <a:ea typeface="+mn-ea"/>
                <a:cs typeface="+mn-cs"/>
              </a:endParaRPr>
            </a:p>
          </p:txBody>
        </p:sp>
        <p:sp>
          <p:nvSpPr>
            <p:cNvPr id="16" name="Freeform 2402">
              <a:extLst>
                <a:ext uri="{FF2B5EF4-FFF2-40B4-BE49-F238E27FC236}">
                  <a16:creationId xmlns:a16="http://schemas.microsoft.com/office/drawing/2014/main" id="{1914C881-78B5-FF2F-F3FA-CBA0B19DD9D2}"/>
                </a:ext>
              </a:extLst>
            </p:cNvPr>
            <p:cNvSpPr>
              <a:spLocks/>
            </p:cNvSpPr>
            <p:nvPr/>
          </p:nvSpPr>
          <p:spPr bwMode="gray">
            <a:xfrm>
              <a:off x="2878011" y="2114480"/>
              <a:ext cx="618769" cy="454287"/>
            </a:xfrm>
            <a:custGeom>
              <a:avLst/>
              <a:gdLst>
                <a:gd name="T0" fmla="*/ 2 w 67"/>
                <a:gd name="T1" fmla="*/ 7 h 49"/>
                <a:gd name="T2" fmla="*/ 7 w 67"/>
                <a:gd name="T3" fmla="*/ 0 h 49"/>
                <a:gd name="T4" fmla="*/ 14 w 67"/>
                <a:gd name="T5" fmla="*/ 5 h 49"/>
                <a:gd name="T6" fmla="*/ 60 w 67"/>
                <a:gd name="T7" fmla="*/ 32 h 49"/>
                <a:gd name="T8" fmla="*/ 67 w 67"/>
                <a:gd name="T9" fmla="*/ 36 h 49"/>
                <a:gd name="T10" fmla="*/ 63 w 67"/>
                <a:gd name="T11" fmla="*/ 43 h 49"/>
                <a:gd name="T12" fmla="*/ 51 w 67"/>
                <a:gd name="T13" fmla="*/ 46 h 49"/>
                <a:gd name="T14" fmla="*/ 6 w 67"/>
                <a:gd name="T15" fmla="*/ 19 h 49"/>
                <a:gd name="T16" fmla="*/ 2 w 67"/>
                <a:gd name="T17"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49">
                  <a:moveTo>
                    <a:pt x="2" y="7"/>
                  </a:moveTo>
                  <a:cubicBezTo>
                    <a:pt x="7" y="0"/>
                    <a:pt x="7" y="0"/>
                    <a:pt x="7" y="0"/>
                  </a:cubicBezTo>
                  <a:cubicBezTo>
                    <a:pt x="14" y="5"/>
                    <a:pt x="14" y="5"/>
                    <a:pt x="14" y="5"/>
                  </a:cubicBezTo>
                  <a:cubicBezTo>
                    <a:pt x="60" y="32"/>
                    <a:pt x="60" y="32"/>
                    <a:pt x="60" y="32"/>
                  </a:cubicBezTo>
                  <a:cubicBezTo>
                    <a:pt x="67" y="36"/>
                    <a:pt x="67" y="36"/>
                    <a:pt x="67" y="36"/>
                  </a:cubicBezTo>
                  <a:cubicBezTo>
                    <a:pt x="63" y="43"/>
                    <a:pt x="63" y="43"/>
                    <a:pt x="63" y="43"/>
                  </a:cubicBezTo>
                  <a:cubicBezTo>
                    <a:pt x="61" y="47"/>
                    <a:pt x="55" y="49"/>
                    <a:pt x="51" y="46"/>
                  </a:cubicBezTo>
                  <a:cubicBezTo>
                    <a:pt x="6" y="19"/>
                    <a:pt x="6" y="19"/>
                    <a:pt x="6" y="19"/>
                  </a:cubicBezTo>
                  <a:cubicBezTo>
                    <a:pt x="1" y="17"/>
                    <a:pt x="0" y="11"/>
                    <a:pt x="2" y="7"/>
                  </a:cubicBezTo>
                  <a:close/>
                </a:path>
              </a:pathLst>
            </a:custGeom>
            <a:grpFill/>
            <a:ln w="38100"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647B"/>
                </a:solidFill>
                <a:effectLst/>
                <a:uLnTx/>
                <a:uFillTx/>
                <a:latin typeface="Arial"/>
                <a:ea typeface="+mn-ea"/>
                <a:cs typeface="+mn-cs"/>
              </a:endParaRPr>
            </a:p>
          </p:txBody>
        </p:sp>
        <p:sp>
          <p:nvSpPr>
            <p:cNvPr id="17" name="Freeform 2403">
              <a:extLst>
                <a:ext uri="{FF2B5EF4-FFF2-40B4-BE49-F238E27FC236}">
                  <a16:creationId xmlns:a16="http://schemas.microsoft.com/office/drawing/2014/main" id="{786FBA25-6D34-D350-DDEB-F8188464E4D8}"/>
                </a:ext>
              </a:extLst>
            </p:cNvPr>
            <p:cNvSpPr>
              <a:spLocks/>
            </p:cNvSpPr>
            <p:nvPr/>
          </p:nvSpPr>
          <p:spPr bwMode="gray">
            <a:xfrm>
              <a:off x="3007248" y="1413470"/>
              <a:ext cx="888989" cy="924237"/>
            </a:xfrm>
            <a:custGeom>
              <a:avLst/>
              <a:gdLst>
                <a:gd name="T0" fmla="*/ 79 w 96"/>
                <a:gd name="T1" fmla="*/ 16 h 100"/>
                <a:gd name="T2" fmla="*/ 64 w 96"/>
                <a:gd name="T3" fmla="*/ 7 h 100"/>
                <a:gd name="T4" fmla="*/ 28 w 96"/>
                <a:gd name="T5" fmla="*/ 16 h 100"/>
                <a:gd name="T6" fmla="*/ 0 w 96"/>
                <a:gd name="T7" fmla="*/ 64 h 100"/>
                <a:gd name="T8" fmla="*/ 61 w 96"/>
                <a:gd name="T9" fmla="*/ 100 h 100"/>
                <a:gd name="T10" fmla="*/ 89 w 96"/>
                <a:gd name="T11" fmla="*/ 52 h 100"/>
                <a:gd name="T12" fmla="*/ 79 w 96"/>
                <a:gd name="T13" fmla="*/ 16 h 100"/>
              </a:gdLst>
              <a:ahLst/>
              <a:cxnLst>
                <a:cxn ang="0">
                  <a:pos x="T0" y="T1"/>
                </a:cxn>
                <a:cxn ang="0">
                  <a:pos x="T2" y="T3"/>
                </a:cxn>
                <a:cxn ang="0">
                  <a:pos x="T4" y="T5"/>
                </a:cxn>
                <a:cxn ang="0">
                  <a:pos x="T6" y="T7"/>
                </a:cxn>
                <a:cxn ang="0">
                  <a:pos x="T8" y="T9"/>
                </a:cxn>
                <a:cxn ang="0">
                  <a:pos x="T10" y="T11"/>
                </a:cxn>
                <a:cxn ang="0">
                  <a:pos x="T12" y="T13"/>
                </a:cxn>
              </a:cxnLst>
              <a:rect l="0" t="0" r="r" b="b"/>
              <a:pathLst>
                <a:path w="96" h="100">
                  <a:moveTo>
                    <a:pt x="79" y="16"/>
                  </a:moveTo>
                  <a:cubicBezTo>
                    <a:pt x="64" y="7"/>
                    <a:pt x="64" y="7"/>
                    <a:pt x="64" y="7"/>
                  </a:cubicBezTo>
                  <a:cubicBezTo>
                    <a:pt x="51" y="0"/>
                    <a:pt x="35" y="4"/>
                    <a:pt x="28" y="16"/>
                  </a:cubicBezTo>
                  <a:cubicBezTo>
                    <a:pt x="0" y="64"/>
                    <a:pt x="0" y="64"/>
                    <a:pt x="0" y="64"/>
                  </a:cubicBezTo>
                  <a:cubicBezTo>
                    <a:pt x="61" y="100"/>
                    <a:pt x="61" y="100"/>
                    <a:pt x="61" y="100"/>
                  </a:cubicBezTo>
                  <a:cubicBezTo>
                    <a:pt x="89" y="52"/>
                    <a:pt x="89" y="52"/>
                    <a:pt x="89" y="52"/>
                  </a:cubicBezTo>
                  <a:cubicBezTo>
                    <a:pt x="96" y="39"/>
                    <a:pt x="92" y="23"/>
                    <a:pt x="79" y="16"/>
                  </a:cubicBezTo>
                  <a:close/>
                </a:path>
              </a:pathLst>
            </a:custGeom>
            <a:grpFill/>
            <a:ln w="38100"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647B"/>
                </a:solidFill>
                <a:effectLst/>
                <a:uLnTx/>
                <a:uFillTx/>
                <a:latin typeface="Arial"/>
                <a:ea typeface="+mn-ea"/>
                <a:cs typeface="+mn-cs"/>
              </a:endParaRPr>
            </a:p>
          </p:txBody>
        </p:sp>
        <p:sp>
          <p:nvSpPr>
            <p:cNvPr id="18" name="Freeform 2404">
              <a:extLst>
                <a:ext uri="{FF2B5EF4-FFF2-40B4-BE49-F238E27FC236}">
                  <a16:creationId xmlns:a16="http://schemas.microsoft.com/office/drawing/2014/main" id="{6F5BCBC9-7889-858D-E680-C82960F56EDC}"/>
                </a:ext>
              </a:extLst>
            </p:cNvPr>
            <p:cNvSpPr>
              <a:spLocks/>
            </p:cNvSpPr>
            <p:nvPr/>
          </p:nvSpPr>
          <p:spPr bwMode="gray">
            <a:xfrm>
              <a:off x="2607789" y="2412114"/>
              <a:ext cx="697092" cy="650099"/>
            </a:xfrm>
            <a:custGeom>
              <a:avLst/>
              <a:gdLst>
                <a:gd name="T0" fmla="*/ 47 w 75"/>
                <a:gd name="T1" fmla="*/ 36 h 70"/>
                <a:gd name="T2" fmla="*/ 44 w 75"/>
                <a:gd name="T3" fmla="*/ 24 h 70"/>
                <a:gd name="T4" fmla="*/ 32 w 75"/>
                <a:gd name="T5" fmla="*/ 27 h 70"/>
                <a:gd name="T6" fmla="*/ 32 w 75"/>
                <a:gd name="T7" fmla="*/ 35 h 70"/>
                <a:gd name="T8" fmla="*/ 14 w 75"/>
                <a:gd name="T9" fmla="*/ 65 h 70"/>
                <a:gd name="T10" fmla="*/ 1 w 75"/>
                <a:gd name="T11" fmla="*/ 18 h 70"/>
                <a:gd name="T12" fmla="*/ 4 w 75"/>
                <a:gd name="T13" fmla="*/ 11 h 70"/>
                <a:gd name="T14" fmla="*/ 28 w 75"/>
                <a:gd name="T15" fmla="*/ 1 h 70"/>
                <a:gd name="T16" fmla="*/ 38 w 75"/>
                <a:gd name="T17" fmla="*/ 1 h 70"/>
                <a:gd name="T18" fmla="*/ 66 w 75"/>
                <a:gd name="T19" fmla="*/ 18 h 70"/>
                <a:gd name="T20" fmla="*/ 72 w 75"/>
                <a:gd name="T21" fmla="*/ 26 h 70"/>
                <a:gd name="T22" fmla="*/ 74 w 75"/>
                <a:gd name="T23" fmla="*/ 52 h 70"/>
                <a:gd name="T24" fmla="*/ 70 w 75"/>
                <a:gd name="T25" fmla="*/ 58 h 70"/>
                <a:gd name="T26" fmla="*/ 22 w 75"/>
                <a:gd name="T27" fmla="*/ 70 h 70"/>
                <a:gd name="T28" fmla="*/ 40 w 75"/>
                <a:gd name="T29" fmla="*/ 40 h 70"/>
                <a:gd name="T30" fmla="*/ 47 w 75"/>
                <a:gd name="T31"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70">
                  <a:moveTo>
                    <a:pt x="47" y="36"/>
                  </a:moveTo>
                  <a:cubicBezTo>
                    <a:pt x="49" y="32"/>
                    <a:pt x="48" y="26"/>
                    <a:pt x="44" y="24"/>
                  </a:cubicBezTo>
                  <a:cubicBezTo>
                    <a:pt x="39" y="22"/>
                    <a:pt x="34" y="23"/>
                    <a:pt x="32" y="27"/>
                  </a:cubicBezTo>
                  <a:cubicBezTo>
                    <a:pt x="30" y="29"/>
                    <a:pt x="30" y="33"/>
                    <a:pt x="32" y="35"/>
                  </a:cubicBezTo>
                  <a:cubicBezTo>
                    <a:pt x="14" y="65"/>
                    <a:pt x="14" y="65"/>
                    <a:pt x="14" y="65"/>
                  </a:cubicBezTo>
                  <a:cubicBezTo>
                    <a:pt x="1" y="18"/>
                    <a:pt x="1" y="18"/>
                    <a:pt x="1" y="18"/>
                  </a:cubicBezTo>
                  <a:cubicBezTo>
                    <a:pt x="0" y="15"/>
                    <a:pt x="2" y="12"/>
                    <a:pt x="4" y="11"/>
                  </a:cubicBezTo>
                  <a:cubicBezTo>
                    <a:pt x="28" y="1"/>
                    <a:pt x="28" y="1"/>
                    <a:pt x="28" y="1"/>
                  </a:cubicBezTo>
                  <a:cubicBezTo>
                    <a:pt x="31" y="0"/>
                    <a:pt x="35" y="0"/>
                    <a:pt x="38" y="1"/>
                  </a:cubicBezTo>
                  <a:cubicBezTo>
                    <a:pt x="66" y="18"/>
                    <a:pt x="66" y="18"/>
                    <a:pt x="66" y="18"/>
                  </a:cubicBezTo>
                  <a:cubicBezTo>
                    <a:pt x="69" y="20"/>
                    <a:pt x="71" y="23"/>
                    <a:pt x="72" y="26"/>
                  </a:cubicBezTo>
                  <a:cubicBezTo>
                    <a:pt x="74" y="52"/>
                    <a:pt x="74" y="52"/>
                    <a:pt x="74" y="52"/>
                  </a:cubicBezTo>
                  <a:cubicBezTo>
                    <a:pt x="75" y="55"/>
                    <a:pt x="73" y="58"/>
                    <a:pt x="70" y="58"/>
                  </a:cubicBezTo>
                  <a:cubicBezTo>
                    <a:pt x="22" y="70"/>
                    <a:pt x="22" y="70"/>
                    <a:pt x="22" y="70"/>
                  </a:cubicBezTo>
                  <a:cubicBezTo>
                    <a:pt x="40" y="40"/>
                    <a:pt x="40" y="40"/>
                    <a:pt x="40" y="40"/>
                  </a:cubicBezTo>
                  <a:cubicBezTo>
                    <a:pt x="43" y="40"/>
                    <a:pt x="45" y="38"/>
                    <a:pt x="47" y="36"/>
                  </a:cubicBezTo>
                  <a:close/>
                </a:path>
              </a:pathLst>
            </a:custGeom>
            <a:grpFill/>
            <a:ln w="38100" cap="flat" cmpd="sng" algn="ctr">
              <a:solidFill>
                <a:schemeClr val="bg1"/>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647B"/>
                </a:solidFill>
                <a:effectLst/>
                <a:uLnTx/>
                <a:uFillTx/>
                <a:latin typeface="Arial"/>
                <a:ea typeface="+mn-ea"/>
                <a:cs typeface="+mn-cs"/>
              </a:endParaRPr>
            </a:p>
          </p:txBody>
        </p:sp>
      </p:grpSp>
    </p:spTree>
    <p:custDataLst>
      <p:tags r:id="rId1"/>
    </p:custDataLst>
    <p:extLst>
      <p:ext uri="{BB962C8B-B14F-4D97-AF65-F5344CB8AC3E}">
        <p14:creationId xmlns:p14="http://schemas.microsoft.com/office/powerpoint/2010/main" val="38370117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btfpColumnIndicatorGroup2">
            <a:extLst>
              <a:ext uri="{FF2B5EF4-FFF2-40B4-BE49-F238E27FC236}">
                <a16:creationId xmlns:a16="http://schemas.microsoft.com/office/drawing/2014/main" id="{69CF3334-F189-7FF3-0C96-69C8FB43C6CD}"/>
              </a:ext>
            </a:extLst>
          </p:cNvPr>
          <p:cNvGrpSpPr/>
          <p:nvPr/>
        </p:nvGrpSpPr>
        <p:grpSpPr>
          <a:xfrm>
            <a:off x="0" y="6926580"/>
            <a:ext cx="12192000" cy="137160"/>
            <a:chOff x="0" y="6926580"/>
            <a:chExt cx="12192000" cy="137160"/>
          </a:xfrm>
        </p:grpSpPr>
        <p:sp>
          <p:nvSpPr>
            <p:cNvPr id="21" name="btfpColumnGapBlocker180583">
              <a:extLst>
                <a:ext uri="{FF2B5EF4-FFF2-40B4-BE49-F238E27FC236}">
                  <a16:creationId xmlns:a16="http://schemas.microsoft.com/office/drawing/2014/main" id="{D6ED3F6B-280E-3FDD-BB2A-84736732BCDF}"/>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9" name="btfpColumnGapBlocker227495">
              <a:extLst>
                <a:ext uri="{FF2B5EF4-FFF2-40B4-BE49-F238E27FC236}">
                  <a16:creationId xmlns:a16="http://schemas.microsoft.com/office/drawing/2014/main" id="{831AA6D8-DB5E-61C8-0D3A-100D6618EC92}"/>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7" name="btfpColumnIndicator915203">
              <a:extLst>
                <a:ext uri="{FF2B5EF4-FFF2-40B4-BE49-F238E27FC236}">
                  <a16:creationId xmlns:a16="http://schemas.microsoft.com/office/drawing/2014/main" id="{2C67E8EB-9FF5-96FB-F8EA-8CF8BAB5B6DA}"/>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btfpColumnIndicator954128">
              <a:extLst>
                <a:ext uri="{FF2B5EF4-FFF2-40B4-BE49-F238E27FC236}">
                  <a16:creationId xmlns:a16="http://schemas.microsoft.com/office/drawing/2014/main" id="{C51179F0-50EF-0126-94BA-ADBA881F4B1A}"/>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2" name="btfpColumnIndicatorGroup1">
            <a:extLst>
              <a:ext uri="{FF2B5EF4-FFF2-40B4-BE49-F238E27FC236}">
                <a16:creationId xmlns:a16="http://schemas.microsoft.com/office/drawing/2014/main" id="{0615F760-5E74-127D-CF3F-B201CF58442B}"/>
              </a:ext>
            </a:extLst>
          </p:cNvPr>
          <p:cNvGrpSpPr/>
          <p:nvPr/>
        </p:nvGrpSpPr>
        <p:grpSpPr>
          <a:xfrm>
            <a:off x="0" y="-205740"/>
            <a:ext cx="12192000" cy="137160"/>
            <a:chOff x="0" y="-205740"/>
            <a:chExt cx="12192000" cy="137160"/>
          </a:xfrm>
        </p:grpSpPr>
        <p:sp>
          <p:nvSpPr>
            <p:cNvPr id="20" name="btfpColumnGapBlocker849431">
              <a:extLst>
                <a:ext uri="{FF2B5EF4-FFF2-40B4-BE49-F238E27FC236}">
                  <a16:creationId xmlns:a16="http://schemas.microsoft.com/office/drawing/2014/main" id="{6F63E60D-78FD-A1B5-D752-004B85117DFA}"/>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8" name="btfpColumnGapBlocker986343">
              <a:extLst>
                <a:ext uri="{FF2B5EF4-FFF2-40B4-BE49-F238E27FC236}">
                  <a16:creationId xmlns:a16="http://schemas.microsoft.com/office/drawing/2014/main" id="{FE404842-C86E-E84A-7391-0E44336C85DA}"/>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6" name="btfpColumnIndicator847498">
              <a:extLst>
                <a:ext uri="{FF2B5EF4-FFF2-40B4-BE49-F238E27FC236}">
                  <a16:creationId xmlns:a16="http://schemas.microsoft.com/office/drawing/2014/main" id="{9AF82F00-3640-030A-8B6E-83846EB94266}"/>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4" name="btfpColumnIndicator727656">
              <a:extLst>
                <a:ext uri="{FF2B5EF4-FFF2-40B4-BE49-F238E27FC236}">
                  <a16:creationId xmlns:a16="http://schemas.microsoft.com/office/drawing/2014/main" id="{4892B97A-0A54-B47D-D27E-7EF7B35F4138}"/>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66562" name="Title 1"/>
          <p:cNvSpPr>
            <a:spLocks noGrp="1"/>
          </p:cNvSpPr>
          <p:nvPr>
            <p:ph type="title"/>
          </p:nvPr>
        </p:nvSpPr>
        <p:spPr>
          <a:xfrm>
            <a:off x="355107" y="1"/>
            <a:ext cx="11481786" cy="79898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AU" dirty="0"/>
              <a:t>KPIs - Checklist</a:t>
            </a:r>
          </a:p>
        </p:txBody>
      </p:sp>
      <p:sp>
        <p:nvSpPr>
          <p:cNvPr id="66563" name="Content Placeholder 2"/>
          <p:cNvSpPr>
            <a:spLocks noGrp="1"/>
          </p:cNvSpPr>
          <p:nvPr>
            <p:ph idx="4294967295"/>
          </p:nvPr>
        </p:nvSpPr>
        <p:spPr>
          <a:xfrm>
            <a:off x="355108" y="1639285"/>
            <a:ext cx="7752738" cy="4314826"/>
          </a:xfrm>
        </p:spPr>
        <p:txBody>
          <a:bodyPr>
            <a:noAutofit/>
          </a:bodyPr>
          <a:lstStyle/>
          <a:p>
            <a:pPr marL="342900" lvl="1" indent="-342900">
              <a:lnSpc>
                <a:spcPct val="120000"/>
              </a:lnSpc>
              <a:spcBef>
                <a:spcPct val="0"/>
              </a:spcBef>
              <a:spcAft>
                <a:spcPts val="1200"/>
              </a:spcAft>
              <a:buClr>
                <a:schemeClr val="tx1"/>
              </a:buClr>
              <a:buSzPct val="100000"/>
              <a:buFont typeface="Arial" panose="020B0604020202020204" pitchFamily="34" charset="0"/>
              <a:buChar char="•"/>
              <a:tabLst>
                <a:tab pos="457068" algn="l"/>
              </a:tabLst>
              <a:defRPr/>
            </a:pPr>
            <a:r>
              <a:rPr lang="en-AU" sz="1600" dirty="0">
                <a:ea typeface="+mn-ea"/>
                <a:cs typeface="+mn-cs"/>
              </a:rPr>
              <a:t>Is the supplier ultimately accountable? Are they responsible?</a:t>
            </a:r>
          </a:p>
          <a:p>
            <a:pPr marL="342900" lvl="1" indent="-342900">
              <a:lnSpc>
                <a:spcPct val="120000"/>
              </a:lnSpc>
              <a:spcBef>
                <a:spcPct val="0"/>
              </a:spcBef>
              <a:spcAft>
                <a:spcPts val="1200"/>
              </a:spcAft>
              <a:buClr>
                <a:schemeClr val="tx1"/>
              </a:buClr>
              <a:buSzPct val="100000"/>
              <a:buFont typeface="Arial" panose="020B0604020202020204" pitchFamily="34" charset="0"/>
              <a:buChar char="•"/>
              <a:tabLst>
                <a:tab pos="457068" algn="l"/>
              </a:tabLst>
              <a:defRPr/>
            </a:pPr>
            <a:r>
              <a:rPr lang="en-AU" sz="1600" dirty="0">
                <a:ea typeface="+mn-ea"/>
                <a:cs typeface="+mn-cs"/>
              </a:rPr>
              <a:t>Are there any outside factors that affect the performance of the objectives?</a:t>
            </a:r>
          </a:p>
          <a:p>
            <a:pPr marL="342900" lvl="1" indent="-342900">
              <a:lnSpc>
                <a:spcPct val="120000"/>
              </a:lnSpc>
              <a:spcBef>
                <a:spcPct val="0"/>
              </a:spcBef>
              <a:spcAft>
                <a:spcPts val="1200"/>
              </a:spcAft>
              <a:buClr>
                <a:schemeClr val="tx1"/>
              </a:buClr>
              <a:buSzPct val="100000"/>
              <a:buFont typeface="Arial" panose="020B0604020202020204" pitchFamily="34" charset="0"/>
              <a:buChar char="•"/>
              <a:tabLst>
                <a:tab pos="457068" algn="l"/>
              </a:tabLst>
              <a:defRPr/>
            </a:pPr>
            <a:r>
              <a:rPr lang="en-AU" sz="1600" dirty="0">
                <a:ea typeface="+mn-ea"/>
                <a:cs typeface="+mn-cs"/>
              </a:rPr>
              <a:t>Is data self-assessed by the supplier or can it be verified independently?</a:t>
            </a:r>
          </a:p>
          <a:p>
            <a:pPr marL="342900" lvl="1" indent="-342900">
              <a:lnSpc>
                <a:spcPct val="120000"/>
              </a:lnSpc>
              <a:spcBef>
                <a:spcPct val="0"/>
              </a:spcBef>
              <a:spcAft>
                <a:spcPts val="1200"/>
              </a:spcAft>
              <a:buClr>
                <a:schemeClr val="tx1"/>
              </a:buClr>
              <a:buSzPct val="100000"/>
              <a:buFont typeface="Arial" panose="020B0604020202020204" pitchFamily="34" charset="0"/>
              <a:buChar char="•"/>
              <a:tabLst>
                <a:tab pos="457068" algn="l"/>
              </a:tabLst>
              <a:defRPr/>
            </a:pPr>
            <a:r>
              <a:rPr lang="en-AU" sz="1600" dirty="0">
                <a:ea typeface="+mn-ea"/>
                <a:cs typeface="+mn-cs"/>
              </a:rPr>
              <a:t>Are the targets clear and jointly understood?</a:t>
            </a:r>
          </a:p>
          <a:p>
            <a:pPr marL="342900" lvl="1" indent="-342900">
              <a:lnSpc>
                <a:spcPct val="120000"/>
              </a:lnSpc>
              <a:spcBef>
                <a:spcPct val="0"/>
              </a:spcBef>
              <a:spcAft>
                <a:spcPts val="1200"/>
              </a:spcAft>
              <a:buClr>
                <a:schemeClr val="tx1"/>
              </a:buClr>
              <a:buSzPct val="100000"/>
              <a:buFont typeface="Arial" panose="020B0604020202020204" pitchFamily="34" charset="0"/>
              <a:buChar char="•"/>
              <a:tabLst>
                <a:tab pos="457068" algn="l"/>
              </a:tabLst>
              <a:defRPr/>
            </a:pPr>
            <a:r>
              <a:rPr lang="en-AU" sz="1600" dirty="0">
                <a:ea typeface="+mn-ea"/>
                <a:cs typeface="+mn-cs"/>
              </a:rPr>
              <a:t>Remember the type of supply relationship we want to develop</a:t>
            </a:r>
          </a:p>
          <a:p>
            <a:pPr marL="342900" lvl="1" indent="-342900">
              <a:lnSpc>
                <a:spcPct val="120000"/>
              </a:lnSpc>
              <a:spcBef>
                <a:spcPct val="0"/>
              </a:spcBef>
              <a:spcAft>
                <a:spcPts val="1200"/>
              </a:spcAft>
              <a:buClr>
                <a:schemeClr val="tx1"/>
              </a:buClr>
              <a:buSzPct val="100000"/>
              <a:buFont typeface="Arial" panose="020B0604020202020204" pitchFamily="34" charset="0"/>
              <a:buChar char="•"/>
              <a:tabLst>
                <a:tab pos="457068" algn="l"/>
              </a:tabLst>
              <a:defRPr/>
            </a:pPr>
            <a:r>
              <a:rPr lang="en-AU" sz="1600" dirty="0">
                <a:ea typeface="+mn-ea"/>
                <a:cs typeface="+mn-cs"/>
              </a:rPr>
              <a:t>Review KPIs regularly for relevance and if necessary, update</a:t>
            </a:r>
          </a:p>
          <a:p>
            <a:pPr marL="342900" lvl="1" indent="-342900">
              <a:lnSpc>
                <a:spcPct val="120000"/>
              </a:lnSpc>
              <a:spcBef>
                <a:spcPct val="0"/>
              </a:spcBef>
              <a:spcAft>
                <a:spcPts val="1200"/>
              </a:spcAft>
              <a:buClr>
                <a:schemeClr val="tx1"/>
              </a:buClr>
              <a:buSzPct val="100000"/>
              <a:buFont typeface="Arial" panose="020B0604020202020204" pitchFamily="34" charset="0"/>
              <a:buChar char="•"/>
              <a:tabLst>
                <a:tab pos="457068" algn="l"/>
              </a:tabLst>
              <a:defRPr/>
            </a:pPr>
            <a:r>
              <a:rPr lang="en-AU" sz="1600" dirty="0">
                <a:ea typeface="+mn-ea"/>
                <a:cs typeface="+mn-cs"/>
              </a:rPr>
              <a:t>If there are too many KPIs, if they are too difficult to measure, and if targets are not realistic, supply performance will be at risk.</a:t>
            </a:r>
          </a:p>
          <a:p>
            <a:pPr marL="342900" lvl="1" indent="-342900">
              <a:lnSpc>
                <a:spcPct val="120000"/>
              </a:lnSpc>
              <a:spcBef>
                <a:spcPct val="0"/>
              </a:spcBef>
              <a:spcAft>
                <a:spcPts val="1200"/>
              </a:spcAft>
              <a:buClr>
                <a:schemeClr val="tx1"/>
              </a:buClr>
              <a:buSzPct val="100000"/>
              <a:buFont typeface="Arial" panose="020B0604020202020204" pitchFamily="34" charset="0"/>
              <a:buChar char="•"/>
              <a:tabLst>
                <a:tab pos="457068" algn="l"/>
              </a:tabLst>
              <a:defRPr/>
            </a:pPr>
            <a:r>
              <a:rPr lang="en-AU" sz="1600" dirty="0">
                <a:ea typeface="+mn-ea"/>
                <a:cs typeface="+mn-cs"/>
              </a:rPr>
              <a:t>Ensure key link to Scope of Work or Specification</a:t>
            </a:r>
          </a:p>
          <a:p>
            <a:pPr marL="342900" lvl="1" indent="-342900">
              <a:lnSpc>
                <a:spcPct val="120000"/>
              </a:lnSpc>
              <a:spcBef>
                <a:spcPct val="0"/>
              </a:spcBef>
              <a:spcAft>
                <a:spcPts val="1200"/>
              </a:spcAft>
              <a:buClr>
                <a:schemeClr val="tx1"/>
              </a:buClr>
              <a:buSzPct val="100000"/>
              <a:buFont typeface="Arial" panose="020B0604020202020204" pitchFamily="34" charset="0"/>
              <a:buChar char="•"/>
              <a:tabLst>
                <a:tab pos="457068" algn="l"/>
              </a:tabLst>
              <a:defRPr/>
            </a:pPr>
            <a:r>
              <a:rPr lang="en-AU" sz="1600" dirty="0">
                <a:ea typeface="+mn-ea"/>
                <a:cs typeface="+mn-cs"/>
              </a:rPr>
              <a:t>Cannot make up for a poor Scope of Work or Specification</a:t>
            </a:r>
            <a:endParaRPr lang="en-US" sz="1600" dirty="0">
              <a:ea typeface="+mn-ea"/>
              <a:cs typeface="+mn-cs"/>
            </a:endParaRPr>
          </a:p>
        </p:txBody>
      </p:sp>
      <p:sp>
        <p:nvSpPr>
          <p:cNvPr id="7" name="TextBox 6"/>
          <p:cNvSpPr txBox="1"/>
          <p:nvPr/>
        </p:nvSpPr>
        <p:spPr>
          <a:xfrm>
            <a:off x="1531315" y="-27384"/>
            <a:ext cx="1925784" cy="276999"/>
          </a:xfrm>
          <a:prstGeom prst="rect">
            <a:avLst/>
          </a:prstGeom>
          <a:noFill/>
        </p:spPr>
        <p:txBody>
          <a:bodyPr wrap="none" rtlCol="0">
            <a:spAutoFit/>
          </a:bodyPr>
          <a:lstStyle/>
          <a:p>
            <a:r>
              <a:rPr lang="en-AU" sz="1200" dirty="0">
                <a:solidFill>
                  <a:schemeClr val="bg1"/>
                </a:solidFill>
                <a:latin typeface="Arial" panose="020B0604020202020204" pitchFamily="34" charset="0"/>
              </a:rPr>
              <a:t>4. Managing performance</a:t>
            </a:r>
          </a:p>
        </p:txBody>
      </p:sp>
      <p:sp>
        <p:nvSpPr>
          <p:cNvPr id="24" name="Rectangle 23">
            <a:extLst>
              <a:ext uri="{FF2B5EF4-FFF2-40B4-BE49-F238E27FC236}">
                <a16:creationId xmlns:a16="http://schemas.microsoft.com/office/drawing/2014/main" id="{98AB3DAB-A7C3-F1CB-DDFA-A6B291707404}"/>
              </a:ext>
            </a:extLst>
          </p:cNvPr>
          <p:cNvSpPr/>
          <p:nvPr/>
        </p:nvSpPr>
        <p:spPr bwMode="gray">
          <a:xfrm>
            <a:off x="8757138" y="1628774"/>
            <a:ext cx="3079755" cy="4314825"/>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31" name="btfpIconLines571966">
            <a:extLst>
              <a:ext uri="{FF2B5EF4-FFF2-40B4-BE49-F238E27FC236}">
                <a16:creationId xmlns:a16="http://schemas.microsoft.com/office/drawing/2014/main" id="{1024E23A-6C63-DC9D-28F5-15E180293907}"/>
              </a:ext>
            </a:extLst>
          </p:cNvPr>
          <p:cNvPicPr>
            <a:picLocks/>
          </p:cNvPicPr>
          <p:nvPr/>
        </p:nvPicPr>
        <p:blipFill>
          <a:blip r:embed="rId4"/>
          <a:stretch>
            <a:fillRect/>
          </a:stretch>
        </p:blipFill>
        <p:spPr>
          <a:xfrm>
            <a:off x="9406426" y="2895597"/>
            <a:ext cx="1781178" cy="1781178"/>
          </a:xfrm>
          <a:prstGeom prst="rect">
            <a:avLst/>
          </a:prstGeom>
        </p:spPr>
      </p:pic>
      <p:grpSp>
        <p:nvGrpSpPr>
          <p:cNvPr id="2" name="Group 1">
            <a:extLst>
              <a:ext uri="{FF2B5EF4-FFF2-40B4-BE49-F238E27FC236}">
                <a16:creationId xmlns:a16="http://schemas.microsoft.com/office/drawing/2014/main" id="{99234874-4CF1-A3C3-2ADB-010D30E5A99B}"/>
              </a:ext>
            </a:extLst>
          </p:cNvPr>
          <p:cNvGrpSpPr/>
          <p:nvPr/>
        </p:nvGrpSpPr>
        <p:grpSpPr>
          <a:xfrm>
            <a:off x="10526279" y="-102924"/>
            <a:ext cx="1731699" cy="1731699"/>
            <a:chOff x="10526279" y="-102924"/>
            <a:chExt cx="1731699" cy="1731699"/>
          </a:xfrm>
        </p:grpSpPr>
        <p:sp>
          <p:nvSpPr>
            <p:cNvPr id="3" name="Rectangle 2">
              <a:extLst>
                <a:ext uri="{FF2B5EF4-FFF2-40B4-BE49-F238E27FC236}">
                  <a16:creationId xmlns:a16="http://schemas.microsoft.com/office/drawing/2014/main" id="{8E6CD307-58D6-AA6C-C662-94B3BCC3C6A0}"/>
                </a:ext>
              </a:extLst>
            </p:cNvPr>
            <p:cNvSpPr/>
            <p:nvPr/>
          </p:nvSpPr>
          <p:spPr bwMode="gray">
            <a:xfrm>
              <a:off x="10576703" y="-24663"/>
              <a:ext cx="1631107" cy="1597736"/>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4" name="Picture 3">
              <a:extLst>
                <a:ext uri="{FF2B5EF4-FFF2-40B4-BE49-F238E27FC236}">
                  <a16:creationId xmlns:a16="http://schemas.microsoft.com/office/drawing/2014/main" id="{BF6B3FA9-F9A8-E628-2177-126E3B58C20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526279" y="-102924"/>
              <a:ext cx="1731699" cy="1731699"/>
            </a:xfrm>
            <a:prstGeom prst="rect">
              <a:avLst/>
            </a:prstGeom>
          </p:spPr>
        </p:pic>
        <p:sp>
          <p:nvSpPr>
            <p:cNvPr id="5" name="Freeform: Shape 4">
              <a:extLst>
                <a:ext uri="{FF2B5EF4-FFF2-40B4-BE49-F238E27FC236}">
                  <a16:creationId xmlns:a16="http://schemas.microsoft.com/office/drawing/2014/main" id="{68393305-01C8-4485-02EE-C7ED9F9B62F6}"/>
                </a:ext>
              </a:extLst>
            </p:cNvPr>
            <p:cNvSpPr/>
            <p:nvPr/>
          </p:nvSpPr>
          <p:spPr bwMode="gray">
            <a:xfrm>
              <a:off x="10815320" y="71120"/>
              <a:ext cx="1282700" cy="1394460"/>
            </a:xfrm>
            <a:custGeom>
              <a:avLst/>
              <a:gdLst>
                <a:gd name="connsiteX0" fmla="*/ 528320 w 1282700"/>
                <a:gd name="connsiteY0" fmla="*/ 0 h 1394460"/>
                <a:gd name="connsiteX1" fmla="*/ 916940 w 1282700"/>
                <a:gd name="connsiteY1" fmla="*/ 76200 h 1394460"/>
                <a:gd name="connsiteX2" fmla="*/ 1160780 w 1282700"/>
                <a:gd name="connsiteY2" fmla="*/ 271780 h 1394460"/>
                <a:gd name="connsiteX3" fmla="*/ 1282700 w 1282700"/>
                <a:gd name="connsiteY3" fmla="*/ 637540 h 1394460"/>
                <a:gd name="connsiteX4" fmla="*/ 1201420 w 1282700"/>
                <a:gd name="connsiteY4" fmla="*/ 939800 h 1394460"/>
                <a:gd name="connsiteX5" fmla="*/ 881380 w 1282700"/>
                <a:gd name="connsiteY5" fmla="*/ 1310640 h 1394460"/>
                <a:gd name="connsiteX6" fmla="*/ 543476 w 1282700"/>
                <a:gd name="connsiteY6" fmla="*/ 1333293 h 1394460"/>
                <a:gd name="connsiteX7" fmla="*/ 510540 w 1282700"/>
                <a:gd name="connsiteY7" fmla="*/ 1394460 h 1394460"/>
                <a:gd name="connsiteX8" fmla="*/ 142240 w 1282700"/>
                <a:gd name="connsiteY8" fmla="*/ 1214120 h 1394460"/>
                <a:gd name="connsiteX9" fmla="*/ 201893 w 1282700"/>
                <a:gd name="connsiteY9" fmla="*/ 1143478 h 1394460"/>
                <a:gd name="connsiteX10" fmla="*/ 160020 w 1282700"/>
                <a:gd name="connsiteY10" fmla="*/ 1109980 h 1394460"/>
                <a:gd name="connsiteX11" fmla="*/ 60960 w 1282700"/>
                <a:gd name="connsiteY11" fmla="*/ 980440 h 1394460"/>
                <a:gd name="connsiteX12" fmla="*/ 15240 w 1282700"/>
                <a:gd name="connsiteY12" fmla="*/ 878840 h 1394460"/>
                <a:gd name="connsiteX13" fmla="*/ 0 w 1282700"/>
                <a:gd name="connsiteY13" fmla="*/ 795020 h 1394460"/>
                <a:gd name="connsiteX14" fmla="*/ 101600 w 1282700"/>
                <a:gd name="connsiteY14" fmla="*/ 774700 h 1394460"/>
                <a:gd name="connsiteX15" fmla="*/ 137160 w 1282700"/>
                <a:gd name="connsiteY15" fmla="*/ 731520 h 1394460"/>
                <a:gd name="connsiteX16" fmla="*/ 177800 w 1282700"/>
                <a:gd name="connsiteY16" fmla="*/ 759460 h 1394460"/>
                <a:gd name="connsiteX17" fmla="*/ 375920 w 1282700"/>
                <a:gd name="connsiteY17" fmla="*/ 723900 h 1394460"/>
                <a:gd name="connsiteX18" fmla="*/ 378460 w 1282700"/>
                <a:gd name="connsiteY18" fmla="*/ 731520 h 1394460"/>
                <a:gd name="connsiteX19" fmla="*/ 444500 w 1282700"/>
                <a:gd name="connsiteY19" fmla="*/ 815340 h 1394460"/>
                <a:gd name="connsiteX20" fmla="*/ 556260 w 1282700"/>
                <a:gd name="connsiteY20" fmla="*/ 871220 h 1394460"/>
                <a:gd name="connsiteX21" fmla="*/ 670560 w 1282700"/>
                <a:gd name="connsiteY21" fmla="*/ 853440 h 1394460"/>
                <a:gd name="connsiteX22" fmla="*/ 731520 w 1282700"/>
                <a:gd name="connsiteY22" fmla="*/ 789940 h 1394460"/>
                <a:gd name="connsiteX23" fmla="*/ 764540 w 1282700"/>
                <a:gd name="connsiteY23" fmla="*/ 693420 h 1394460"/>
                <a:gd name="connsiteX24" fmla="*/ 688340 w 1282700"/>
                <a:gd name="connsiteY24" fmla="*/ 556260 h 1394460"/>
                <a:gd name="connsiteX25" fmla="*/ 553720 w 1282700"/>
                <a:gd name="connsiteY25" fmla="*/ 533400 h 1394460"/>
                <a:gd name="connsiteX26" fmla="*/ 424180 w 1282700"/>
                <a:gd name="connsiteY26" fmla="*/ 599440 h 1394460"/>
                <a:gd name="connsiteX27" fmla="*/ 236220 w 1282700"/>
                <a:gd name="connsiteY27" fmla="*/ 495300 h 1394460"/>
                <a:gd name="connsiteX28" fmla="*/ 205740 w 1282700"/>
                <a:gd name="connsiteY28" fmla="*/ 434340 h 1394460"/>
                <a:gd name="connsiteX29" fmla="*/ 167640 w 1282700"/>
                <a:gd name="connsiteY29" fmla="*/ 449580 h 1394460"/>
                <a:gd name="connsiteX30" fmla="*/ 60960 w 1282700"/>
                <a:gd name="connsiteY30" fmla="*/ 391160 h 1394460"/>
                <a:gd name="connsiteX31" fmla="*/ 170180 w 1282700"/>
                <a:gd name="connsiteY31" fmla="*/ 259080 h 1394460"/>
                <a:gd name="connsiteX32" fmla="*/ 187960 w 1282700"/>
                <a:gd name="connsiteY32" fmla="*/ 246380 h 1394460"/>
                <a:gd name="connsiteX33" fmla="*/ 259080 w 1282700"/>
                <a:gd name="connsiteY33" fmla="*/ 198120 h 1394460"/>
                <a:gd name="connsiteX34" fmla="*/ 360680 w 1282700"/>
                <a:gd name="connsiteY34" fmla="*/ 139700 h 1394460"/>
                <a:gd name="connsiteX35" fmla="*/ 378460 w 1282700"/>
                <a:gd name="connsiteY35" fmla="*/ 144780 h 1394460"/>
                <a:gd name="connsiteX36" fmla="*/ 358140 w 1282700"/>
                <a:gd name="connsiteY36" fmla="*/ 81280 h 139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82700" h="1394460">
                  <a:moveTo>
                    <a:pt x="528320" y="0"/>
                  </a:moveTo>
                  <a:lnTo>
                    <a:pt x="916940" y="76200"/>
                  </a:lnTo>
                  <a:lnTo>
                    <a:pt x="1160780" y="271780"/>
                  </a:lnTo>
                  <a:lnTo>
                    <a:pt x="1282700" y="637540"/>
                  </a:lnTo>
                  <a:lnTo>
                    <a:pt x="1201420" y="939800"/>
                  </a:lnTo>
                  <a:lnTo>
                    <a:pt x="881380" y="1310640"/>
                  </a:lnTo>
                  <a:lnTo>
                    <a:pt x="543476" y="1333293"/>
                  </a:lnTo>
                  <a:lnTo>
                    <a:pt x="510540" y="1394460"/>
                  </a:lnTo>
                  <a:lnTo>
                    <a:pt x="142240" y="1214120"/>
                  </a:lnTo>
                  <a:lnTo>
                    <a:pt x="201893" y="1143478"/>
                  </a:lnTo>
                  <a:lnTo>
                    <a:pt x="160020" y="1109980"/>
                  </a:lnTo>
                  <a:lnTo>
                    <a:pt x="60960" y="980440"/>
                  </a:lnTo>
                  <a:lnTo>
                    <a:pt x="15240" y="878840"/>
                  </a:lnTo>
                  <a:lnTo>
                    <a:pt x="0" y="795020"/>
                  </a:lnTo>
                  <a:lnTo>
                    <a:pt x="101600" y="774700"/>
                  </a:lnTo>
                  <a:lnTo>
                    <a:pt x="137160" y="731520"/>
                  </a:lnTo>
                  <a:lnTo>
                    <a:pt x="177800" y="759460"/>
                  </a:lnTo>
                  <a:lnTo>
                    <a:pt x="375920" y="723900"/>
                  </a:lnTo>
                  <a:lnTo>
                    <a:pt x="378460" y="731520"/>
                  </a:lnTo>
                  <a:lnTo>
                    <a:pt x="444500" y="815340"/>
                  </a:lnTo>
                  <a:lnTo>
                    <a:pt x="556260" y="871220"/>
                  </a:lnTo>
                  <a:lnTo>
                    <a:pt x="670560" y="853440"/>
                  </a:lnTo>
                  <a:lnTo>
                    <a:pt x="731520" y="789940"/>
                  </a:lnTo>
                  <a:lnTo>
                    <a:pt x="764540" y="693420"/>
                  </a:lnTo>
                  <a:lnTo>
                    <a:pt x="688340" y="556260"/>
                  </a:lnTo>
                  <a:lnTo>
                    <a:pt x="553720" y="533400"/>
                  </a:lnTo>
                  <a:lnTo>
                    <a:pt x="424180" y="599440"/>
                  </a:lnTo>
                  <a:lnTo>
                    <a:pt x="236220" y="495300"/>
                  </a:lnTo>
                  <a:lnTo>
                    <a:pt x="205740" y="434340"/>
                  </a:lnTo>
                  <a:lnTo>
                    <a:pt x="167640" y="449580"/>
                  </a:lnTo>
                  <a:lnTo>
                    <a:pt x="60960" y="391160"/>
                  </a:lnTo>
                  <a:lnTo>
                    <a:pt x="170180" y="259080"/>
                  </a:lnTo>
                  <a:lnTo>
                    <a:pt x="187960" y="246380"/>
                  </a:lnTo>
                  <a:lnTo>
                    <a:pt x="259080" y="198120"/>
                  </a:lnTo>
                  <a:lnTo>
                    <a:pt x="360680" y="139700"/>
                  </a:lnTo>
                  <a:lnTo>
                    <a:pt x="378460" y="144780"/>
                  </a:lnTo>
                  <a:lnTo>
                    <a:pt x="358140" y="81280"/>
                  </a:lnTo>
                  <a:close/>
                </a:path>
              </a:pathLst>
            </a:cu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spTree>
    <p:custDataLst>
      <p:tags r:id="rId1"/>
    </p:custDataLst>
    <p:extLst>
      <p:ext uri="{BB962C8B-B14F-4D97-AF65-F5344CB8AC3E}">
        <p14:creationId xmlns:p14="http://schemas.microsoft.com/office/powerpoint/2010/main" val="3489696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btfpColumnIndicatorGroup2">
            <a:extLst>
              <a:ext uri="{FF2B5EF4-FFF2-40B4-BE49-F238E27FC236}">
                <a16:creationId xmlns:a16="http://schemas.microsoft.com/office/drawing/2014/main" id="{76300402-5334-0091-53B8-34E7FC944D65}"/>
              </a:ext>
            </a:extLst>
          </p:cNvPr>
          <p:cNvGrpSpPr/>
          <p:nvPr/>
        </p:nvGrpSpPr>
        <p:grpSpPr>
          <a:xfrm>
            <a:off x="0" y="6926580"/>
            <a:ext cx="12192000" cy="137160"/>
            <a:chOff x="0" y="6926580"/>
            <a:chExt cx="12192000" cy="137160"/>
          </a:xfrm>
        </p:grpSpPr>
        <p:sp>
          <p:nvSpPr>
            <p:cNvPr id="19" name="btfpColumnGapBlocker472217">
              <a:extLst>
                <a:ext uri="{FF2B5EF4-FFF2-40B4-BE49-F238E27FC236}">
                  <a16:creationId xmlns:a16="http://schemas.microsoft.com/office/drawing/2014/main" id="{72FC4075-7ACA-8C25-C5C9-A29B28EB6932}"/>
                </a:ext>
              </a:extLst>
            </p:cNvPr>
            <p:cNvSpPr/>
            <p:nvPr/>
          </p:nvSpPr>
          <p:spPr>
            <a:xfrm>
              <a:off x="7810500" y="6926580"/>
              <a:ext cx="4381500" cy="137160"/>
            </a:xfrm>
            <a:prstGeom prst="rect">
              <a:avLst/>
            </a:prstGeom>
            <a:pattFill prst="ltUpDiag">
              <a:fgClr>
                <a:srgbClr val="BBCABA"/>
              </a:fgClr>
              <a:bgClr>
                <a:srgbClr val="FFFFFF"/>
              </a:bgClr>
            </a:patt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btfpColumnGapBlocker916953">
              <a:extLst>
                <a:ext uri="{FF2B5EF4-FFF2-40B4-BE49-F238E27FC236}">
                  <a16:creationId xmlns:a16="http://schemas.microsoft.com/office/drawing/2014/main" id="{AEA5824F-0B00-93BD-D438-97C4A5C6BE3B}"/>
                </a:ext>
              </a:extLst>
            </p:cNvPr>
            <p:cNvSpPr/>
            <p:nvPr/>
          </p:nvSpPr>
          <p:spPr>
            <a:xfrm>
              <a:off x="0" y="6926580"/>
              <a:ext cx="495300" cy="137160"/>
            </a:xfrm>
            <a:prstGeom prst="rect">
              <a:avLst/>
            </a:prstGeom>
            <a:pattFill prst="ltUpDiag">
              <a:fgClr>
                <a:srgbClr val="BBCABA"/>
              </a:fgClr>
              <a:bgClr>
                <a:srgbClr val="FFFFFF"/>
              </a:bgClr>
            </a:patt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 name="btfpColumnIndicator353044">
              <a:extLst>
                <a:ext uri="{FF2B5EF4-FFF2-40B4-BE49-F238E27FC236}">
                  <a16:creationId xmlns:a16="http://schemas.microsoft.com/office/drawing/2014/main" id="{EF3CCE88-3563-1E48-5873-6F7835C38B07}"/>
                </a:ext>
              </a:extLst>
            </p:cNvPr>
            <p:cNvCxnSpPr/>
            <p:nvPr/>
          </p:nvCxnSpPr>
          <p:spPr>
            <a:xfrm flipV="1">
              <a:off x="7810500" y="6926580"/>
              <a:ext cx="0" cy="137160"/>
            </a:xfrm>
            <a:prstGeom prst="line">
              <a:avLst/>
            </a:prstGeom>
            <a:ln w="19050" cap="flat" cmpd="sng" algn="ctr">
              <a:solidFill>
                <a:srgbClr val="50786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btfpColumnIndicator891603">
              <a:extLst>
                <a:ext uri="{FF2B5EF4-FFF2-40B4-BE49-F238E27FC236}">
                  <a16:creationId xmlns:a16="http://schemas.microsoft.com/office/drawing/2014/main" id="{0ADF7A06-794E-763E-D165-02764B9962EE}"/>
                </a:ext>
              </a:extLst>
            </p:cNvPr>
            <p:cNvCxnSpPr/>
            <p:nvPr/>
          </p:nvCxnSpPr>
          <p:spPr>
            <a:xfrm flipV="1">
              <a:off x="495300" y="6926580"/>
              <a:ext cx="0" cy="137160"/>
            </a:xfrm>
            <a:prstGeom prst="line">
              <a:avLst/>
            </a:prstGeom>
            <a:ln w="19050" cap="flat" cmpd="sng" algn="ctr">
              <a:solidFill>
                <a:srgbClr val="50786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7" name="btfpColumnIndicatorGroup1">
            <a:extLst>
              <a:ext uri="{FF2B5EF4-FFF2-40B4-BE49-F238E27FC236}">
                <a16:creationId xmlns:a16="http://schemas.microsoft.com/office/drawing/2014/main" id="{82876F58-1C6F-12A9-5891-8C6D15294A78}"/>
              </a:ext>
            </a:extLst>
          </p:cNvPr>
          <p:cNvGrpSpPr/>
          <p:nvPr/>
        </p:nvGrpSpPr>
        <p:grpSpPr>
          <a:xfrm>
            <a:off x="0" y="-205740"/>
            <a:ext cx="12192000" cy="137160"/>
            <a:chOff x="0" y="-205740"/>
            <a:chExt cx="12192000" cy="137160"/>
          </a:xfrm>
        </p:grpSpPr>
        <p:sp>
          <p:nvSpPr>
            <p:cNvPr id="18" name="btfpColumnGapBlocker895384">
              <a:extLst>
                <a:ext uri="{FF2B5EF4-FFF2-40B4-BE49-F238E27FC236}">
                  <a16:creationId xmlns:a16="http://schemas.microsoft.com/office/drawing/2014/main" id="{90F0C05F-0537-3DDA-9A5F-C0F8F09F545C}"/>
                </a:ext>
              </a:extLst>
            </p:cNvPr>
            <p:cNvSpPr/>
            <p:nvPr/>
          </p:nvSpPr>
          <p:spPr>
            <a:xfrm>
              <a:off x="7810500" y="-205740"/>
              <a:ext cx="4381500" cy="137160"/>
            </a:xfrm>
            <a:prstGeom prst="rect">
              <a:avLst/>
            </a:prstGeom>
            <a:pattFill prst="ltUpDiag">
              <a:fgClr>
                <a:srgbClr val="BBCABA"/>
              </a:fgClr>
              <a:bgClr>
                <a:srgbClr val="FFFFFF"/>
              </a:bgClr>
            </a:patt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btfpColumnGapBlocker145411">
              <a:extLst>
                <a:ext uri="{FF2B5EF4-FFF2-40B4-BE49-F238E27FC236}">
                  <a16:creationId xmlns:a16="http://schemas.microsoft.com/office/drawing/2014/main" id="{C38ACDE3-9520-E28C-2499-668BEEDA8B7C}"/>
                </a:ext>
              </a:extLst>
            </p:cNvPr>
            <p:cNvSpPr/>
            <p:nvPr/>
          </p:nvSpPr>
          <p:spPr>
            <a:xfrm>
              <a:off x="0" y="-205740"/>
              <a:ext cx="495300" cy="137160"/>
            </a:xfrm>
            <a:prstGeom prst="rect">
              <a:avLst/>
            </a:prstGeom>
            <a:pattFill prst="ltUpDiag">
              <a:fgClr>
                <a:srgbClr val="BBCABA"/>
              </a:fgClr>
              <a:bgClr>
                <a:srgbClr val="FFFFFF"/>
              </a:bgClr>
            </a:patt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4" name="btfpColumnIndicator606088">
              <a:extLst>
                <a:ext uri="{FF2B5EF4-FFF2-40B4-BE49-F238E27FC236}">
                  <a16:creationId xmlns:a16="http://schemas.microsoft.com/office/drawing/2014/main" id="{E3711CD2-4DE2-2755-EBB5-BB9960A8E16C}"/>
                </a:ext>
              </a:extLst>
            </p:cNvPr>
            <p:cNvCxnSpPr/>
            <p:nvPr/>
          </p:nvCxnSpPr>
          <p:spPr>
            <a:xfrm flipV="1">
              <a:off x="7810500" y="-205740"/>
              <a:ext cx="0" cy="137160"/>
            </a:xfrm>
            <a:prstGeom prst="line">
              <a:avLst/>
            </a:prstGeom>
            <a:ln w="19050" cap="flat" cmpd="sng" algn="ctr">
              <a:solidFill>
                <a:srgbClr val="50786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 name="btfpColumnIndicator886542">
              <a:extLst>
                <a:ext uri="{FF2B5EF4-FFF2-40B4-BE49-F238E27FC236}">
                  <a16:creationId xmlns:a16="http://schemas.microsoft.com/office/drawing/2014/main" id="{CF1C7DE2-C5B7-48AA-9546-2197822F7EF3}"/>
                </a:ext>
              </a:extLst>
            </p:cNvPr>
            <p:cNvCxnSpPr/>
            <p:nvPr/>
          </p:nvCxnSpPr>
          <p:spPr>
            <a:xfrm flipV="1">
              <a:off x="495300" y="-205740"/>
              <a:ext cx="0" cy="137160"/>
            </a:xfrm>
            <a:prstGeom prst="line">
              <a:avLst/>
            </a:prstGeom>
            <a:ln w="19050" cap="flat" cmpd="sng" algn="ctr">
              <a:solidFill>
                <a:srgbClr val="50786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0" name="Title 19">
            <a:extLst>
              <a:ext uri="{FF2B5EF4-FFF2-40B4-BE49-F238E27FC236}">
                <a16:creationId xmlns:a16="http://schemas.microsoft.com/office/drawing/2014/main" id="{15272EA6-DF4C-E886-7949-D09137C914C9}"/>
              </a:ext>
            </a:extLst>
          </p:cNvPr>
          <p:cNvSpPr>
            <a:spLocks noGrp="1"/>
          </p:cNvSpPr>
          <p:nvPr>
            <p:ph type="ctrTitle"/>
          </p:nvPr>
        </p:nvSpPr>
        <p:spPr/>
        <p:txBody>
          <a:bodyPr/>
          <a:lstStyle/>
          <a:p>
            <a:r>
              <a:rPr lang="en-AU"/>
              <a:t>Introductions</a:t>
            </a:r>
          </a:p>
        </p:txBody>
      </p:sp>
      <p:sp>
        <p:nvSpPr>
          <p:cNvPr id="21" name="Arrow: Pentagon 20">
            <a:extLst>
              <a:ext uri="{FF2B5EF4-FFF2-40B4-BE49-F238E27FC236}">
                <a16:creationId xmlns:a16="http://schemas.microsoft.com/office/drawing/2014/main" id="{90F402B7-E311-8750-A7C3-E4F344D2B27C}"/>
              </a:ext>
            </a:extLst>
          </p:cNvPr>
          <p:cNvSpPr/>
          <p:nvPr/>
        </p:nvSpPr>
        <p:spPr>
          <a:xfrm>
            <a:off x="495300" y="2372033"/>
            <a:ext cx="3111741" cy="1836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prstClr val="white"/>
              </a:solidFill>
              <a:effectLst/>
              <a:uLnTx/>
              <a:uFillTx/>
              <a:latin typeface="Arial"/>
              <a:ea typeface="+mn-ea"/>
              <a:cs typeface="+mn-cs"/>
            </a:endParaRPr>
          </a:p>
        </p:txBody>
      </p:sp>
      <p:sp>
        <p:nvSpPr>
          <p:cNvPr id="22" name="Arrow: Chevron 21">
            <a:extLst>
              <a:ext uri="{FF2B5EF4-FFF2-40B4-BE49-F238E27FC236}">
                <a16:creationId xmlns:a16="http://schemas.microsoft.com/office/drawing/2014/main" id="{5E4D2BAF-CBF6-8900-39BC-2230911D9028}"/>
              </a:ext>
            </a:extLst>
          </p:cNvPr>
          <p:cNvSpPr/>
          <p:nvPr/>
        </p:nvSpPr>
        <p:spPr>
          <a:xfrm>
            <a:off x="2887532" y="2372033"/>
            <a:ext cx="3837852" cy="183600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ea typeface="+mn-ea"/>
              <a:cs typeface="+mn-cs"/>
            </a:endParaRPr>
          </a:p>
        </p:txBody>
      </p:sp>
      <p:sp>
        <p:nvSpPr>
          <p:cNvPr id="23" name="Arrow: Chevron 22">
            <a:extLst>
              <a:ext uri="{FF2B5EF4-FFF2-40B4-BE49-F238E27FC236}">
                <a16:creationId xmlns:a16="http://schemas.microsoft.com/office/drawing/2014/main" id="{F24243E3-F17F-F957-DB70-4FA7865FA1C1}"/>
              </a:ext>
            </a:extLst>
          </p:cNvPr>
          <p:cNvSpPr/>
          <p:nvPr/>
        </p:nvSpPr>
        <p:spPr>
          <a:xfrm>
            <a:off x="6005874" y="2372033"/>
            <a:ext cx="3837852" cy="1836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marR="0" lvl="0" indent="-177800" algn="ctr"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3BEFB12D-D2E6-4C39-A1B9-23761D193F02}"/>
              </a:ext>
            </a:extLst>
          </p:cNvPr>
          <p:cNvSpPr/>
          <p:nvPr/>
        </p:nvSpPr>
        <p:spPr>
          <a:xfrm>
            <a:off x="1297589" y="2936089"/>
            <a:ext cx="898003" cy="707886"/>
          </a:xfrm>
          <a:prstGeom prst="rect">
            <a:avLst/>
          </a:prstGeom>
        </p:spPr>
        <p:txBody>
          <a:bodyPr wrap="none">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a:ln>
                  <a:noFill/>
                </a:ln>
                <a:solidFill>
                  <a:prstClr val="white"/>
                </a:solidFill>
                <a:effectLst/>
                <a:uLnTx/>
                <a:uFillTx/>
                <a:latin typeface="Arial"/>
                <a:ea typeface="+mn-ea"/>
                <a:cs typeface="+mn-cs"/>
              </a:rPr>
              <a:t>Your</a:t>
            </a:r>
            <a:endParaRPr kumimoji="0" lang="en-AU" sz="2000" b="1" i="0" u="none" strike="noStrike" kern="1200" cap="none" spc="0" normalizeH="0" baseline="0" noProof="0">
              <a:ln>
                <a:noFill/>
              </a:ln>
              <a:solidFill>
                <a:prstClr val="white"/>
              </a:solidFill>
              <a:effectLst/>
              <a:uLnTx/>
              <a:uFillTx/>
              <a:latin typeface="Arial"/>
              <a:ea typeface="+mn-ea"/>
              <a:cs typeface="+mn-cs"/>
            </a:endParaRP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a:ln>
                  <a:noFill/>
                </a:ln>
                <a:solidFill>
                  <a:prstClr val="white"/>
                </a:solidFill>
                <a:effectLst/>
                <a:uLnTx/>
                <a:uFillTx/>
                <a:latin typeface="Arial"/>
                <a:ea typeface="+mn-ea"/>
                <a:cs typeface="+mn-cs"/>
              </a:rPr>
              <a:t>ROLE</a:t>
            </a:r>
          </a:p>
        </p:txBody>
      </p:sp>
      <p:sp>
        <p:nvSpPr>
          <p:cNvPr id="25" name="Rectangle 24">
            <a:extLst>
              <a:ext uri="{FF2B5EF4-FFF2-40B4-BE49-F238E27FC236}">
                <a16:creationId xmlns:a16="http://schemas.microsoft.com/office/drawing/2014/main" id="{733D973A-2AE3-548C-DB36-6886EE5EEDFA}"/>
              </a:ext>
            </a:extLst>
          </p:cNvPr>
          <p:cNvSpPr/>
          <p:nvPr/>
        </p:nvSpPr>
        <p:spPr>
          <a:xfrm>
            <a:off x="4150942" y="2936089"/>
            <a:ext cx="1811714" cy="707886"/>
          </a:xfrm>
          <a:prstGeom prst="rect">
            <a:avLst/>
          </a:prstGeom>
        </p:spPr>
        <p:txBody>
          <a:bodyPr wrap="none">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a:ln>
                  <a:noFill/>
                </a:ln>
                <a:solidFill>
                  <a:prstClr val="white"/>
                </a:solidFill>
                <a:effectLst/>
                <a:uLnTx/>
                <a:uFillTx/>
                <a:latin typeface="Arial"/>
                <a:ea typeface="+mn-ea"/>
                <a:cs typeface="+mn-cs"/>
              </a:rPr>
              <a:t>Your</a:t>
            </a: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a:ln>
                  <a:noFill/>
                </a:ln>
                <a:solidFill>
                  <a:prstClr val="white"/>
                </a:solidFill>
                <a:effectLst/>
                <a:uLnTx/>
                <a:uFillTx/>
                <a:latin typeface="Arial"/>
                <a:ea typeface="+mn-ea"/>
                <a:cs typeface="+mn-cs"/>
              </a:rPr>
              <a:t>OBJECTIVES</a:t>
            </a:r>
          </a:p>
        </p:txBody>
      </p:sp>
      <p:sp>
        <p:nvSpPr>
          <p:cNvPr id="26" name="Rectangle 25">
            <a:extLst>
              <a:ext uri="{FF2B5EF4-FFF2-40B4-BE49-F238E27FC236}">
                <a16:creationId xmlns:a16="http://schemas.microsoft.com/office/drawing/2014/main" id="{9F7753C1-4E5B-FA9B-AF99-83FA5E9492AF}"/>
              </a:ext>
            </a:extLst>
          </p:cNvPr>
          <p:cNvSpPr/>
          <p:nvPr/>
        </p:nvSpPr>
        <p:spPr>
          <a:xfrm>
            <a:off x="7240773" y="2782201"/>
            <a:ext cx="1955985" cy="1015663"/>
          </a:xfrm>
          <a:prstGeom prst="rect">
            <a:avLst/>
          </a:prstGeom>
        </p:spPr>
        <p:txBody>
          <a:bodyPr wrap="none">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a:ln>
                  <a:noFill/>
                </a:ln>
                <a:solidFill>
                  <a:prstClr val="white"/>
                </a:solidFill>
                <a:effectLst/>
                <a:uLnTx/>
                <a:uFillTx/>
                <a:latin typeface="Arial"/>
                <a:ea typeface="+mn-ea"/>
                <a:cs typeface="+mn-cs"/>
              </a:rPr>
              <a:t>KEY</a:t>
            </a: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a:ln>
                  <a:noFill/>
                </a:ln>
                <a:solidFill>
                  <a:prstClr val="white"/>
                </a:solidFill>
                <a:effectLst/>
                <a:uLnTx/>
                <a:uFillTx/>
                <a:latin typeface="Arial"/>
                <a:ea typeface="+mn-ea"/>
                <a:cs typeface="+mn-cs"/>
              </a:rPr>
              <a:t>CHALLENGES</a:t>
            </a:r>
          </a:p>
          <a:p>
            <a:pPr marL="0" marR="0" lvl="0" indent="0" algn="l" defTabSz="711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a:ln>
                  <a:noFill/>
                </a:ln>
                <a:solidFill>
                  <a:prstClr val="white"/>
                </a:solidFill>
                <a:effectLst/>
                <a:uLnTx/>
                <a:uFillTx/>
                <a:latin typeface="Arial"/>
                <a:ea typeface="+mn-ea"/>
                <a:cs typeface="+mn-cs"/>
              </a:rPr>
              <a:t>you face</a:t>
            </a:r>
          </a:p>
        </p:txBody>
      </p:sp>
    </p:spTree>
    <p:custDataLst>
      <p:tags r:id="rId1"/>
    </p:custDataLst>
    <p:extLst>
      <p:ext uri="{BB962C8B-B14F-4D97-AF65-F5344CB8AC3E}">
        <p14:creationId xmlns:p14="http://schemas.microsoft.com/office/powerpoint/2010/main" val="38496547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62F66E9C-37E2-C2E6-EE0B-C72BB47CF5CB}"/>
              </a:ext>
            </a:extLst>
          </p:cNvPr>
          <p:cNvSpPr/>
          <p:nvPr/>
        </p:nvSpPr>
        <p:spPr bwMode="gray">
          <a:xfrm>
            <a:off x="8130448" y="1641654"/>
            <a:ext cx="3706445" cy="4301946"/>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nvGrpSpPr>
          <p:cNvPr id="37" name="btfpColumnIndicatorGroup2">
            <a:extLst>
              <a:ext uri="{FF2B5EF4-FFF2-40B4-BE49-F238E27FC236}">
                <a16:creationId xmlns:a16="http://schemas.microsoft.com/office/drawing/2014/main" id="{B6C765A7-19FA-A014-62EC-07D911B3772D}"/>
              </a:ext>
            </a:extLst>
          </p:cNvPr>
          <p:cNvGrpSpPr/>
          <p:nvPr/>
        </p:nvGrpSpPr>
        <p:grpSpPr>
          <a:xfrm>
            <a:off x="0" y="6926580"/>
            <a:ext cx="12192000" cy="137160"/>
            <a:chOff x="0" y="6926580"/>
            <a:chExt cx="12192000" cy="137160"/>
          </a:xfrm>
        </p:grpSpPr>
        <p:sp>
          <p:nvSpPr>
            <p:cNvPr id="35" name="btfpColumnGapBlocker819475">
              <a:extLst>
                <a:ext uri="{FF2B5EF4-FFF2-40B4-BE49-F238E27FC236}">
                  <a16:creationId xmlns:a16="http://schemas.microsoft.com/office/drawing/2014/main" id="{5347D715-1B0F-E4AA-994A-207CFF0D8C81}"/>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33" name="btfpColumnGapBlocker801076">
              <a:extLst>
                <a:ext uri="{FF2B5EF4-FFF2-40B4-BE49-F238E27FC236}">
                  <a16:creationId xmlns:a16="http://schemas.microsoft.com/office/drawing/2014/main" id="{2DC36CDC-BEFC-0460-1461-90B4070A6C2E}"/>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8" name="btfpColumnIndicator179601">
              <a:extLst>
                <a:ext uri="{FF2B5EF4-FFF2-40B4-BE49-F238E27FC236}">
                  <a16:creationId xmlns:a16="http://schemas.microsoft.com/office/drawing/2014/main" id="{82F96067-F82D-EE28-F331-390C7B006067}"/>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6" name="btfpColumnIndicator598109">
              <a:extLst>
                <a:ext uri="{FF2B5EF4-FFF2-40B4-BE49-F238E27FC236}">
                  <a16:creationId xmlns:a16="http://schemas.microsoft.com/office/drawing/2014/main" id="{C4BD07A8-4F92-6B16-7B17-A0091FC9BC95}"/>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6" name="btfpColumnIndicatorGroup1">
            <a:extLst>
              <a:ext uri="{FF2B5EF4-FFF2-40B4-BE49-F238E27FC236}">
                <a16:creationId xmlns:a16="http://schemas.microsoft.com/office/drawing/2014/main" id="{B1E2DC3D-B523-CB3B-F1FF-DE091B126185}"/>
              </a:ext>
            </a:extLst>
          </p:cNvPr>
          <p:cNvGrpSpPr/>
          <p:nvPr/>
        </p:nvGrpSpPr>
        <p:grpSpPr>
          <a:xfrm>
            <a:off x="0" y="-205740"/>
            <a:ext cx="12192000" cy="137160"/>
            <a:chOff x="0" y="-205740"/>
            <a:chExt cx="12192000" cy="137160"/>
          </a:xfrm>
        </p:grpSpPr>
        <p:sp>
          <p:nvSpPr>
            <p:cNvPr id="34" name="btfpColumnGapBlocker296693">
              <a:extLst>
                <a:ext uri="{FF2B5EF4-FFF2-40B4-BE49-F238E27FC236}">
                  <a16:creationId xmlns:a16="http://schemas.microsoft.com/office/drawing/2014/main" id="{FE717CA9-B72B-9A65-29DF-B4ADAE5B098B}"/>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32" name="btfpColumnGapBlocker383969">
              <a:extLst>
                <a:ext uri="{FF2B5EF4-FFF2-40B4-BE49-F238E27FC236}">
                  <a16:creationId xmlns:a16="http://schemas.microsoft.com/office/drawing/2014/main" id="{9A2D44BC-6D8D-3256-7FAD-F3A82A8370E1}"/>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7" name="btfpColumnIndicator154085">
              <a:extLst>
                <a:ext uri="{FF2B5EF4-FFF2-40B4-BE49-F238E27FC236}">
                  <a16:creationId xmlns:a16="http://schemas.microsoft.com/office/drawing/2014/main" id="{79019B59-987F-F7B3-C7FB-C61365099F7D}"/>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btfpColumnIndicator630948">
              <a:extLst>
                <a:ext uri="{FF2B5EF4-FFF2-40B4-BE49-F238E27FC236}">
                  <a16:creationId xmlns:a16="http://schemas.microsoft.com/office/drawing/2014/main" id="{729401D3-9BCA-3D21-FAEB-79115EB5461C}"/>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4" name="Text Box 56"/>
          <p:cNvSpPr>
            <a:spLocks noGrp="1" noChangeArrowheads="1"/>
          </p:cNvSpPr>
          <p:nvPr>
            <p:ph type="title"/>
          </p:nvPr>
        </p:nvSpPr>
        <p:spPr/>
        <p:txBody>
          <a:bodyPr/>
          <a:lstStyle/>
          <a:p>
            <a:r>
              <a:rPr lang="en-GB" dirty="0"/>
              <a:t>Contract Management - Review</a:t>
            </a:r>
            <a:endParaRPr lang="en-US" dirty="0"/>
          </a:p>
        </p:txBody>
      </p:sp>
      <p:sp>
        <p:nvSpPr>
          <p:cNvPr id="5" name="Content Placeholder 3"/>
          <p:cNvSpPr>
            <a:spLocks noGrp="1"/>
          </p:cNvSpPr>
          <p:nvPr>
            <p:ph idx="4294967295"/>
          </p:nvPr>
        </p:nvSpPr>
        <p:spPr>
          <a:xfrm>
            <a:off x="368603" y="1601098"/>
            <a:ext cx="7177825" cy="4603750"/>
          </a:xfrm>
        </p:spPr>
        <p:txBody>
          <a:bodyPr>
            <a:noAutofit/>
          </a:bodyPr>
          <a:lstStyle/>
          <a:p>
            <a:pPr marL="360000" indent="-360000">
              <a:spcBef>
                <a:spcPts val="0"/>
              </a:spcBef>
              <a:spcAft>
                <a:spcPts val="600"/>
              </a:spcAft>
              <a:buSzPct val="130000"/>
              <a:tabLst>
                <a:tab pos="457068" algn="l"/>
              </a:tabLst>
              <a:defRPr/>
            </a:pPr>
            <a:r>
              <a:rPr lang="en-US" dirty="0">
                <a:ea typeface="+mn-ea"/>
                <a:cs typeface="+mn-cs"/>
              </a:rPr>
              <a:t>Agreed checkpoints for taking a reality check on the supplier and the contract. </a:t>
            </a:r>
            <a:r>
              <a:rPr lang="en-GB" dirty="0">
                <a:ea typeface="+mn-ea"/>
                <a:cs typeface="+mn-cs"/>
              </a:rPr>
              <a:t>Contract review meetings should be held regularly (monthly/quarterly as required). All the relevant people from client and contractor should attend.</a:t>
            </a:r>
            <a:r>
              <a:rPr lang="en-US" dirty="0">
                <a:ea typeface="+mn-ea"/>
                <a:cs typeface="+mn-cs"/>
              </a:rPr>
              <a:t> </a:t>
            </a:r>
          </a:p>
          <a:p>
            <a:pPr marL="360000" indent="-360000">
              <a:spcBef>
                <a:spcPts val="0"/>
              </a:spcBef>
              <a:spcAft>
                <a:spcPts val="600"/>
              </a:spcAft>
              <a:buSzPct val="130000"/>
              <a:tabLst>
                <a:tab pos="457068" algn="l"/>
              </a:tabLst>
              <a:defRPr/>
            </a:pPr>
            <a:r>
              <a:rPr lang="en-GB" dirty="0">
                <a:ea typeface="+mn-ea"/>
                <a:cs typeface="+mn-cs"/>
              </a:rPr>
              <a:t>It is essential that an Agenda is produced and that detailed minutes are recorded and agreed by both parties.</a:t>
            </a:r>
          </a:p>
          <a:p>
            <a:pPr marL="360000" indent="-360000">
              <a:spcBef>
                <a:spcPts val="0"/>
              </a:spcBef>
              <a:spcAft>
                <a:spcPts val="600"/>
              </a:spcAft>
              <a:buSzPct val="130000"/>
              <a:tabLst>
                <a:tab pos="457068" algn="l"/>
              </a:tabLst>
              <a:defRPr/>
            </a:pPr>
            <a:r>
              <a:rPr lang="en-GB" dirty="0">
                <a:ea typeface="+mn-ea"/>
                <a:cs typeface="+mn-cs"/>
              </a:rPr>
              <a:t>Have a clear and agreed agenda:</a:t>
            </a:r>
          </a:p>
          <a:p>
            <a:pPr marL="935038" lvl="3" indent="-457200">
              <a:spcBef>
                <a:spcPts val="0"/>
              </a:spcBef>
              <a:spcAft>
                <a:spcPts val="600"/>
              </a:spcAft>
            </a:pPr>
            <a:r>
              <a:rPr lang="en-GB" sz="1600" dirty="0"/>
              <a:t>Invite the other party to contribute to reduce the possibility of surprises</a:t>
            </a:r>
          </a:p>
          <a:p>
            <a:pPr marL="935038" lvl="3" indent="-457200">
              <a:spcBef>
                <a:spcPts val="0"/>
              </a:spcBef>
              <a:spcAft>
                <a:spcPts val="600"/>
              </a:spcAft>
            </a:pPr>
            <a:r>
              <a:rPr lang="en-GB" sz="1600" dirty="0"/>
              <a:t>Ensure clarity of objective and don’t lose sight of it</a:t>
            </a:r>
          </a:p>
          <a:p>
            <a:pPr marL="935038" lvl="3" indent="-457200">
              <a:spcBef>
                <a:spcPts val="0"/>
              </a:spcBef>
              <a:spcAft>
                <a:spcPts val="600"/>
              </a:spcAft>
            </a:pPr>
            <a:r>
              <a:rPr lang="en-GB" sz="1600" dirty="0"/>
              <a:t>Prepare and distribute any necessary materials</a:t>
            </a:r>
          </a:p>
          <a:p>
            <a:pPr marL="360000" indent="-360000">
              <a:spcBef>
                <a:spcPts val="0"/>
              </a:spcBef>
              <a:spcAft>
                <a:spcPts val="600"/>
              </a:spcAft>
              <a:buSzPct val="130000"/>
              <a:tabLst>
                <a:tab pos="457068" algn="l"/>
              </a:tabLst>
              <a:defRPr/>
            </a:pPr>
            <a:r>
              <a:rPr lang="en-GB" dirty="0">
                <a:ea typeface="+mn-ea"/>
                <a:cs typeface="+mn-cs"/>
              </a:rPr>
              <a:t>Be clear about who you want to meet with and why</a:t>
            </a:r>
          </a:p>
          <a:p>
            <a:pPr marL="360000" indent="-360000">
              <a:spcBef>
                <a:spcPts val="0"/>
              </a:spcBef>
              <a:spcAft>
                <a:spcPts val="600"/>
              </a:spcAft>
              <a:buSzPct val="130000"/>
              <a:tabLst>
                <a:tab pos="457068" algn="l"/>
              </a:tabLst>
              <a:defRPr/>
            </a:pPr>
            <a:r>
              <a:rPr lang="en-GB" dirty="0">
                <a:ea typeface="+mn-ea"/>
                <a:cs typeface="+mn-cs"/>
              </a:rPr>
              <a:t>Know what information you seek and what you are going to do with it</a:t>
            </a:r>
          </a:p>
          <a:p>
            <a:pPr marL="360000" indent="-360000">
              <a:spcBef>
                <a:spcPts val="0"/>
              </a:spcBef>
              <a:spcAft>
                <a:spcPts val="600"/>
              </a:spcAft>
              <a:buSzPct val="130000"/>
              <a:tabLst>
                <a:tab pos="457068" algn="l"/>
              </a:tabLst>
              <a:defRPr/>
            </a:pPr>
            <a:r>
              <a:rPr lang="en-GB" dirty="0">
                <a:ea typeface="+mn-ea"/>
                <a:cs typeface="+mn-cs"/>
              </a:rPr>
              <a:t>Be wary of the presentation that tells you only what they want to!</a:t>
            </a:r>
          </a:p>
          <a:p>
            <a:pPr marL="360000" indent="-360000">
              <a:spcBef>
                <a:spcPts val="0"/>
              </a:spcBef>
              <a:spcAft>
                <a:spcPts val="600"/>
              </a:spcAft>
              <a:buSzPct val="130000"/>
              <a:tabLst>
                <a:tab pos="457068" algn="l"/>
              </a:tabLst>
              <a:defRPr/>
            </a:pPr>
            <a:r>
              <a:rPr lang="en-GB" dirty="0">
                <a:ea typeface="+mn-ea"/>
                <a:cs typeface="+mn-cs"/>
              </a:rPr>
              <a:t>Prepare a summary of the meeting and assign any agreed actions</a:t>
            </a:r>
          </a:p>
        </p:txBody>
      </p:sp>
      <p:sp>
        <p:nvSpPr>
          <p:cNvPr id="6" name="Rectangle 5"/>
          <p:cNvSpPr/>
          <p:nvPr/>
        </p:nvSpPr>
        <p:spPr>
          <a:xfrm>
            <a:off x="8492676" y="3272827"/>
            <a:ext cx="2981988" cy="2290146"/>
          </a:xfrm>
          <a:prstGeom prst="rect">
            <a:avLst/>
          </a:prstGeom>
          <a:noFill/>
          <a:ln>
            <a:noFill/>
          </a:ln>
        </p:spPr>
        <p:txBody>
          <a:bodyPr vert="horz" wrap="square" lIns="91440" tIns="45720" rIns="91440" bIns="45720" numCol="1" anchor="ctr" anchorCtr="0" compatLnSpc="1">
            <a:prstTxWarp prst="textNoShape">
              <a:avLst/>
            </a:prstTxWarp>
            <a:normAutofit/>
          </a:bodyPr>
          <a:lstStyle/>
          <a:p>
            <a:pPr eaLnBrk="0" hangingPunct="0">
              <a:spcBef>
                <a:spcPct val="20000"/>
              </a:spcBef>
            </a:pPr>
            <a:r>
              <a:rPr lang="en-GB" sz="1600" dirty="0">
                <a:solidFill>
                  <a:schemeClr val="bg1"/>
                </a:solidFill>
                <a:latin typeface="Arial" panose="020B0604020202020204" pitchFamily="34" charset="0"/>
              </a:rPr>
              <a:t>At a minimum, the meeting should cover:</a:t>
            </a:r>
          </a:p>
          <a:p>
            <a:pPr marL="285750" indent="-285750" eaLnBrk="0" hangingPunct="0">
              <a:spcBef>
                <a:spcPct val="20000"/>
              </a:spcBef>
              <a:buClr>
                <a:schemeClr val="bg1"/>
              </a:buClr>
              <a:buFont typeface="Arial" panose="020B0604020202020204" pitchFamily="34" charset="0"/>
              <a:buChar char="•"/>
            </a:pPr>
            <a:r>
              <a:rPr lang="en-GB" sz="1600" dirty="0">
                <a:solidFill>
                  <a:schemeClr val="bg1"/>
                </a:solidFill>
                <a:latin typeface="Arial" panose="020B0604020202020204" pitchFamily="34" charset="0"/>
                <a:sym typeface="Wingdings" pitchFamily="2" charset="2"/>
              </a:rPr>
              <a:t>Actions from previous meeting</a:t>
            </a:r>
          </a:p>
          <a:p>
            <a:pPr marL="285750" indent="-285750" eaLnBrk="0" hangingPunct="0">
              <a:spcBef>
                <a:spcPct val="20000"/>
              </a:spcBef>
              <a:buClr>
                <a:schemeClr val="bg1"/>
              </a:buClr>
              <a:buFont typeface="Arial" panose="020B0604020202020204" pitchFamily="34" charset="0"/>
              <a:buChar char="•"/>
            </a:pPr>
            <a:r>
              <a:rPr lang="en-GB" sz="1600" dirty="0">
                <a:solidFill>
                  <a:schemeClr val="bg1"/>
                </a:solidFill>
                <a:latin typeface="Arial" panose="020B0604020202020204" pitchFamily="34" charset="0"/>
                <a:sym typeface="Wingdings" pitchFamily="2" charset="2"/>
              </a:rPr>
              <a:t>Performance achieved</a:t>
            </a:r>
          </a:p>
          <a:p>
            <a:pPr marL="285750" indent="-285750" eaLnBrk="0" hangingPunct="0">
              <a:spcBef>
                <a:spcPct val="20000"/>
              </a:spcBef>
              <a:buClr>
                <a:schemeClr val="bg1"/>
              </a:buClr>
              <a:buFont typeface="Arial" panose="020B0604020202020204" pitchFamily="34" charset="0"/>
              <a:buChar char="•"/>
            </a:pPr>
            <a:r>
              <a:rPr lang="en-GB" sz="1600" dirty="0">
                <a:solidFill>
                  <a:schemeClr val="bg1"/>
                </a:solidFill>
                <a:latin typeface="Arial" panose="020B0604020202020204" pitchFamily="34" charset="0"/>
                <a:sym typeface="Wingdings" pitchFamily="2" charset="2"/>
              </a:rPr>
              <a:t>Progress: Planned/actual</a:t>
            </a:r>
          </a:p>
          <a:p>
            <a:pPr marL="285750" indent="-285750" eaLnBrk="0" hangingPunct="0">
              <a:spcBef>
                <a:spcPct val="20000"/>
              </a:spcBef>
              <a:buClr>
                <a:schemeClr val="bg1"/>
              </a:buClr>
              <a:buFont typeface="Arial" panose="020B0604020202020204" pitchFamily="34" charset="0"/>
              <a:buChar char="•"/>
            </a:pPr>
            <a:r>
              <a:rPr lang="en-GB" sz="1600" dirty="0">
                <a:solidFill>
                  <a:schemeClr val="bg1"/>
                </a:solidFill>
                <a:latin typeface="Arial" panose="020B0604020202020204" pitchFamily="34" charset="0"/>
                <a:sym typeface="Wingdings" pitchFamily="2" charset="2"/>
              </a:rPr>
              <a:t>Issues arising</a:t>
            </a:r>
          </a:p>
          <a:p>
            <a:pPr marL="285750" indent="-285750" eaLnBrk="0" hangingPunct="0">
              <a:spcBef>
                <a:spcPct val="20000"/>
              </a:spcBef>
              <a:buClr>
                <a:schemeClr val="bg1"/>
              </a:buClr>
              <a:buFont typeface="Arial" panose="020B0604020202020204" pitchFamily="34" charset="0"/>
              <a:buChar char="•"/>
            </a:pPr>
            <a:r>
              <a:rPr lang="en-GB" sz="1600" dirty="0">
                <a:solidFill>
                  <a:schemeClr val="bg1"/>
                </a:solidFill>
                <a:latin typeface="Arial" panose="020B0604020202020204" pitchFamily="34" charset="0"/>
                <a:sym typeface="Wingdings" pitchFamily="2" charset="2"/>
              </a:rPr>
              <a:t>Corrective actions required  </a:t>
            </a:r>
          </a:p>
        </p:txBody>
      </p:sp>
      <p:sp>
        <p:nvSpPr>
          <p:cNvPr id="21" name="TextBox 20"/>
          <p:cNvSpPr txBox="1"/>
          <p:nvPr/>
        </p:nvSpPr>
        <p:spPr>
          <a:xfrm>
            <a:off x="1531315" y="-27384"/>
            <a:ext cx="1925784" cy="276999"/>
          </a:xfrm>
          <a:prstGeom prst="rect">
            <a:avLst/>
          </a:prstGeom>
          <a:noFill/>
        </p:spPr>
        <p:txBody>
          <a:bodyPr wrap="none" rtlCol="0">
            <a:spAutoFit/>
          </a:bodyPr>
          <a:lstStyle/>
          <a:p>
            <a:r>
              <a:rPr lang="en-AU" sz="1200">
                <a:solidFill>
                  <a:schemeClr val="bg1"/>
                </a:solidFill>
                <a:latin typeface="Arial" panose="020B0604020202020204" pitchFamily="34" charset="0"/>
              </a:rPr>
              <a:t>4. Managing performance</a:t>
            </a:r>
          </a:p>
        </p:txBody>
      </p:sp>
      <p:pic>
        <p:nvPicPr>
          <p:cNvPr id="40" name="Graphic 39" descr="Information outline">
            <a:extLst>
              <a:ext uri="{FF2B5EF4-FFF2-40B4-BE49-F238E27FC236}">
                <a16:creationId xmlns:a16="http://schemas.microsoft.com/office/drawing/2014/main" id="{81F61CD8-7F71-42D6-3E99-DB7416AC11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87841" y="1700542"/>
            <a:ext cx="1191658" cy="1191658"/>
          </a:xfrm>
          <a:prstGeom prst="rect">
            <a:avLst/>
          </a:prstGeom>
        </p:spPr>
      </p:pic>
      <p:grpSp>
        <p:nvGrpSpPr>
          <p:cNvPr id="2" name="Group 1">
            <a:extLst>
              <a:ext uri="{FF2B5EF4-FFF2-40B4-BE49-F238E27FC236}">
                <a16:creationId xmlns:a16="http://schemas.microsoft.com/office/drawing/2014/main" id="{4B30B883-9D29-3798-8E77-FF3CC95827AB}"/>
              </a:ext>
            </a:extLst>
          </p:cNvPr>
          <p:cNvGrpSpPr/>
          <p:nvPr/>
        </p:nvGrpSpPr>
        <p:grpSpPr>
          <a:xfrm>
            <a:off x="10526279" y="-102924"/>
            <a:ext cx="1731699" cy="1731699"/>
            <a:chOff x="10526279" y="-102924"/>
            <a:chExt cx="1731699" cy="1731699"/>
          </a:xfrm>
        </p:grpSpPr>
        <p:sp>
          <p:nvSpPr>
            <p:cNvPr id="3" name="Rectangle 2">
              <a:extLst>
                <a:ext uri="{FF2B5EF4-FFF2-40B4-BE49-F238E27FC236}">
                  <a16:creationId xmlns:a16="http://schemas.microsoft.com/office/drawing/2014/main" id="{6289B7F2-0F49-B700-9864-39A4D68DE88F}"/>
                </a:ext>
              </a:extLst>
            </p:cNvPr>
            <p:cNvSpPr/>
            <p:nvPr/>
          </p:nvSpPr>
          <p:spPr bwMode="gray">
            <a:xfrm>
              <a:off x="10576703" y="-24663"/>
              <a:ext cx="1631107" cy="1597736"/>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7" name="Picture 6">
              <a:extLst>
                <a:ext uri="{FF2B5EF4-FFF2-40B4-BE49-F238E27FC236}">
                  <a16:creationId xmlns:a16="http://schemas.microsoft.com/office/drawing/2014/main" id="{10BE0E0B-87CC-7EBD-5DED-61693A2D952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526279" y="-102924"/>
              <a:ext cx="1731699" cy="1731699"/>
            </a:xfrm>
            <a:prstGeom prst="rect">
              <a:avLst/>
            </a:prstGeom>
          </p:spPr>
        </p:pic>
        <p:sp>
          <p:nvSpPr>
            <p:cNvPr id="8" name="Freeform: Shape 7">
              <a:extLst>
                <a:ext uri="{FF2B5EF4-FFF2-40B4-BE49-F238E27FC236}">
                  <a16:creationId xmlns:a16="http://schemas.microsoft.com/office/drawing/2014/main" id="{004DEDF8-7DB2-0251-8CC9-4F9112439E0A}"/>
                </a:ext>
              </a:extLst>
            </p:cNvPr>
            <p:cNvSpPr/>
            <p:nvPr/>
          </p:nvSpPr>
          <p:spPr bwMode="gray">
            <a:xfrm>
              <a:off x="10815320" y="71120"/>
              <a:ext cx="1282700" cy="1394460"/>
            </a:xfrm>
            <a:custGeom>
              <a:avLst/>
              <a:gdLst>
                <a:gd name="connsiteX0" fmla="*/ 528320 w 1282700"/>
                <a:gd name="connsiteY0" fmla="*/ 0 h 1394460"/>
                <a:gd name="connsiteX1" fmla="*/ 916940 w 1282700"/>
                <a:gd name="connsiteY1" fmla="*/ 76200 h 1394460"/>
                <a:gd name="connsiteX2" fmla="*/ 1160780 w 1282700"/>
                <a:gd name="connsiteY2" fmla="*/ 271780 h 1394460"/>
                <a:gd name="connsiteX3" fmla="*/ 1282700 w 1282700"/>
                <a:gd name="connsiteY3" fmla="*/ 637540 h 1394460"/>
                <a:gd name="connsiteX4" fmla="*/ 1201420 w 1282700"/>
                <a:gd name="connsiteY4" fmla="*/ 939800 h 1394460"/>
                <a:gd name="connsiteX5" fmla="*/ 881380 w 1282700"/>
                <a:gd name="connsiteY5" fmla="*/ 1310640 h 1394460"/>
                <a:gd name="connsiteX6" fmla="*/ 543476 w 1282700"/>
                <a:gd name="connsiteY6" fmla="*/ 1333293 h 1394460"/>
                <a:gd name="connsiteX7" fmla="*/ 510540 w 1282700"/>
                <a:gd name="connsiteY7" fmla="*/ 1394460 h 1394460"/>
                <a:gd name="connsiteX8" fmla="*/ 142240 w 1282700"/>
                <a:gd name="connsiteY8" fmla="*/ 1214120 h 1394460"/>
                <a:gd name="connsiteX9" fmla="*/ 201893 w 1282700"/>
                <a:gd name="connsiteY9" fmla="*/ 1143478 h 1394460"/>
                <a:gd name="connsiteX10" fmla="*/ 160020 w 1282700"/>
                <a:gd name="connsiteY10" fmla="*/ 1109980 h 1394460"/>
                <a:gd name="connsiteX11" fmla="*/ 60960 w 1282700"/>
                <a:gd name="connsiteY11" fmla="*/ 980440 h 1394460"/>
                <a:gd name="connsiteX12" fmla="*/ 15240 w 1282700"/>
                <a:gd name="connsiteY12" fmla="*/ 878840 h 1394460"/>
                <a:gd name="connsiteX13" fmla="*/ 0 w 1282700"/>
                <a:gd name="connsiteY13" fmla="*/ 795020 h 1394460"/>
                <a:gd name="connsiteX14" fmla="*/ 101600 w 1282700"/>
                <a:gd name="connsiteY14" fmla="*/ 774700 h 1394460"/>
                <a:gd name="connsiteX15" fmla="*/ 137160 w 1282700"/>
                <a:gd name="connsiteY15" fmla="*/ 731520 h 1394460"/>
                <a:gd name="connsiteX16" fmla="*/ 177800 w 1282700"/>
                <a:gd name="connsiteY16" fmla="*/ 759460 h 1394460"/>
                <a:gd name="connsiteX17" fmla="*/ 375920 w 1282700"/>
                <a:gd name="connsiteY17" fmla="*/ 723900 h 1394460"/>
                <a:gd name="connsiteX18" fmla="*/ 378460 w 1282700"/>
                <a:gd name="connsiteY18" fmla="*/ 731520 h 1394460"/>
                <a:gd name="connsiteX19" fmla="*/ 444500 w 1282700"/>
                <a:gd name="connsiteY19" fmla="*/ 815340 h 1394460"/>
                <a:gd name="connsiteX20" fmla="*/ 556260 w 1282700"/>
                <a:gd name="connsiteY20" fmla="*/ 871220 h 1394460"/>
                <a:gd name="connsiteX21" fmla="*/ 670560 w 1282700"/>
                <a:gd name="connsiteY21" fmla="*/ 853440 h 1394460"/>
                <a:gd name="connsiteX22" fmla="*/ 731520 w 1282700"/>
                <a:gd name="connsiteY22" fmla="*/ 789940 h 1394460"/>
                <a:gd name="connsiteX23" fmla="*/ 764540 w 1282700"/>
                <a:gd name="connsiteY23" fmla="*/ 693420 h 1394460"/>
                <a:gd name="connsiteX24" fmla="*/ 688340 w 1282700"/>
                <a:gd name="connsiteY24" fmla="*/ 556260 h 1394460"/>
                <a:gd name="connsiteX25" fmla="*/ 553720 w 1282700"/>
                <a:gd name="connsiteY25" fmla="*/ 533400 h 1394460"/>
                <a:gd name="connsiteX26" fmla="*/ 424180 w 1282700"/>
                <a:gd name="connsiteY26" fmla="*/ 599440 h 1394460"/>
                <a:gd name="connsiteX27" fmla="*/ 236220 w 1282700"/>
                <a:gd name="connsiteY27" fmla="*/ 495300 h 1394460"/>
                <a:gd name="connsiteX28" fmla="*/ 205740 w 1282700"/>
                <a:gd name="connsiteY28" fmla="*/ 434340 h 1394460"/>
                <a:gd name="connsiteX29" fmla="*/ 167640 w 1282700"/>
                <a:gd name="connsiteY29" fmla="*/ 449580 h 1394460"/>
                <a:gd name="connsiteX30" fmla="*/ 60960 w 1282700"/>
                <a:gd name="connsiteY30" fmla="*/ 391160 h 1394460"/>
                <a:gd name="connsiteX31" fmla="*/ 170180 w 1282700"/>
                <a:gd name="connsiteY31" fmla="*/ 259080 h 1394460"/>
                <a:gd name="connsiteX32" fmla="*/ 187960 w 1282700"/>
                <a:gd name="connsiteY32" fmla="*/ 246380 h 1394460"/>
                <a:gd name="connsiteX33" fmla="*/ 259080 w 1282700"/>
                <a:gd name="connsiteY33" fmla="*/ 198120 h 1394460"/>
                <a:gd name="connsiteX34" fmla="*/ 360680 w 1282700"/>
                <a:gd name="connsiteY34" fmla="*/ 139700 h 1394460"/>
                <a:gd name="connsiteX35" fmla="*/ 378460 w 1282700"/>
                <a:gd name="connsiteY35" fmla="*/ 144780 h 1394460"/>
                <a:gd name="connsiteX36" fmla="*/ 358140 w 1282700"/>
                <a:gd name="connsiteY36" fmla="*/ 81280 h 139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82700" h="1394460">
                  <a:moveTo>
                    <a:pt x="528320" y="0"/>
                  </a:moveTo>
                  <a:lnTo>
                    <a:pt x="916940" y="76200"/>
                  </a:lnTo>
                  <a:lnTo>
                    <a:pt x="1160780" y="271780"/>
                  </a:lnTo>
                  <a:lnTo>
                    <a:pt x="1282700" y="637540"/>
                  </a:lnTo>
                  <a:lnTo>
                    <a:pt x="1201420" y="939800"/>
                  </a:lnTo>
                  <a:lnTo>
                    <a:pt x="881380" y="1310640"/>
                  </a:lnTo>
                  <a:lnTo>
                    <a:pt x="543476" y="1333293"/>
                  </a:lnTo>
                  <a:lnTo>
                    <a:pt x="510540" y="1394460"/>
                  </a:lnTo>
                  <a:lnTo>
                    <a:pt x="142240" y="1214120"/>
                  </a:lnTo>
                  <a:lnTo>
                    <a:pt x="201893" y="1143478"/>
                  </a:lnTo>
                  <a:lnTo>
                    <a:pt x="160020" y="1109980"/>
                  </a:lnTo>
                  <a:lnTo>
                    <a:pt x="60960" y="980440"/>
                  </a:lnTo>
                  <a:lnTo>
                    <a:pt x="15240" y="878840"/>
                  </a:lnTo>
                  <a:lnTo>
                    <a:pt x="0" y="795020"/>
                  </a:lnTo>
                  <a:lnTo>
                    <a:pt x="101600" y="774700"/>
                  </a:lnTo>
                  <a:lnTo>
                    <a:pt x="137160" y="731520"/>
                  </a:lnTo>
                  <a:lnTo>
                    <a:pt x="177800" y="759460"/>
                  </a:lnTo>
                  <a:lnTo>
                    <a:pt x="375920" y="723900"/>
                  </a:lnTo>
                  <a:lnTo>
                    <a:pt x="378460" y="731520"/>
                  </a:lnTo>
                  <a:lnTo>
                    <a:pt x="444500" y="815340"/>
                  </a:lnTo>
                  <a:lnTo>
                    <a:pt x="556260" y="871220"/>
                  </a:lnTo>
                  <a:lnTo>
                    <a:pt x="670560" y="853440"/>
                  </a:lnTo>
                  <a:lnTo>
                    <a:pt x="731520" y="789940"/>
                  </a:lnTo>
                  <a:lnTo>
                    <a:pt x="764540" y="693420"/>
                  </a:lnTo>
                  <a:lnTo>
                    <a:pt x="688340" y="556260"/>
                  </a:lnTo>
                  <a:lnTo>
                    <a:pt x="553720" y="533400"/>
                  </a:lnTo>
                  <a:lnTo>
                    <a:pt x="424180" y="599440"/>
                  </a:lnTo>
                  <a:lnTo>
                    <a:pt x="236220" y="495300"/>
                  </a:lnTo>
                  <a:lnTo>
                    <a:pt x="205740" y="434340"/>
                  </a:lnTo>
                  <a:lnTo>
                    <a:pt x="167640" y="449580"/>
                  </a:lnTo>
                  <a:lnTo>
                    <a:pt x="60960" y="391160"/>
                  </a:lnTo>
                  <a:lnTo>
                    <a:pt x="170180" y="259080"/>
                  </a:lnTo>
                  <a:lnTo>
                    <a:pt x="187960" y="246380"/>
                  </a:lnTo>
                  <a:lnTo>
                    <a:pt x="259080" y="198120"/>
                  </a:lnTo>
                  <a:lnTo>
                    <a:pt x="360680" y="139700"/>
                  </a:lnTo>
                  <a:lnTo>
                    <a:pt x="378460" y="144780"/>
                  </a:lnTo>
                  <a:lnTo>
                    <a:pt x="358140" y="81280"/>
                  </a:lnTo>
                  <a:close/>
                </a:path>
              </a:pathLst>
            </a:cu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spTree>
    <p:custDataLst>
      <p:tags r:id="rId1"/>
    </p:custDataLst>
    <p:extLst>
      <p:ext uri="{BB962C8B-B14F-4D97-AF65-F5344CB8AC3E}">
        <p14:creationId xmlns:p14="http://schemas.microsoft.com/office/powerpoint/2010/main" val="20986019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btfpColumnIndicatorGroup2">
            <a:extLst>
              <a:ext uri="{FF2B5EF4-FFF2-40B4-BE49-F238E27FC236}">
                <a16:creationId xmlns:a16="http://schemas.microsoft.com/office/drawing/2014/main" id="{E0041174-5EED-20FE-7422-E6CA89E78EB0}"/>
              </a:ext>
            </a:extLst>
          </p:cNvPr>
          <p:cNvGrpSpPr/>
          <p:nvPr/>
        </p:nvGrpSpPr>
        <p:grpSpPr>
          <a:xfrm>
            <a:off x="0" y="6926580"/>
            <a:ext cx="12192000" cy="137160"/>
            <a:chOff x="0" y="6926580"/>
            <a:chExt cx="12192000" cy="137160"/>
          </a:xfrm>
        </p:grpSpPr>
        <p:sp>
          <p:nvSpPr>
            <p:cNvPr id="30" name="btfpColumnGapBlocker502038">
              <a:extLst>
                <a:ext uri="{FF2B5EF4-FFF2-40B4-BE49-F238E27FC236}">
                  <a16:creationId xmlns:a16="http://schemas.microsoft.com/office/drawing/2014/main" id="{4405A770-BC18-44CC-06DE-C8010B159497}"/>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28" name="btfpColumnGapBlocker175416">
              <a:extLst>
                <a:ext uri="{FF2B5EF4-FFF2-40B4-BE49-F238E27FC236}">
                  <a16:creationId xmlns:a16="http://schemas.microsoft.com/office/drawing/2014/main" id="{AEFF1586-0B25-5106-F7E6-40A36023BF18}"/>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26" name="btfpColumnIndicator715107">
              <a:extLst>
                <a:ext uri="{FF2B5EF4-FFF2-40B4-BE49-F238E27FC236}">
                  <a16:creationId xmlns:a16="http://schemas.microsoft.com/office/drawing/2014/main" id="{03A54DEB-F47A-34ED-38F5-4F93F5759FEF}"/>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4" name="btfpColumnIndicator153920">
              <a:extLst>
                <a:ext uri="{FF2B5EF4-FFF2-40B4-BE49-F238E27FC236}">
                  <a16:creationId xmlns:a16="http://schemas.microsoft.com/office/drawing/2014/main" id="{F7C4C453-8E38-8850-088E-DD191472586C}"/>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1" name="btfpColumnIndicatorGroup1">
            <a:extLst>
              <a:ext uri="{FF2B5EF4-FFF2-40B4-BE49-F238E27FC236}">
                <a16:creationId xmlns:a16="http://schemas.microsoft.com/office/drawing/2014/main" id="{1747BD45-6D7B-1BD0-ED2F-CC2BF99FD6E3}"/>
              </a:ext>
            </a:extLst>
          </p:cNvPr>
          <p:cNvGrpSpPr/>
          <p:nvPr/>
        </p:nvGrpSpPr>
        <p:grpSpPr>
          <a:xfrm>
            <a:off x="0" y="-205740"/>
            <a:ext cx="12192000" cy="137160"/>
            <a:chOff x="0" y="-205740"/>
            <a:chExt cx="12192000" cy="137160"/>
          </a:xfrm>
        </p:grpSpPr>
        <p:sp>
          <p:nvSpPr>
            <p:cNvPr id="29" name="btfpColumnGapBlocker667479">
              <a:extLst>
                <a:ext uri="{FF2B5EF4-FFF2-40B4-BE49-F238E27FC236}">
                  <a16:creationId xmlns:a16="http://schemas.microsoft.com/office/drawing/2014/main" id="{8543CBD3-6EC7-3E26-7D7C-19E02C650260}"/>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27" name="btfpColumnGapBlocker480685">
              <a:extLst>
                <a:ext uri="{FF2B5EF4-FFF2-40B4-BE49-F238E27FC236}">
                  <a16:creationId xmlns:a16="http://schemas.microsoft.com/office/drawing/2014/main" id="{D4BBD55C-290B-0FDA-59A4-90732E6CF2EA}"/>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25" name="btfpColumnIndicator174845">
              <a:extLst>
                <a:ext uri="{FF2B5EF4-FFF2-40B4-BE49-F238E27FC236}">
                  <a16:creationId xmlns:a16="http://schemas.microsoft.com/office/drawing/2014/main" id="{45950516-A3A4-8FEA-19AB-65C54860BCEB}"/>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3" name="btfpColumnIndicator207616">
              <a:extLst>
                <a:ext uri="{FF2B5EF4-FFF2-40B4-BE49-F238E27FC236}">
                  <a16:creationId xmlns:a16="http://schemas.microsoft.com/office/drawing/2014/main" id="{02B9C0A7-FB36-C7FF-5F3E-F013ABE551F4}"/>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9" name="Rounded Rectangle 8"/>
          <p:cNvSpPr/>
          <p:nvPr/>
        </p:nvSpPr>
        <p:spPr>
          <a:xfrm>
            <a:off x="457200" y="1668310"/>
            <a:ext cx="11313042" cy="38769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2" name="Title 1"/>
          <p:cNvSpPr>
            <a:spLocks noGrp="1"/>
          </p:cNvSpPr>
          <p:nvPr>
            <p:ph type="title"/>
          </p:nvPr>
        </p:nvSpPr>
        <p:spPr/>
        <p:txBody>
          <a:bodyPr/>
          <a:lstStyle/>
          <a:p>
            <a:r>
              <a:rPr lang="en-AU" dirty="0"/>
              <a:t>Running Review Meetings</a:t>
            </a:r>
          </a:p>
        </p:txBody>
      </p:sp>
      <p:sp>
        <p:nvSpPr>
          <p:cNvPr id="4" name="TextBox 3"/>
          <p:cNvSpPr txBox="1"/>
          <p:nvPr/>
        </p:nvSpPr>
        <p:spPr>
          <a:xfrm flipH="1">
            <a:off x="2070098" y="1842607"/>
            <a:ext cx="8064501" cy="461665"/>
          </a:xfrm>
          <a:prstGeom prst="rect">
            <a:avLst/>
          </a:prstGeom>
          <a:noFill/>
        </p:spPr>
        <p:txBody>
          <a:bodyPr wrap="square" rtlCol="0">
            <a:spAutoFit/>
          </a:bodyPr>
          <a:lstStyle/>
          <a:p>
            <a:pPr algn="ctr"/>
            <a:r>
              <a:rPr lang="en-AU" dirty="0">
                <a:solidFill>
                  <a:schemeClr val="tx1"/>
                </a:solidFill>
                <a:latin typeface="Arial" panose="020B0604020202020204" pitchFamily="34" charset="0"/>
              </a:rPr>
              <a:t>Focus of the Performance Review Meeting </a:t>
            </a:r>
          </a:p>
        </p:txBody>
      </p:sp>
      <p:grpSp>
        <p:nvGrpSpPr>
          <p:cNvPr id="3" name="Group 2">
            <a:extLst>
              <a:ext uri="{FF2B5EF4-FFF2-40B4-BE49-F238E27FC236}">
                <a16:creationId xmlns:a16="http://schemas.microsoft.com/office/drawing/2014/main" id="{6E926863-2A01-42DF-A5EE-7E3265477189}"/>
              </a:ext>
            </a:extLst>
          </p:cNvPr>
          <p:cNvGrpSpPr/>
          <p:nvPr/>
        </p:nvGrpSpPr>
        <p:grpSpPr>
          <a:xfrm>
            <a:off x="3349847" y="2497305"/>
            <a:ext cx="5527749" cy="2509284"/>
            <a:chOff x="4175051" y="2381693"/>
            <a:chExt cx="3664688" cy="2509284"/>
          </a:xfrm>
        </p:grpSpPr>
        <p:sp>
          <p:nvSpPr>
            <p:cNvPr id="5" name="Right Arrow 4"/>
            <p:cNvSpPr/>
            <p:nvPr/>
          </p:nvSpPr>
          <p:spPr>
            <a:xfrm>
              <a:off x="4175051" y="2381693"/>
              <a:ext cx="3664688" cy="148855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6" name="Right Arrow 5"/>
            <p:cNvSpPr/>
            <p:nvPr/>
          </p:nvSpPr>
          <p:spPr>
            <a:xfrm flipH="1">
              <a:off x="4175052" y="3947303"/>
              <a:ext cx="2835593" cy="94367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7" name="TextBox 6"/>
            <p:cNvSpPr txBox="1"/>
            <p:nvPr/>
          </p:nvSpPr>
          <p:spPr>
            <a:xfrm>
              <a:off x="4316108" y="2859698"/>
              <a:ext cx="1973702" cy="461665"/>
            </a:xfrm>
            <a:prstGeom prst="rect">
              <a:avLst/>
            </a:prstGeom>
            <a:noFill/>
          </p:spPr>
          <p:txBody>
            <a:bodyPr wrap="none" rtlCol="0">
              <a:spAutoFit/>
            </a:bodyPr>
            <a:lstStyle/>
            <a:p>
              <a:r>
                <a:rPr lang="en-AU" dirty="0">
                  <a:solidFill>
                    <a:schemeClr val="bg1"/>
                  </a:solidFill>
                  <a:latin typeface="Arial" panose="020B0604020202020204" pitchFamily="34" charset="0"/>
                </a:rPr>
                <a:t>60% looking forward</a:t>
              </a:r>
            </a:p>
          </p:txBody>
        </p:sp>
        <p:sp>
          <p:nvSpPr>
            <p:cNvPr id="8" name="TextBox 7"/>
            <p:cNvSpPr txBox="1"/>
            <p:nvPr/>
          </p:nvSpPr>
          <p:spPr>
            <a:xfrm>
              <a:off x="4648930" y="4234474"/>
              <a:ext cx="1321186" cy="369332"/>
            </a:xfrm>
            <a:prstGeom prst="rect">
              <a:avLst/>
            </a:prstGeom>
            <a:noFill/>
          </p:spPr>
          <p:txBody>
            <a:bodyPr wrap="none" rtlCol="0">
              <a:spAutoFit/>
            </a:bodyPr>
            <a:lstStyle/>
            <a:p>
              <a:r>
                <a:rPr lang="en-AU" sz="1800" dirty="0">
                  <a:solidFill>
                    <a:schemeClr val="bg1"/>
                  </a:solidFill>
                  <a:latin typeface="Arial" panose="020B0604020202020204" pitchFamily="34" charset="0"/>
                </a:rPr>
                <a:t>40% looking back</a:t>
              </a:r>
            </a:p>
          </p:txBody>
        </p:sp>
      </p:grpSp>
      <p:sp>
        <p:nvSpPr>
          <p:cNvPr id="10" name="TextBox 9"/>
          <p:cNvSpPr txBox="1"/>
          <p:nvPr/>
        </p:nvSpPr>
        <p:spPr>
          <a:xfrm>
            <a:off x="9162563" y="2779527"/>
            <a:ext cx="2401051" cy="954107"/>
          </a:xfrm>
          <a:prstGeom prst="rect">
            <a:avLst/>
          </a:prstGeom>
          <a:noFill/>
        </p:spPr>
        <p:txBody>
          <a:bodyPr wrap="square" rtlCol="0">
            <a:spAutoFit/>
          </a:bodyPr>
          <a:lstStyle/>
          <a:p>
            <a:pPr marL="285750" indent="-285750">
              <a:buFont typeface="Arial" panose="020B0604020202020204" pitchFamily="34" charset="0"/>
              <a:buChar char="•"/>
            </a:pPr>
            <a:r>
              <a:rPr lang="en-AU" sz="1400" dirty="0">
                <a:solidFill>
                  <a:schemeClr val="tx1"/>
                </a:solidFill>
                <a:latin typeface="Arial" panose="020B0604020202020204" pitchFamily="34" charset="0"/>
              </a:rPr>
              <a:t>Business opportunities</a:t>
            </a:r>
          </a:p>
          <a:p>
            <a:pPr marL="285750" indent="-285750">
              <a:buFont typeface="Arial" panose="020B0604020202020204" pitchFamily="34" charset="0"/>
              <a:buChar char="•"/>
            </a:pPr>
            <a:r>
              <a:rPr lang="en-AU" sz="1400" dirty="0">
                <a:solidFill>
                  <a:schemeClr val="tx1"/>
                </a:solidFill>
                <a:latin typeface="Arial" panose="020B0604020202020204" pitchFamily="34" charset="0"/>
              </a:rPr>
              <a:t>Continuous Improvement</a:t>
            </a:r>
          </a:p>
          <a:p>
            <a:pPr marL="285750" indent="-285750">
              <a:buFont typeface="Arial" panose="020B0604020202020204" pitchFamily="34" charset="0"/>
              <a:buChar char="•"/>
            </a:pPr>
            <a:r>
              <a:rPr lang="en-AU" sz="1400" dirty="0">
                <a:solidFill>
                  <a:schemeClr val="tx1"/>
                </a:solidFill>
                <a:latin typeface="Arial" panose="020B0604020202020204" pitchFamily="34" charset="0"/>
              </a:rPr>
              <a:t>New actions </a:t>
            </a:r>
          </a:p>
        </p:txBody>
      </p:sp>
      <p:sp>
        <p:nvSpPr>
          <p:cNvPr id="11" name="TextBox 10"/>
          <p:cNvSpPr txBox="1"/>
          <p:nvPr/>
        </p:nvSpPr>
        <p:spPr>
          <a:xfrm>
            <a:off x="1760384" y="4165420"/>
            <a:ext cx="1497526" cy="738664"/>
          </a:xfrm>
          <a:prstGeom prst="rect">
            <a:avLst/>
          </a:prstGeom>
          <a:noFill/>
        </p:spPr>
        <p:txBody>
          <a:bodyPr wrap="none" rtlCol="0">
            <a:spAutoFit/>
          </a:bodyPr>
          <a:lstStyle/>
          <a:p>
            <a:pPr marL="285750" indent="-285750">
              <a:buFont typeface="Arial" panose="020B0604020202020204" pitchFamily="34" charset="0"/>
              <a:buChar char="•"/>
            </a:pPr>
            <a:r>
              <a:rPr lang="en-AU" sz="1400" dirty="0">
                <a:solidFill>
                  <a:schemeClr val="tx1"/>
                </a:solidFill>
                <a:latin typeface="Arial" panose="020B0604020202020204" pitchFamily="34" charset="0"/>
              </a:rPr>
              <a:t>Performance</a:t>
            </a:r>
          </a:p>
          <a:p>
            <a:pPr marL="285750" indent="-285750">
              <a:buFont typeface="Arial" panose="020B0604020202020204" pitchFamily="34" charset="0"/>
              <a:buChar char="•"/>
            </a:pPr>
            <a:r>
              <a:rPr lang="en-AU" sz="1400" dirty="0">
                <a:solidFill>
                  <a:schemeClr val="tx1"/>
                </a:solidFill>
                <a:latin typeface="Arial" panose="020B0604020202020204" pitchFamily="34" charset="0"/>
              </a:rPr>
              <a:t>Issues</a:t>
            </a:r>
          </a:p>
          <a:p>
            <a:pPr marL="285750" indent="-285750">
              <a:buFont typeface="Arial" panose="020B0604020202020204" pitchFamily="34" charset="0"/>
              <a:buChar char="•"/>
            </a:pPr>
            <a:r>
              <a:rPr lang="en-AU" sz="1400" dirty="0">
                <a:solidFill>
                  <a:schemeClr val="tx1"/>
                </a:solidFill>
                <a:latin typeface="Arial" panose="020B0604020202020204" pitchFamily="34" charset="0"/>
              </a:rPr>
              <a:t>Trends</a:t>
            </a:r>
          </a:p>
        </p:txBody>
      </p:sp>
      <p:grpSp>
        <p:nvGrpSpPr>
          <p:cNvPr id="12" name="Group 11">
            <a:extLst>
              <a:ext uri="{FF2B5EF4-FFF2-40B4-BE49-F238E27FC236}">
                <a16:creationId xmlns:a16="http://schemas.microsoft.com/office/drawing/2014/main" id="{2F643E6A-C86D-C1D8-8E9C-E15D4A2A66A9}"/>
              </a:ext>
            </a:extLst>
          </p:cNvPr>
          <p:cNvGrpSpPr/>
          <p:nvPr/>
        </p:nvGrpSpPr>
        <p:grpSpPr>
          <a:xfrm>
            <a:off x="10526279" y="-102924"/>
            <a:ext cx="1731699" cy="1731699"/>
            <a:chOff x="10526279" y="-102924"/>
            <a:chExt cx="1731699" cy="1731699"/>
          </a:xfrm>
        </p:grpSpPr>
        <p:sp>
          <p:nvSpPr>
            <p:cNvPr id="13" name="Rectangle 12">
              <a:extLst>
                <a:ext uri="{FF2B5EF4-FFF2-40B4-BE49-F238E27FC236}">
                  <a16:creationId xmlns:a16="http://schemas.microsoft.com/office/drawing/2014/main" id="{C6F070B9-37A9-E369-F437-7EC047463DDB}"/>
                </a:ext>
              </a:extLst>
            </p:cNvPr>
            <p:cNvSpPr/>
            <p:nvPr/>
          </p:nvSpPr>
          <p:spPr bwMode="gray">
            <a:xfrm>
              <a:off x="10576703" y="-24663"/>
              <a:ext cx="1631107" cy="1597736"/>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14" name="Picture 13">
              <a:extLst>
                <a:ext uri="{FF2B5EF4-FFF2-40B4-BE49-F238E27FC236}">
                  <a16:creationId xmlns:a16="http://schemas.microsoft.com/office/drawing/2014/main" id="{3E0F9EAF-76DD-AA4E-1FCA-8BBF237D952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526279" y="-102924"/>
              <a:ext cx="1731699" cy="1731699"/>
            </a:xfrm>
            <a:prstGeom prst="rect">
              <a:avLst/>
            </a:prstGeom>
          </p:spPr>
        </p:pic>
        <p:sp>
          <p:nvSpPr>
            <p:cNvPr id="15" name="Freeform: Shape 14">
              <a:extLst>
                <a:ext uri="{FF2B5EF4-FFF2-40B4-BE49-F238E27FC236}">
                  <a16:creationId xmlns:a16="http://schemas.microsoft.com/office/drawing/2014/main" id="{89808C37-02C6-874C-ECC8-7E8DEA33AB62}"/>
                </a:ext>
              </a:extLst>
            </p:cNvPr>
            <p:cNvSpPr/>
            <p:nvPr/>
          </p:nvSpPr>
          <p:spPr bwMode="gray">
            <a:xfrm>
              <a:off x="10815320" y="71120"/>
              <a:ext cx="1282700" cy="1394460"/>
            </a:xfrm>
            <a:custGeom>
              <a:avLst/>
              <a:gdLst>
                <a:gd name="connsiteX0" fmla="*/ 528320 w 1282700"/>
                <a:gd name="connsiteY0" fmla="*/ 0 h 1394460"/>
                <a:gd name="connsiteX1" fmla="*/ 916940 w 1282700"/>
                <a:gd name="connsiteY1" fmla="*/ 76200 h 1394460"/>
                <a:gd name="connsiteX2" fmla="*/ 1160780 w 1282700"/>
                <a:gd name="connsiteY2" fmla="*/ 271780 h 1394460"/>
                <a:gd name="connsiteX3" fmla="*/ 1282700 w 1282700"/>
                <a:gd name="connsiteY3" fmla="*/ 637540 h 1394460"/>
                <a:gd name="connsiteX4" fmla="*/ 1201420 w 1282700"/>
                <a:gd name="connsiteY4" fmla="*/ 939800 h 1394460"/>
                <a:gd name="connsiteX5" fmla="*/ 881380 w 1282700"/>
                <a:gd name="connsiteY5" fmla="*/ 1310640 h 1394460"/>
                <a:gd name="connsiteX6" fmla="*/ 543476 w 1282700"/>
                <a:gd name="connsiteY6" fmla="*/ 1333293 h 1394460"/>
                <a:gd name="connsiteX7" fmla="*/ 510540 w 1282700"/>
                <a:gd name="connsiteY7" fmla="*/ 1394460 h 1394460"/>
                <a:gd name="connsiteX8" fmla="*/ 142240 w 1282700"/>
                <a:gd name="connsiteY8" fmla="*/ 1214120 h 1394460"/>
                <a:gd name="connsiteX9" fmla="*/ 201893 w 1282700"/>
                <a:gd name="connsiteY9" fmla="*/ 1143478 h 1394460"/>
                <a:gd name="connsiteX10" fmla="*/ 160020 w 1282700"/>
                <a:gd name="connsiteY10" fmla="*/ 1109980 h 1394460"/>
                <a:gd name="connsiteX11" fmla="*/ 60960 w 1282700"/>
                <a:gd name="connsiteY11" fmla="*/ 980440 h 1394460"/>
                <a:gd name="connsiteX12" fmla="*/ 15240 w 1282700"/>
                <a:gd name="connsiteY12" fmla="*/ 878840 h 1394460"/>
                <a:gd name="connsiteX13" fmla="*/ 0 w 1282700"/>
                <a:gd name="connsiteY13" fmla="*/ 795020 h 1394460"/>
                <a:gd name="connsiteX14" fmla="*/ 101600 w 1282700"/>
                <a:gd name="connsiteY14" fmla="*/ 774700 h 1394460"/>
                <a:gd name="connsiteX15" fmla="*/ 137160 w 1282700"/>
                <a:gd name="connsiteY15" fmla="*/ 731520 h 1394460"/>
                <a:gd name="connsiteX16" fmla="*/ 177800 w 1282700"/>
                <a:gd name="connsiteY16" fmla="*/ 759460 h 1394460"/>
                <a:gd name="connsiteX17" fmla="*/ 375920 w 1282700"/>
                <a:gd name="connsiteY17" fmla="*/ 723900 h 1394460"/>
                <a:gd name="connsiteX18" fmla="*/ 378460 w 1282700"/>
                <a:gd name="connsiteY18" fmla="*/ 731520 h 1394460"/>
                <a:gd name="connsiteX19" fmla="*/ 444500 w 1282700"/>
                <a:gd name="connsiteY19" fmla="*/ 815340 h 1394460"/>
                <a:gd name="connsiteX20" fmla="*/ 556260 w 1282700"/>
                <a:gd name="connsiteY20" fmla="*/ 871220 h 1394460"/>
                <a:gd name="connsiteX21" fmla="*/ 670560 w 1282700"/>
                <a:gd name="connsiteY21" fmla="*/ 853440 h 1394460"/>
                <a:gd name="connsiteX22" fmla="*/ 731520 w 1282700"/>
                <a:gd name="connsiteY22" fmla="*/ 789940 h 1394460"/>
                <a:gd name="connsiteX23" fmla="*/ 764540 w 1282700"/>
                <a:gd name="connsiteY23" fmla="*/ 693420 h 1394460"/>
                <a:gd name="connsiteX24" fmla="*/ 688340 w 1282700"/>
                <a:gd name="connsiteY24" fmla="*/ 556260 h 1394460"/>
                <a:gd name="connsiteX25" fmla="*/ 553720 w 1282700"/>
                <a:gd name="connsiteY25" fmla="*/ 533400 h 1394460"/>
                <a:gd name="connsiteX26" fmla="*/ 424180 w 1282700"/>
                <a:gd name="connsiteY26" fmla="*/ 599440 h 1394460"/>
                <a:gd name="connsiteX27" fmla="*/ 236220 w 1282700"/>
                <a:gd name="connsiteY27" fmla="*/ 495300 h 1394460"/>
                <a:gd name="connsiteX28" fmla="*/ 205740 w 1282700"/>
                <a:gd name="connsiteY28" fmla="*/ 434340 h 1394460"/>
                <a:gd name="connsiteX29" fmla="*/ 167640 w 1282700"/>
                <a:gd name="connsiteY29" fmla="*/ 449580 h 1394460"/>
                <a:gd name="connsiteX30" fmla="*/ 60960 w 1282700"/>
                <a:gd name="connsiteY30" fmla="*/ 391160 h 1394460"/>
                <a:gd name="connsiteX31" fmla="*/ 170180 w 1282700"/>
                <a:gd name="connsiteY31" fmla="*/ 259080 h 1394460"/>
                <a:gd name="connsiteX32" fmla="*/ 187960 w 1282700"/>
                <a:gd name="connsiteY32" fmla="*/ 246380 h 1394460"/>
                <a:gd name="connsiteX33" fmla="*/ 259080 w 1282700"/>
                <a:gd name="connsiteY33" fmla="*/ 198120 h 1394460"/>
                <a:gd name="connsiteX34" fmla="*/ 360680 w 1282700"/>
                <a:gd name="connsiteY34" fmla="*/ 139700 h 1394460"/>
                <a:gd name="connsiteX35" fmla="*/ 378460 w 1282700"/>
                <a:gd name="connsiteY35" fmla="*/ 144780 h 1394460"/>
                <a:gd name="connsiteX36" fmla="*/ 358140 w 1282700"/>
                <a:gd name="connsiteY36" fmla="*/ 81280 h 139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82700" h="1394460">
                  <a:moveTo>
                    <a:pt x="528320" y="0"/>
                  </a:moveTo>
                  <a:lnTo>
                    <a:pt x="916940" y="76200"/>
                  </a:lnTo>
                  <a:lnTo>
                    <a:pt x="1160780" y="271780"/>
                  </a:lnTo>
                  <a:lnTo>
                    <a:pt x="1282700" y="637540"/>
                  </a:lnTo>
                  <a:lnTo>
                    <a:pt x="1201420" y="939800"/>
                  </a:lnTo>
                  <a:lnTo>
                    <a:pt x="881380" y="1310640"/>
                  </a:lnTo>
                  <a:lnTo>
                    <a:pt x="543476" y="1333293"/>
                  </a:lnTo>
                  <a:lnTo>
                    <a:pt x="510540" y="1394460"/>
                  </a:lnTo>
                  <a:lnTo>
                    <a:pt x="142240" y="1214120"/>
                  </a:lnTo>
                  <a:lnTo>
                    <a:pt x="201893" y="1143478"/>
                  </a:lnTo>
                  <a:lnTo>
                    <a:pt x="160020" y="1109980"/>
                  </a:lnTo>
                  <a:lnTo>
                    <a:pt x="60960" y="980440"/>
                  </a:lnTo>
                  <a:lnTo>
                    <a:pt x="15240" y="878840"/>
                  </a:lnTo>
                  <a:lnTo>
                    <a:pt x="0" y="795020"/>
                  </a:lnTo>
                  <a:lnTo>
                    <a:pt x="101600" y="774700"/>
                  </a:lnTo>
                  <a:lnTo>
                    <a:pt x="137160" y="731520"/>
                  </a:lnTo>
                  <a:lnTo>
                    <a:pt x="177800" y="759460"/>
                  </a:lnTo>
                  <a:lnTo>
                    <a:pt x="375920" y="723900"/>
                  </a:lnTo>
                  <a:lnTo>
                    <a:pt x="378460" y="731520"/>
                  </a:lnTo>
                  <a:lnTo>
                    <a:pt x="444500" y="815340"/>
                  </a:lnTo>
                  <a:lnTo>
                    <a:pt x="556260" y="871220"/>
                  </a:lnTo>
                  <a:lnTo>
                    <a:pt x="670560" y="853440"/>
                  </a:lnTo>
                  <a:lnTo>
                    <a:pt x="731520" y="789940"/>
                  </a:lnTo>
                  <a:lnTo>
                    <a:pt x="764540" y="693420"/>
                  </a:lnTo>
                  <a:lnTo>
                    <a:pt x="688340" y="556260"/>
                  </a:lnTo>
                  <a:lnTo>
                    <a:pt x="553720" y="533400"/>
                  </a:lnTo>
                  <a:lnTo>
                    <a:pt x="424180" y="599440"/>
                  </a:lnTo>
                  <a:lnTo>
                    <a:pt x="236220" y="495300"/>
                  </a:lnTo>
                  <a:lnTo>
                    <a:pt x="205740" y="434340"/>
                  </a:lnTo>
                  <a:lnTo>
                    <a:pt x="167640" y="449580"/>
                  </a:lnTo>
                  <a:lnTo>
                    <a:pt x="60960" y="391160"/>
                  </a:lnTo>
                  <a:lnTo>
                    <a:pt x="170180" y="259080"/>
                  </a:lnTo>
                  <a:lnTo>
                    <a:pt x="187960" y="246380"/>
                  </a:lnTo>
                  <a:lnTo>
                    <a:pt x="259080" y="198120"/>
                  </a:lnTo>
                  <a:lnTo>
                    <a:pt x="360680" y="139700"/>
                  </a:lnTo>
                  <a:lnTo>
                    <a:pt x="378460" y="144780"/>
                  </a:lnTo>
                  <a:lnTo>
                    <a:pt x="358140" y="81280"/>
                  </a:lnTo>
                  <a:close/>
                </a:path>
              </a:pathLst>
            </a:cu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spTree>
    <p:custDataLst>
      <p:tags r:id="rId1"/>
    </p:custDataLst>
    <p:extLst>
      <p:ext uri="{BB962C8B-B14F-4D97-AF65-F5344CB8AC3E}">
        <p14:creationId xmlns:p14="http://schemas.microsoft.com/office/powerpoint/2010/main" val="39909352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btfpColumnIndicatorGroup2">
            <a:extLst>
              <a:ext uri="{FF2B5EF4-FFF2-40B4-BE49-F238E27FC236}">
                <a16:creationId xmlns:a16="http://schemas.microsoft.com/office/drawing/2014/main" id="{DC7217A3-E9E2-EB85-67E6-3D2D2C6B25E9}"/>
              </a:ext>
            </a:extLst>
          </p:cNvPr>
          <p:cNvGrpSpPr/>
          <p:nvPr/>
        </p:nvGrpSpPr>
        <p:grpSpPr>
          <a:xfrm>
            <a:off x="0" y="6926580"/>
            <a:ext cx="12192000" cy="137160"/>
            <a:chOff x="0" y="6926580"/>
            <a:chExt cx="12192000" cy="137160"/>
          </a:xfrm>
        </p:grpSpPr>
        <p:sp>
          <p:nvSpPr>
            <p:cNvPr id="23" name="btfpColumnGapBlocker495611">
              <a:extLst>
                <a:ext uri="{FF2B5EF4-FFF2-40B4-BE49-F238E27FC236}">
                  <a16:creationId xmlns:a16="http://schemas.microsoft.com/office/drawing/2014/main" id="{5B09177E-D9FC-4DBB-BA0A-251E710DA385}"/>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21" name="btfpColumnGapBlocker792793">
              <a:extLst>
                <a:ext uri="{FF2B5EF4-FFF2-40B4-BE49-F238E27FC236}">
                  <a16:creationId xmlns:a16="http://schemas.microsoft.com/office/drawing/2014/main" id="{D346FB0E-15B3-01D9-2F2B-673A7654D04D}"/>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9" name="btfpColumnIndicator313914">
              <a:extLst>
                <a:ext uri="{FF2B5EF4-FFF2-40B4-BE49-F238E27FC236}">
                  <a16:creationId xmlns:a16="http://schemas.microsoft.com/office/drawing/2014/main" id="{1EC4BC6F-B70A-560B-0B22-558CB21A61EB}"/>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7" name="btfpColumnIndicator199640">
              <a:extLst>
                <a:ext uri="{FF2B5EF4-FFF2-40B4-BE49-F238E27FC236}">
                  <a16:creationId xmlns:a16="http://schemas.microsoft.com/office/drawing/2014/main" id="{A15B53B0-9B93-5F1A-A337-78815034DEEB}"/>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4" name="btfpColumnIndicatorGroup1">
            <a:extLst>
              <a:ext uri="{FF2B5EF4-FFF2-40B4-BE49-F238E27FC236}">
                <a16:creationId xmlns:a16="http://schemas.microsoft.com/office/drawing/2014/main" id="{86FC5602-9521-E96C-4A4C-3B1F0DC5F84D}"/>
              </a:ext>
            </a:extLst>
          </p:cNvPr>
          <p:cNvGrpSpPr/>
          <p:nvPr/>
        </p:nvGrpSpPr>
        <p:grpSpPr>
          <a:xfrm>
            <a:off x="0" y="-205740"/>
            <a:ext cx="12192000" cy="137160"/>
            <a:chOff x="0" y="-205740"/>
            <a:chExt cx="12192000" cy="137160"/>
          </a:xfrm>
        </p:grpSpPr>
        <p:sp>
          <p:nvSpPr>
            <p:cNvPr id="22" name="btfpColumnGapBlocker524820">
              <a:extLst>
                <a:ext uri="{FF2B5EF4-FFF2-40B4-BE49-F238E27FC236}">
                  <a16:creationId xmlns:a16="http://schemas.microsoft.com/office/drawing/2014/main" id="{57A14744-4AC8-3E0F-A8E0-06BC04951F3B}"/>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20" name="btfpColumnGapBlocker932174">
              <a:extLst>
                <a:ext uri="{FF2B5EF4-FFF2-40B4-BE49-F238E27FC236}">
                  <a16:creationId xmlns:a16="http://schemas.microsoft.com/office/drawing/2014/main" id="{B07CA3CC-8823-6B26-C04C-AB1B7A8F2DFF}"/>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8" name="btfpColumnIndicator498764">
              <a:extLst>
                <a:ext uri="{FF2B5EF4-FFF2-40B4-BE49-F238E27FC236}">
                  <a16:creationId xmlns:a16="http://schemas.microsoft.com/office/drawing/2014/main" id="{252CC862-2B77-2253-3127-ADA2BE92B48D}"/>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6" name="btfpColumnIndicator677226">
              <a:extLst>
                <a:ext uri="{FF2B5EF4-FFF2-40B4-BE49-F238E27FC236}">
                  <a16:creationId xmlns:a16="http://schemas.microsoft.com/office/drawing/2014/main" id="{252F3434-2713-0BCF-964A-C16F4BB73615}"/>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6" name="Rounded Rectangle 5"/>
          <p:cNvSpPr/>
          <p:nvPr/>
        </p:nvSpPr>
        <p:spPr>
          <a:xfrm>
            <a:off x="416799" y="1025686"/>
            <a:ext cx="5188391" cy="5429978"/>
          </a:xfrm>
          <a:prstGeom prst="roundRect">
            <a:avLst>
              <a:gd name="adj" fmla="val 318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4" name="Title 1"/>
          <p:cNvSpPr>
            <a:spLocks noGrp="1"/>
          </p:cNvSpPr>
          <p:nvPr>
            <p:ph type="title"/>
          </p:nvPr>
        </p:nvSpPr>
        <p:spPr/>
        <p:txBody>
          <a:bodyPr/>
          <a:lstStyle/>
          <a:p>
            <a:r>
              <a:rPr lang="en-GB" dirty="0"/>
              <a:t>Example Review Meeting Agenda</a:t>
            </a:r>
          </a:p>
        </p:txBody>
      </p:sp>
      <p:sp>
        <p:nvSpPr>
          <p:cNvPr id="5" name="Content Placeholder 2"/>
          <p:cNvSpPr>
            <a:spLocks noGrp="1"/>
          </p:cNvSpPr>
          <p:nvPr>
            <p:ph idx="4294967295"/>
          </p:nvPr>
        </p:nvSpPr>
        <p:spPr>
          <a:xfrm>
            <a:off x="574718" y="1194501"/>
            <a:ext cx="4924293" cy="4886739"/>
          </a:xfrm>
        </p:spPr>
        <p:txBody>
          <a:bodyPr>
            <a:noAutofit/>
          </a:bodyPr>
          <a:lstStyle/>
          <a:p>
            <a:pPr marL="457200" indent="-457200">
              <a:spcBef>
                <a:spcPts val="100"/>
              </a:spcBef>
              <a:buFont typeface="+mj-lt"/>
              <a:buAutoNum type="arabicPeriod"/>
            </a:pPr>
            <a:r>
              <a:rPr lang="en-GB" dirty="0"/>
              <a:t>Introductions</a:t>
            </a:r>
          </a:p>
          <a:p>
            <a:pPr marL="457200" indent="-457200">
              <a:spcBef>
                <a:spcPts val="100"/>
              </a:spcBef>
              <a:buFont typeface="+mj-lt"/>
              <a:buAutoNum type="arabicPeriod"/>
            </a:pPr>
            <a:r>
              <a:rPr lang="en-GB" dirty="0"/>
              <a:t>Company/Supplier update</a:t>
            </a:r>
          </a:p>
          <a:p>
            <a:pPr lvl="1">
              <a:spcBef>
                <a:spcPts val="100"/>
              </a:spcBef>
            </a:pPr>
            <a:r>
              <a:rPr lang="en-GB" sz="1600" dirty="0">
                <a:solidFill>
                  <a:schemeClr val="tx2">
                    <a:lumMod val="90000"/>
                    <a:lumOff val="10000"/>
                  </a:schemeClr>
                </a:solidFill>
              </a:rPr>
              <a:t>Organisational/corporate changes</a:t>
            </a:r>
          </a:p>
          <a:p>
            <a:pPr lvl="1">
              <a:spcBef>
                <a:spcPts val="100"/>
              </a:spcBef>
            </a:pPr>
            <a:r>
              <a:rPr lang="en-GB" sz="1600" dirty="0">
                <a:solidFill>
                  <a:schemeClr val="tx2">
                    <a:lumMod val="90000"/>
                    <a:lumOff val="10000"/>
                  </a:schemeClr>
                </a:solidFill>
              </a:rPr>
              <a:t>Changes to governance or key personnel</a:t>
            </a:r>
          </a:p>
          <a:p>
            <a:pPr lvl="1">
              <a:spcBef>
                <a:spcPts val="100"/>
              </a:spcBef>
            </a:pPr>
            <a:r>
              <a:rPr lang="en-GB" sz="1600" dirty="0">
                <a:solidFill>
                  <a:schemeClr val="tx2">
                    <a:lumMod val="90000"/>
                    <a:lumOff val="10000"/>
                  </a:schemeClr>
                </a:solidFill>
              </a:rPr>
              <a:t>Capacity performance</a:t>
            </a:r>
          </a:p>
          <a:p>
            <a:pPr lvl="1">
              <a:spcBef>
                <a:spcPts val="100"/>
              </a:spcBef>
            </a:pPr>
            <a:r>
              <a:rPr lang="en-GB" sz="1600" dirty="0">
                <a:solidFill>
                  <a:schemeClr val="tx2">
                    <a:lumMod val="90000"/>
                    <a:lumOff val="10000"/>
                  </a:schemeClr>
                </a:solidFill>
              </a:rPr>
              <a:t>Cost challenges</a:t>
            </a:r>
          </a:p>
          <a:p>
            <a:pPr lvl="1">
              <a:spcBef>
                <a:spcPts val="100"/>
              </a:spcBef>
            </a:pPr>
            <a:r>
              <a:rPr lang="en-GB" sz="1600" dirty="0">
                <a:solidFill>
                  <a:schemeClr val="tx2">
                    <a:lumMod val="90000"/>
                    <a:lumOff val="10000"/>
                  </a:schemeClr>
                </a:solidFill>
              </a:rPr>
              <a:t>Engineering challenges</a:t>
            </a:r>
          </a:p>
          <a:p>
            <a:pPr marL="457200" indent="-457200">
              <a:spcBef>
                <a:spcPts val="100"/>
              </a:spcBef>
              <a:buFont typeface="+mj-lt"/>
              <a:buAutoNum type="arabicPeriod"/>
            </a:pPr>
            <a:r>
              <a:rPr lang="en-GB" dirty="0"/>
              <a:t>Review of previous meeting’s minutes and action items.</a:t>
            </a:r>
          </a:p>
          <a:p>
            <a:pPr marL="457200" indent="-457200">
              <a:spcBef>
                <a:spcPts val="100"/>
              </a:spcBef>
              <a:buFont typeface="+mj-lt"/>
              <a:buAutoNum type="arabicPeriod"/>
            </a:pPr>
            <a:r>
              <a:rPr lang="en-GB" dirty="0"/>
              <a:t>Financial – review of payments, mismatches etc. </a:t>
            </a:r>
          </a:p>
          <a:p>
            <a:pPr marL="457200" indent="-457200">
              <a:spcBef>
                <a:spcPts val="100"/>
              </a:spcBef>
              <a:buFont typeface="+mj-lt"/>
              <a:buAutoNum type="arabicPeriod" startAt="6"/>
            </a:pPr>
            <a:r>
              <a:rPr lang="en-GB" dirty="0"/>
              <a:t>Review of last period’s performance and trends </a:t>
            </a:r>
          </a:p>
          <a:p>
            <a:pPr lvl="1">
              <a:spcBef>
                <a:spcPts val="100"/>
              </a:spcBef>
            </a:pPr>
            <a:r>
              <a:rPr lang="en-GB" sz="1600" dirty="0">
                <a:solidFill>
                  <a:schemeClr val="tx2">
                    <a:lumMod val="90000"/>
                    <a:lumOff val="10000"/>
                  </a:schemeClr>
                </a:solidFill>
              </a:rPr>
              <a:t>KPI review</a:t>
            </a:r>
          </a:p>
          <a:p>
            <a:pPr lvl="1">
              <a:spcBef>
                <a:spcPts val="100"/>
              </a:spcBef>
            </a:pPr>
            <a:r>
              <a:rPr lang="en-GB" sz="1600" dirty="0">
                <a:solidFill>
                  <a:schemeClr val="tx2">
                    <a:lumMod val="90000"/>
                    <a:lumOff val="10000"/>
                  </a:schemeClr>
                </a:solidFill>
              </a:rPr>
              <a:t>Current issues with supplier performance – action plans</a:t>
            </a:r>
          </a:p>
          <a:p>
            <a:pPr lvl="1">
              <a:spcBef>
                <a:spcPts val="100"/>
              </a:spcBef>
            </a:pPr>
            <a:r>
              <a:rPr lang="en-GB" sz="1600" dirty="0">
                <a:solidFill>
                  <a:schemeClr val="tx2">
                    <a:lumMod val="90000"/>
                    <a:lumOff val="10000"/>
                  </a:schemeClr>
                </a:solidFill>
              </a:rPr>
              <a:t>Key themes such as resource support, process improvement</a:t>
            </a:r>
          </a:p>
          <a:p>
            <a:pPr lvl="1">
              <a:spcBef>
                <a:spcPts val="100"/>
              </a:spcBef>
            </a:pPr>
            <a:r>
              <a:rPr lang="en-GB" sz="1600" dirty="0">
                <a:solidFill>
                  <a:schemeClr val="tx2">
                    <a:lumMod val="90000"/>
                    <a:lumOff val="10000"/>
                  </a:schemeClr>
                </a:solidFill>
              </a:rPr>
              <a:t>Responsiveness – e.g. quote support, Problem resolution etc…. </a:t>
            </a:r>
          </a:p>
          <a:p>
            <a:pPr lvl="1">
              <a:spcBef>
                <a:spcPts val="100"/>
              </a:spcBef>
            </a:pPr>
            <a:r>
              <a:rPr lang="en-GB" sz="1600" dirty="0">
                <a:solidFill>
                  <a:schemeClr val="tx2">
                    <a:lumMod val="90000"/>
                    <a:lumOff val="10000"/>
                  </a:schemeClr>
                </a:solidFill>
              </a:rPr>
              <a:t>What can we do to improve performance? </a:t>
            </a:r>
          </a:p>
          <a:p>
            <a:pPr marL="0" indent="0">
              <a:spcBef>
                <a:spcPts val="100"/>
              </a:spcBef>
              <a:buNone/>
            </a:pPr>
            <a:endParaRPr lang="en-GB" dirty="0"/>
          </a:p>
        </p:txBody>
      </p:sp>
      <p:grpSp>
        <p:nvGrpSpPr>
          <p:cNvPr id="2" name="Group 1">
            <a:extLst>
              <a:ext uri="{FF2B5EF4-FFF2-40B4-BE49-F238E27FC236}">
                <a16:creationId xmlns:a16="http://schemas.microsoft.com/office/drawing/2014/main" id="{FCB511D2-829B-1244-A18C-1024E1846590}"/>
              </a:ext>
            </a:extLst>
          </p:cNvPr>
          <p:cNvGrpSpPr/>
          <p:nvPr/>
        </p:nvGrpSpPr>
        <p:grpSpPr>
          <a:xfrm>
            <a:off x="10526279" y="-102924"/>
            <a:ext cx="1731699" cy="1731699"/>
            <a:chOff x="10526279" y="-102924"/>
            <a:chExt cx="1731699" cy="1731699"/>
          </a:xfrm>
        </p:grpSpPr>
        <p:sp>
          <p:nvSpPr>
            <p:cNvPr id="3" name="Rectangle 2">
              <a:extLst>
                <a:ext uri="{FF2B5EF4-FFF2-40B4-BE49-F238E27FC236}">
                  <a16:creationId xmlns:a16="http://schemas.microsoft.com/office/drawing/2014/main" id="{523A0878-BABF-F92B-FB29-DE123CFE90CE}"/>
                </a:ext>
              </a:extLst>
            </p:cNvPr>
            <p:cNvSpPr/>
            <p:nvPr/>
          </p:nvSpPr>
          <p:spPr bwMode="gray">
            <a:xfrm>
              <a:off x="10576703" y="-24663"/>
              <a:ext cx="1631107" cy="1597736"/>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7" name="Picture 6">
              <a:extLst>
                <a:ext uri="{FF2B5EF4-FFF2-40B4-BE49-F238E27FC236}">
                  <a16:creationId xmlns:a16="http://schemas.microsoft.com/office/drawing/2014/main" id="{39A6379C-C412-0B43-17B9-262CA1B57C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526279" y="-102924"/>
              <a:ext cx="1731699" cy="1731699"/>
            </a:xfrm>
            <a:prstGeom prst="rect">
              <a:avLst/>
            </a:prstGeom>
          </p:spPr>
        </p:pic>
        <p:sp>
          <p:nvSpPr>
            <p:cNvPr id="8" name="Freeform: Shape 7">
              <a:extLst>
                <a:ext uri="{FF2B5EF4-FFF2-40B4-BE49-F238E27FC236}">
                  <a16:creationId xmlns:a16="http://schemas.microsoft.com/office/drawing/2014/main" id="{C0AD093C-E257-6693-5FB5-E44F9AEDF7FF}"/>
                </a:ext>
              </a:extLst>
            </p:cNvPr>
            <p:cNvSpPr/>
            <p:nvPr/>
          </p:nvSpPr>
          <p:spPr bwMode="gray">
            <a:xfrm>
              <a:off x="10815320" y="71120"/>
              <a:ext cx="1282700" cy="1394460"/>
            </a:xfrm>
            <a:custGeom>
              <a:avLst/>
              <a:gdLst>
                <a:gd name="connsiteX0" fmla="*/ 528320 w 1282700"/>
                <a:gd name="connsiteY0" fmla="*/ 0 h 1394460"/>
                <a:gd name="connsiteX1" fmla="*/ 916940 w 1282700"/>
                <a:gd name="connsiteY1" fmla="*/ 76200 h 1394460"/>
                <a:gd name="connsiteX2" fmla="*/ 1160780 w 1282700"/>
                <a:gd name="connsiteY2" fmla="*/ 271780 h 1394460"/>
                <a:gd name="connsiteX3" fmla="*/ 1282700 w 1282700"/>
                <a:gd name="connsiteY3" fmla="*/ 637540 h 1394460"/>
                <a:gd name="connsiteX4" fmla="*/ 1201420 w 1282700"/>
                <a:gd name="connsiteY4" fmla="*/ 939800 h 1394460"/>
                <a:gd name="connsiteX5" fmla="*/ 881380 w 1282700"/>
                <a:gd name="connsiteY5" fmla="*/ 1310640 h 1394460"/>
                <a:gd name="connsiteX6" fmla="*/ 543476 w 1282700"/>
                <a:gd name="connsiteY6" fmla="*/ 1333293 h 1394460"/>
                <a:gd name="connsiteX7" fmla="*/ 510540 w 1282700"/>
                <a:gd name="connsiteY7" fmla="*/ 1394460 h 1394460"/>
                <a:gd name="connsiteX8" fmla="*/ 142240 w 1282700"/>
                <a:gd name="connsiteY8" fmla="*/ 1214120 h 1394460"/>
                <a:gd name="connsiteX9" fmla="*/ 201893 w 1282700"/>
                <a:gd name="connsiteY9" fmla="*/ 1143478 h 1394460"/>
                <a:gd name="connsiteX10" fmla="*/ 160020 w 1282700"/>
                <a:gd name="connsiteY10" fmla="*/ 1109980 h 1394460"/>
                <a:gd name="connsiteX11" fmla="*/ 60960 w 1282700"/>
                <a:gd name="connsiteY11" fmla="*/ 980440 h 1394460"/>
                <a:gd name="connsiteX12" fmla="*/ 15240 w 1282700"/>
                <a:gd name="connsiteY12" fmla="*/ 878840 h 1394460"/>
                <a:gd name="connsiteX13" fmla="*/ 0 w 1282700"/>
                <a:gd name="connsiteY13" fmla="*/ 795020 h 1394460"/>
                <a:gd name="connsiteX14" fmla="*/ 101600 w 1282700"/>
                <a:gd name="connsiteY14" fmla="*/ 774700 h 1394460"/>
                <a:gd name="connsiteX15" fmla="*/ 137160 w 1282700"/>
                <a:gd name="connsiteY15" fmla="*/ 731520 h 1394460"/>
                <a:gd name="connsiteX16" fmla="*/ 177800 w 1282700"/>
                <a:gd name="connsiteY16" fmla="*/ 759460 h 1394460"/>
                <a:gd name="connsiteX17" fmla="*/ 375920 w 1282700"/>
                <a:gd name="connsiteY17" fmla="*/ 723900 h 1394460"/>
                <a:gd name="connsiteX18" fmla="*/ 378460 w 1282700"/>
                <a:gd name="connsiteY18" fmla="*/ 731520 h 1394460"/>
                <a:gd name="connsiteX19" fmla="*/ 444500 w 1282700"/>
                <a:gd name="connsiteY19" fmla="*/ 815340 h 1394460"/>
                <a:gd name="connsiteX20" fmla="*/ 556260 w 1282700"/>
                <a:gd name="connsiteY20" fmla="*/ 871220 h 1394460"/>
                <a:gd name="connsiteX21" fmla="*/ 670560 w 1282700"/>
                <a:gd name="connsiteY21" fmla="*/ 853440 h 1394460"/>
                <a:gd name="connsiteX22" fmla="*/ 731520 w 1282700"/>
                <a:gd name="connsiteY22" fmla="*/ 789940 h 1394460"/>
                <a:gd name="connsiteX23" fmla="*/ 764540 w 1282700"/>
                <a:gd name="connsiteY23" fmla="*/ 693420 h 1394460"/>
                <a:gd name="connsiteX24" fmla="*/ 688340 w 1282700"/>
                <a:gd name="connsiteY24" fmla="*/ 556260 h 1394460"/>
                <a:gd name="connsiteX25" fmla="*/ 553720 w 1282700"/>
                <a:gd name="connsiteY25" fmla="*/ 533400 h 1394460"/>
                <a:gd name="connsiteX26" fmla="*/ 424180 w 1282700"/>
                <a:gd name="connsiteY26" fmla="*/ 599440 h 1394460"/>
                <a:gd name="connsiteX27" fmla="*/ 236220 w 1282700"/>
                <a:gd name="connsiteY27" fmla="*/ 495300 h 1394460"/>
                <a:gd name="connsiteX28" fmla="*/ 205740 w 1282700"/>
                <a:gd name="connsiteY28" fmla="*/ 434340 h 1394460"/>
                <a:gd name="connsiteX29" fmla="*/ 167640 w 1282700"/>
                <a:gd name="connsiteY29" fmla="*/ 449580 h 1394460"/>
                <a:gd name="connsiteX30" fmla="*/ 60960 w 1282700"/>
                <a:gd name="connsiteY30" fmla="*/ 391160 h 1394460"/>
                <a:gd name="connsiteX31" fmla="*/ 170180 w 1282700"/>
                <a:gd name="connsiteY31" fmla="*/ 259080 h 1394460"/>
                <a:gd name="connsiteX32" fmla="*/ 187960 w 1282700"/>
                <a:gd name="connsiteY32" fmla="*/ 246380 h 1394460"/>
                <a:gd name="connsiteX33" fmla="*/ 259080 w 1282700"/>
                <a:gd name="connsiteY33" fmla="*/ 198120 h 1394460"/>
                <a:gd name="connsiteX34" fmla="*/ 360680 w 1282700"/>
                <a:gd name="connsiteY34" fmla="*/ 139700 h 1394460"/>
                <a:gd name="connsiteX35" fmla="*/ 378460 w 1282700"/>
                <a:gd name="connsiteY35" fmla="*/ 144780 h 1394460"/>
                <a:gd name="connsiteX36" fmla="*/ 358140 w 1282700"/>
                <a:gd name="connsiteY36" fmla="*/ 81280 h 139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82700" h="1394460">
                  <a:moveTo>
                    <a:pt x="528320" y="0"/>
                  </a:moveTo>
                  <a:lnTo>
                    <a:pt x="916940" y="76200"/>
                  </a:lnTo>
                  <a:lnTo>
                    <a:pt x="1160780" y="271780"/>
                  </a:lnTo>
                  <a:lnTo>
                    <a:pt x="1282700" y="637540"/>
                  </a:lnTo>
                  <a:lnTo>
                    <a:pt x="1201420" y="939800"/>
                  </a:lnTo>
                  <a:lnTo>
                    <a:pt x="881380" y="1310640"/>
                  </a:lnTo>
                  <a:lnTo>
                    <a:pt x="543476" y="1333293"/>
                  </a:lnTo>
                  <a:lnTo>
                    <a:pt x="510540" y="1394460"/>
                  </a:lnTo>
                  <a:lnTo>
                    <a:pt x="142240" y="1214120"/>
                  </a:lnTo>
                  <a:lnTo>
                    <a:pt x="201893" y="1143478"/>
                  </a:lnTo>
                  <a:lnTo>
                    <a:pt x="160020" y="1109980"/>
                  </a:lnTo>
                  <a:lnTo>
                    <a:pt x="60960" y="980440"/>
                  </a:lnTo>
                  <a:lnTo>
                    <a:pt x="15240" y="878840"/>
                  </a:lnTo>
                  <a:lnTo>
                    <a:pt x="0" y="795020"/>
                  </a:lnTo>
                  <a:lnTo>
                    <a:pt x="101600" y="774700"/>
                  </a:lnTo>
                  <a:lnTo>
                    <a:pt x="137160" y="731520"/>
                  </a:lnTo>
                  <a:lnTo>
                    <a:pt x="177800" y="759460"/>
                  </a:lnTo>
                  <a:lnTo>
                    <a:pt x="375920" y="723900"/>
                  </a:lnTo>
                  <a:lnTo>
                    <a:pt x="378460" y="731520"/>
                  </a:lnTo>
                  <a:lnTo>
                    <a:pt x="444500" y="815340"/>
                  </a:lnTo>
                  <a:lnTo>
                    <a:pt x="556260" y="871220"/>
                  </a:lnTo>
                  <a:lnTo>
                    <a:pt x="670560" y="853440"/>
                  </a:lnTo>
                  <a:lnTo>
                    <a:pt x="731520" y="789940"/>
                  </a:lnTo>
                  <a:lnTo>
                    <a:pt x="764540" y="693420"/>
                  </a:lnTo>
                  <a:lnTo>
                    <a:pt x="688340" y="556260"/>
                  </a:lnTo>
                  <a:lnTo>
                    <a:pt x="553720" y="533400"/>
                  </a:lnTo>
                  <a:lnTo>
                    <a:pt x="424180" y="599440"/>
                  </a:lnTo>
                  <a:lnTo>
                    <a:pt x="236220" y="495300"/>
                  </a:lnTo>
                  <a:lnTo>
                    <a:pt x="205740" y="434340"/>
                  </a:lnTo>
                  <a:lnTo>
                    <a:pt x="167640" y="449580"/>
                  </a:lnTo>
                  <a:lnTo>
                    <a:pt x="60960" y="391160"/>
                  </a:lnTo>
                  <a:lnTo>
                    <a:pt x="170180" y="259080"/>
                  </a:lnTo>
                  <a:lnTo>
                    <a:pt x="187960" y="246380"/>
                  </a:lnTo>
                  <a:lnTo>
                    <a:pt x="259080" y="198120"/>
                  </a:lnTo>
                  <a:lnTo>
                    <a:pt x="360680" y="139700"/>
                  </a:lnTo>
                  <a:lnTo>
                    <a:pt x="378460" y="144780"/>
                  </a:lnTo>
                  <a:lnTo>
                    <a:pt x="358140" y="81280"/>
                  </a:lnTo>
                  <a:close/>
                </a:path>
              </a:pathLst>
            </a:cu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sp>
        <p:nvSpPr>
          <p:cNvPr id="9" name="Rounded Rectangle 5">
            <a:extLst>
              <a:ext uri="{FF2B5EF4-FFF2-40B4-BE49-F238E27FC236}">
                <a16:creationId xmlns:a16="http://schemas.microsoft.com/office/drawing/2014/main" id="{BA99E490-1A68-69B7-0EB5-BDB4228D0985}"/>
              </a:ext>
            </a:extLst>
          </p:cNvPr>
          <p:cNvSpPr/>
          <p:nvPr/>
        </p:nvSpPr>
        <p:spPr>
          <a:xfrm>
            <a:off x="5722049" y="1025686"/>
            <a:ext cx="5017423" cy="5429978"/>
          </a:xfrm>
          <a:prstGeom prst="roundRect">
            <a:avLst>
              <a:gd name="adj" fmla="val 318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10" name="Content Placeholder 2">
            <a:extLst>
              <a:ext uri="{FF2B5EF4-FFF2-40B4-BE49-F238E27FC236}">
                <a16:creationId xmlns:a16="http://schemas.microsoft.com/office/drawing/2014/main" id="{002C06A6-8BB6-20B4-6F7B-E8AC1F863CE1}"/>
              </a:ext>
            </a:extLst>
          </p:cNvPr>
          <p:cNvSpPr txBox="1">
            <a:spLocks/>
          </p:cNvSpPr>
          <p:nvPr/>
        </p:nvSpPr>
        <p:spPr>
          <a:xfrm>
            <a:off x="5879968" y="1194501"/>
            <a:ext cx="4722279" cy="488673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896938" indent="-177800" algn="l" defTabSz="914400" rtl="0" eaLnBrk="1" latinLnBrk="0" hangingPunct="1">
              <a:lnSpc>
                <a:spcPct val="100000"/>
              </a:lnSpc>
              <a:spcBef>
                <a:spcPts val="500"/>
              </a:spcBef>
              <a:buFont typeface="Arial" panose="020B0604020202020204" pitchFamily="34" charset="0"/>
              <a:buChar char="›"/>
              <a:tabLst>
                <a:tab pos="896938" algn="l"/>
              </a:tabLst>
              <a:defRPr sz="1400" kern="1200">
                <a:solidFill>
                  <a:schemeClr val="tx1"/>
                </a:solidFill>
                <a:latin typeface="+mn-lt"/>
                <a:ea typeface="+mn-ea"/>
                <a:cs typeface="+mn-cs"/>
              </a:defRPr>
            </a:lvl3pPr>
            <a:lvl4pPr marL="1163638" indent="-2667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339850" indent="-176213"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auto">
              <a:spcBef>
                <a:spcPts val="100"/>
              </a:spcBef>
              <a:spcAft>
                <a:spcPts val="0"/>
              </a:spcAft>
              <a:buFont typeface="+mj-lt"/>
              <a:buAutoNum type="arabicPeriod" startAt="7"/>
            </a:pPr>
            <a:r>
              <a:rPr lang="en-GB" dirty="0"/>
              <a:t>Status of mutual improvement efforts</a:t>
            </a:r>
          </a:p>
          <a:p>
            <a:pPr marL="457200" indent="-457200" fontAlgn="auto">
              <a:spcBef>
                <a:spcPts val="100"/>
              </a:spcBef>
              <a:spcAft>
                <a:spcPts val="0"/>
              </a:spcAft>
              <a:buFont typeface="+mj-lt"/>
              <a:buAutoNum type="arabicPeriod" startAt="7"/>
            </a:pPr>
            <a:r>
              <a:rPr lang="en-GB" dirty="0"/>
              <a:t>Risk and business continuity </a:t>
            </a:r>
          </a:p>
          <a:p>
            <a:pPr marL="457200" indent="-457200" fontAlgn="auto">
              <a:spcBef>
                <a:spcPts val="100"/>
              </a:spcBef>
              <a:spcAft>
                <a:spcPts val="0"/>
              </a:spcAft>
              <a:buFont typeface="+mj-lt"/>
              <a:buAutoNum type="arabicPeriod" startAt="7"/>
            </a:pPr>
            <a:r>
              <a:rPr lang="en-GB" dirty="0"/>
              <a:t>Relationship – review and measurement</a:t>
            </a:r>
          </a:p>
          <a:p>
            <a:pPr marL="457200" indent="-457200" fontAlgn="auto">
              <a:spcBef>
                <a:spcPts val="100"/>
              </a:spcBef>
              <a:spcAft>
                <a:spcPts val="0"/>
              </a:spcAft>
              <a:buFont typeface="+mj-lt"/>
              <a:buAutoNum type="arabicPeriod" startAt="7"/>
            </a:pPr>
            <a:r>
              <a:rPr lang="en-GB" dirty="0"/>
              <a:t>New business opportunities</a:t>
            </a:r>
          </a:p>
          <a:p>
            <a:pPr lvl="1" fontAlgn="auto">
              <a:spcBef>
                <a:spcPts val="100"/>
              </a:spcBef>
              <a:spcAft>
                <a:spcPts val="0"/>
              </a:spcAft>
            </a:pPr>
            <a:r>
              <a:rPr lang="en-GB" sz="1600" dirty="0">
                <a:solidFill>
                  <a:schemeClr val="tx2">
                    <a:lumMod val="90000"/>
                    <a:lumOff val="10000"/>
                  </a:schemeClr>
                </a:solidFill>
              </a:rPr>
              <a:t>Open RFQ’s – If appropriate</a:t>
            </a:r>
          </a:p>
          <a:p>
            <a:pPr lvl="1" fontAlgn="auto">
              <a:spcBef>
                <a:spcPts val="100"/>
              </a:spcBef>
              <a:spcAft>
                <a:spcPts val="0"/>
              </a:spcAft>
            </a:pPr>
            <a:r>
              <a:rPr lang="en-GB" sz="1600" dirty="0">
                <a:solidFill>
                  <a:schemeClr val="tx2">
                    <a:lumMod val="90000"/>
                    <a:lumOff val="10000"/>
                  </a:schemeClr>
                </a:solidFill>
              </a:rPr>
              <a:t>Bid status on closed RFQ’s – If appropriate</a:t>
            </a:r>
          </a:p>
          <a:p>
            <a:pPr marL="457200" indent="-457200" fontAlgn="auto">
              <a:spcBef>
                <a:spcPts val="100"/>
              </a:spcBef>
              <a:spcAft>
                <a:spcPts val="0"/>
              </a:spcAft>
              <a:buFont typeface="+mj-lt"/>
              <a:buAutoNum type="arabicPeriod" startAt="7"/>
            </a:pPr>
            <a:r>
              <a:rPr lang="en-GB" dirty="0"/>
              <a:t>Set direction for next quarter</a:t>
            </a:r>
          </a:p>
          <a:p>
            <a:pPr marL="457200" indent="-457200" fontAlgn="auto">
              <a:spcBef>
                <a:spcPts val="100"/>
              </a:spcBef>
              <a:spcAft>
                <a:spcPts val="0"/>
              </a:spcAft>
              <a:buFont typeface="+mj-lt"/>
              <a:buAutoNum type="arabicPeriod"/>
            </a:pPr>
            <a:endParaRPr lang="en-GB" dirty="0"/>
          </a:p>
        </p:txBody>
      </p:sp>
    </p:spTree>
    <p:custDataLst>
      <p:tags r:id="rId1"/>
    </p:custDataLst>
    <p:extLst>
      <p:ext uri="{BB962C8B-B14F-4D97-AF65-F5344CB8AC3E}">
        <p14:creationId xmlns:p14="http://schemas.microsoft.com/office/powerpoint/2010/main" val="15117890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btfpColumnIndicatorGroup2">
            <a:extLst>
              <a:ext uri="{FF2B5EF4-FFF2-40B4-BE49-F238E27FC236}">
                <a16:creationId xmlns:a16="http://schemas.microsoft.com/office/drawing/2014/main" id="{13B6D506-B064-A953-5CD1-C8BE3E83004F}"/>
              </a:ext>
            </a:extLst>
          </p:cNvPr>
          <p:cNvGrpSpPr/>
          <p:nvPr/>
        </p:nvGrpSpPr>
        <p:grpSpPr>
          <a:xfrm>
            <a:off x="0" y="6926580"/>
            <a:ext cx="12192000" cy="137160"/>
            <a:chOff x="0" y="6926580"/>
            <a:chExt cx="12192000" cy="137160"/>
          </a:xfrm>
        </p:grpSpPr>
        <p:sp>
          <p:nvSpPr>
            <p:cNvPr id="22" name="btfpColumnGapBlocker151398">
              <a:extLst>
                <a:ext uri="{FF2B5EF4-FFF2-40B4-BE49-F238E27FC236}">
                  <a16:creationId xmlns:a16="http://schemas.microsoft.com/office/drawing/2014/main" id="{8F106A4C-C4BE-3094-A3A5-08BC6945D610}"/>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20" name="btfpColumnGapBlocker363870">
              <a:extLst>
                <a:ext uri="{FF2B5EF4-FFF2-40B4-BE49-F238E27FC236}">
                  <a16:creationId xmlns:a16="http://schemas.microsoft.com/office/drawing/2014/main" id="{1AC5472B-5001-E246-8E02-C501904938A2}"/>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8" name="btfpColumnIndicator472080">
              <a:extLst>
                <a:ext uri="{FF2B5EF4-FFF2-40B4-BE49-F238E27FC236}">
                  <a16:creationId xmlns:a16="http://schemas.microsoft.com/office/drawing/2014/main" id="{4A6A5D77-B149-F4AA-8822-E35C6FC1D4E0}"/>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6" name="btfpColumnIndicator964745">
              <a:extLst>
                <a:ext uri="{FF2B5EF4-FFF2-40B4-BE49-F238E27FC236}">
                  <a16:creationId xmlns:a16="http://schemas.microsoft.com/office/drawing/2014/main" id="{8B8A15D1-D2FE-C6C2-5B9E-F87B71D8BBA5}"/>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3" name="btfpColumnIndicatorGroup1">
            <a:extLst>
              <a:ext uri="{FF2B5EF4-FFF2-40B4-BE49-F238E27FC236}">
                <a16:creationId xmlns:a16="http://schemas.microsoft.com/office/drawing/2014/main" id="{072F49E0-E20A-4D07-5365-0D2585EFE979}"/>
              </a:ext>
            </a:extLst>
          </p:cNvPr>
          <p:cNvGrpSpPr/>
          <p:nvPr/>
        </p:nvGrpSpPr>
        <p:grpSpPr>
          <a:xfrm>
            <a:off x="0" y="-205740"/>
            <a:ext cx="12192000" cy="137160"/>
            <a:chOff x="0" y="-205740"/>
            <a:chExt cx="12192000" cy="137160"/>
          </a:xfrm>
        </p:grpSpPr>
        <p:sp>
          <p:nvSpPr>
            <p:cNvPr id="21" name="btfpColumnGapBlocker673366">
              <a:extLst>
                <a:ext uri="{FF2B5EF4-FFF2-40B4-BE49-F238E27FC236}">
                  <a16:creationId xmlns:a16="http://schemas.microsoft.com/office/drawing/2014/main" id="{34D95F4A-9894-4F8F-D8F4-901752B8FBAB}"/>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9" name="btfpColumnGapBlocker312325">
              <a:extLst>
                <a:ext uri="{FF2B5EF4-FFF2-40B4-BE49-F238E27FC236}">
                  <a16:creationId xmlns:a16="http://schemas.microsoft.com/office/drawing/2014/main" id="{4134E3FF-0C0B-987A-7B50-1E9265100C1F}"/>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7" name="btfpColumnIndicator212692">
              <a:extLst>
                <a:ext uri="{FF2B5EF4-FFF2-40B4-BE49-F238E27FC236}">
                  <a16:creationId xmlns:a16="http://schemas.microsoft.com/office/drawing/2014/main" id="{98E6D2F0-3888-AD7F-6CEB-EE6731EBD309}"/>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btfpColumnIndicator674951">
              <a:extLst>
                <a:ext uri="{FF2B5EF4-FFF2-40B4-BE49-F238E27FC236}">
                  <a16:creationId xmlns:a16="http://schemas.microsoft.com/office/drawing/2014/main" id="{3F5FACF0-1B29-C5E3-1B39-6D2B3359A7F9}"/>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aphicFrame>
        <p:nvGraphicFramePr>
          <p:cNvPr id="3" name="Table 2"/>
          <p:cNvGraphicFramePr>
            <a:graphicFrameLocks noGrp="1"/>
          </p:cNvGraphicFramePr>
          <p:nvPr>
            <p:extLst>
              <p:ext uri="{D42A27DB-BD31-4B8C-83A1-F6EECF244321}">
                <p14:modId xmlns:p14="http://schemas.microsoft.com/office/powerpoint/2010/main" val="711901341"/>
              </p:ext>
            </p:extLst>
          </p:nvPr>
        </p:nvGraphicFramePr>
        <p:xfrm>
          <a:off x="354013" y="3676917"/>
          <a:ext cx="11481786" cy="2481553"/>
        </p:xfrm>
        <a:graphic>
          <a:graphicData uri="http://schemas.openxmlformats.org/drawingml/2006/table">
            <a:tbl>
              <a:tblPr firstRow="1" firstCol="1" lastRow="1" lastCol="1" bandRow="1" bandCol="1"/>
              <a:tblGrid>
                <a:gridCol w="2135273">
                  <a:extLst>
                    <a:ext uri="{9D8B030D-6E8A-4147-A177-3AD203B41FA5}">
                      <a16:colId xmlns:a16="http://schemas.microsoft.com/office/drawing/2014/main" val="20000"/>
                    </a:ext>
                  </a:extLst>
                </a:gridCol>
                <a:gridCol w="9346513">
                  <a:extLst>
                    <a:ext uri="{9D8B030D-6E8A-4147-A177-3AD203B41FA5}">
                      <a16:colId xmlns:a16="http://schemas.microsoft.com/office/drawing/2014/main" val="20001"/>
                    </a:ext>
                  </a:extLst>
                </a:gridCol>
              </a:tblGrid>
              <a:tr h="880455">
                <a:tc>
                  <a:txBody>
                    <a:bodyPr/>
                    <a:lstStyle/>
                    <a:p>
                      <a:pPr marL="0" indent="0" algn="ctr">
                        <a:lnSpc>
                          <a:spcPct val="115000"/>
                        </a:lnSpc>
                        <a:spcAft>
                          <a:spcPts val="1000"/>
                        </a:spcAft>
                        <a:buNone/>
                      </a:pPr>
                      <a:r>
                        <a:rPr lang="en-AU" sz="1800" b="1">
                          <a:solidFill>
                            <a:schemeClr val="bg1"/>
                          </a:solidFill>
                          <a:effectLst/>
                          <a:latin typeface="Arial" panose="020B0604020202020204" pitchFamily="34" charset="0"/>
                          <a:ea typeface="Tahoma" panose="020B0604030504040204" pitchFamily="34" charset="0"/>
                          <a:cs typeface="Arial" panose="020B0604020202020204" pitchFamily="34" charset="0"/>
                        </a:rPr>
                        <a:t>Negotiation</a:t>
                      </a:r>
                    </a:p>
                  </a:txBody>
                  <a:tcPr marL="68582" marR="68582"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468313" indent="-285750">
                        <a:lnSpc>
                          <a:spcPct val="100000"/>
                        </a:lnSpc>
                        <a:spcAft>
                          <a:spcPts val="0"/>
                        </a:spcAft>
                      </a:pPr>
                      <a:r>
                        <a:rPr lang="en-AU" sz="1600">
                          <a:solidFill>
                            <a:schemeClr val="tx1"/>
                          </a:solidFill>
                          <a:effectLst/>
                          <a:latin typeface="Arial" panose="020B0604020202020204" pitchFamily="34" charset="0"/>
                          <a:ea typeface="Tahoma" panose="020B0604030504040204" pitchFamily="34" charset="0"/>
                          <a:cs typeface="Arial" panose="020B0604020202020204" pitchFamily="34" charset="0"/>
                        </a:rPr>
                        <a:t>Aims to reach a mutually acceptable solution.</a:t>
                      </a:r>
                    </a:p>
                    <a:p>
                      <a:pPr marL="468313" indent="-285750">
                        <a:lnSpc>
                          <a:spcPct val="100000"/>
                        </a:lnSpc>
                        <a:spcAft>
                          <a:spcPts val="0"/>
                        </a:spcAft>
                      </a:pPr>
                      <a:r>
                        <a:rPr lang="en-AU" sz="1600">
                          <a:solidFill>
                            <a:schemeClr val="tx1"/>
                          </a:solidFill>
                          <a:effectLst/>
                          <a:latin typeface="Arial" panose="020B0604020202020204" pitchFamily="34" charset="0"/>
                          <a:ea typeface="Tahoma" panose="020B0604030504040204" pitchFamily="34" charset="0"/>
                          <a:cs typeface="Arial" panose="020B0604020202020204" pitchFamily="34" charset="0"/>
                        </a:rPr>
                        <a:t>One party should not feel unduly pressured to agree to a particular solution as this can lead to an escalation or reappearance of the dispute.</a:t>
                      </a:r>
                    </a:p>
                  </a:txBody>
                  <a:tcPr marL="68582" marR="68582"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49452">
                <a:tc>
                  <a:txBody>
                    <a:bodyPr/>
                    <a:lstStyle/>
                    <a:p>
                      <a:pPr marL="0" indent="0" algn="ctr">
                        <a:lnSpc>
                          <a:spcPct val="115000"/>
                        </a:lnSpc>
                        <a:spcAft>
                          <a:spcPts val="1000"/>
                        </a:spcAft>
                        <a:buNone/>
                      </a:pPr>
                      <a:r>
                        <a:rPr lang="en-AU" sz="1800" b="1">
                          <a:solidFill>
                            <a:schemeClr val="bg1"/>
                          </a:solidFill>
                          <a:effectLst/>
                          <a:latin typeface="Arial" panose="020B0604020202020204" pitchFamily="34" charset="0"/>
                          <a:ea typeface="Tahoma" panose="020B0604030504040204" pitchFamily="34" charset="0"/>
                          <a:cs typeface="Arial" panose="020B0604020202020204" pitchFamily="34" charset="0"/>
                        </a:rPr>
                        <a:t>Mediation</a:t>
                      </a:r>
                    </a:p>
                  </a:txBody>
                  <a:tcPr marL="68582" marR="68582"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468313" indent="-285750">
                        <a:lnSpc>
                          <a:spcPct val="115000"/>
                        </a:lnSpc>
                        <a:spcAft>
                          <a:spcPts val="1000"/>
                        </a:spcAft>
                      </a:pPr>
                      <a:r>
                        <a:rPr lang="en-AU" sz="1600">
                          <a:solidFill>
                            <a:schemeClr val="tx1"/>
                          </a:solidFill>
                          <a:effectLst/>
                          <a:latin typeface="Arial" panose="020B0604020202020204" pitchFamily="34" charset="0"/>
                          <a:ea typeface="Tahoma" panose="020B0604030504040204" pitchFamily="34" charset="0"/>
                          <a:cs typeface="Arial" panose="020B0604020202020204" pitchFamily="34" charset="0"/>
                        </a:rPr>
                        <a:t>Uses a neutral third party to assist in resolving the dispute – faster &amp; less formal</a:t>
                      </a:r>
                    </a:p>
                  </a:txBody>
                  <a:tcPr marL="68582" marR="68582"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34943">
                <a:tc>
                  <a:txBody>
                    <a:bodyPr/>
                    <a:lstStyle/>
                    <a:p>
                      <a:pPr marL="0" indent="0" algn="ctr">
                        <a:lnSpc>
                          <a:spcPct val="115000"/>
                        </a:lnSpc>
                        <a:spcAft>
                          <a:spcPts val="1000"/>
                        </a:spcAft>
                        <a:buNone/>
                      </a:pPr>
                      <a:r>
                        <a:rPr lang="en-AU" sz="1800" b="1">
                          <a:solidFill>
                            <a:schemeClr val="bg1"/>
                          </a:solidFill>
                          <a:effectLst/>
                          <a:latin typeface="Arial" panose="020B0604020202020204" pitchFamily="34" charset="0"/>
                          <a:ea typeface="Tahoma" panose="020B0604030504040204" pitchFamily="34" charset="0"/>
                          <a:cs typeface="Arial" panose="020B0604020202020204" pitchFamily="34" charset="0"/>
                        </a:rPr>
                        <a:t>Arbitration</a:t>
                      </a:r>
                    </a:p>
                  </a:txBody>
                  <a:tcPr marL="68582" marR="68582"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468313" indent="-285750">
                        <a:lnSpc>
                          <a:spcPct val="115000"/>
                        </a:lnSpc>
                        <a:spcAft>
                          <a:spcPts val="1000"/>
                        </a:spcAft>
                      </a:pPr>
                      <a:r>
                        <a:rPr lang="en-AU" sz="1600">
                          <a:solidFill>
                            <a:schemeClr val="tx1"/>
                          </a:solidFill>
                          <a:effectLst/>
                          <a:latin typeface="Arial" panose="020B0604020202020204" pitchFamily="34" charset="0"/>
                          <a:ea typeface="Tahoma" panose="020B0604030504040204" pitchFamily="34" charset="0"/>
                          <a:cs typeface="Arial" panose="020B0604020202020204" pitchFamily="34" charset="0"/>
                        </a:rPr>
                        <a:t>Obtain a final and enforceable result without the costs, delays and the formalities of litigation. </a:t>
                      </a:r>
                    </a:p>
                  </a:txBody>
                  <a:tcPr marL="68582" marR="68582"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13238">
                <a:tc>
                  <a:txBody>
                    <a:bodyPr/>
                    <a:lstStyle/>
                    <a:p>
                      <a:pPr marL="0" indent="0" algn="ctr">
                        <a:lnSpc>
                          <a:spcPct val="115000"/>
                        </a:lnSpc>
                        <a:spcAft>
                          <a:spcPts val="1000"/>
                        </a:spcAft>
                        <a:buNone/>
                      </a:pPr>
                      <a:r>
                        <a:rPr lang="en-AU" sz="1800" b="1">
                          <a:solidFill>
                            <a:schemeClr val="bg1"/>
                          </a:solidFill>
                          <a:effectLst/>
                          <a:latin typeface="Arial" panose="020B0604020202020204" pitchFamily="34" charset="0"/>
                          <a:ea typeface="Tahoma" panose="020B0604030504040204" pitchFamily="34" charset="0"/>
                          <a:cs typeface="Arial" panose="020B0604020202020204" pitchFamily="34" charset="0"/>
                        </a:rPr>
                        <a:t>Litigation</a:t>
                      </a:r>
                    </a:p>
                  </a:txBody>
                  <a:tcPr marL="68582" marR="68582"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468313" indent="-285750">
                        <a:lnSpc>
                          <a:spcPct val="115000"/>
                        </a:lnSpc>
                        <a:spcAft>
                          <a:spcPts val="1000"/>
                        </a:spcAft>
                      </a:pPr>
                      <a:r>
                        <a:rPr lang="en-AU" sz="1600" dirty="0">
                          <a:solidFill>
                            <a:schemeClr val="tx1"/>
                          </a:solidFill>
                          <a:effectLst/>
                          <a:latin typeface="Arial" panose="020B0604020202020204" pitchFamily="34" charset="0"/>
                          <a:ea typeface="Tahoma" panose="020B0604030504040204" pitchFamily="34" charset="0"/>
                          <a:cs typeface="Arial" panose="020B0604020202020204" pitchFamily="34" charset="0"/>
                        </a:rPr>
                        <a:t>Seeking redress through the courts</a:t>
                      </a:r>
                      <a:r>
                        <a:rPr lang="en-AU" sz="1600" baseline="0" dirty="0">
                          <a:solidFill>
                            <a:schemeClr val="tx1"/>
                          </a:solidFill>
                          <a:effectLst/>
                          <a:latin typeface="Arial" panose="020B0604020202020204" pitchFamily="34" charset="0"/>
                          <a:ea typeface="Tahoma" panose="020B0604030504040204" pitchFamily="34" charset="0"/>
                          <a:cs typeface="Arial" panose="020B0604020202020204" pitchFamily="34" charset="0"/>
                        </a:rPr>
                        <a:t> – e</a:t>
                      </a:r>
                      <a:r>
                        <a:rPr lang="en-AU" sz="1600" dirty="0">
                          <a:solidFill>
                            <a:schemeClr val="tx1"/>
                          </a:solidFill>
                          <a:effectLst/>
                          <a:latin typeface="Arial" panose="020B0604020202020204" pitchFamily="34" charset="0"/>
                          <a:ea typeface="Tahoma" panose="020B0604030504040204" pitchFamily="34" charset="0"/>
                          <a:cs typeface="Arial" panose="020B0604020202020204" pitchFamily="34" charset="0"/>
                        </a:rPr>
                        <a:t>xpensive, time consuming &amp; last resort</a:t>
                      </a:r>
                    </a:p>
                  </a:txBody>
                  <a:tcPr marL="68582" marR="68582"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Title 5">
            <a:extLst>
              <a:ext uri="{FF2B5EF4-FFF2-40B4-BE49-F238E27FC236}">
                <a16:creationId xmlns:a16="http://schemas.microsoft.com/office/drawing/2014/main" id="{DBB39EDE-800A-41B1-95A3-237C1A6EFF07}"/>
              </a:ext>
            </a:extLst>
          </p:cNvPr>
          <p:cNvSpPr>
            <a:spLocks noGrp="1"/>
          </p:cNvSpPr>
          <p:nvPr>
            <p:ph type="title"/>
          </p:nvPr>
        </p:nvSpPr>
        <p:spPr/>
        <p:txBody>
          <a:bodyPr/>
          <a:lstStyle/>
          <a:p>
            <a:r>
              <a:rPr lang="en-US" sz="2400" dirty="0"/>
              <a:t>Managing Contractor Disputes</a:t>
            </a:r>
            <a:endParaRPr lang="en-AU" sz="2400" dirty="0"/>
          </a:p>
        </p:txBody>
      </p:sp>
      <p:sp>
        <p:nvSpPr>
          <p:cNvPr id="5" name="Content Placeholder 4">
            <a:extLst>
              <a:ext uri="{FF2B5EF4-FFF2-40B4-BE49-F238E27FC236}">
                <a16:creationId xmlns:a16="http://schemas.microsoft.com/office/drawing/2014/main" id="{D1A7EF58-2B9D-42F7-BDCE-35CFCD1E07DF}"/>
              </a:ext>
            </a:extLst>
          </p:cNvPr>
          <p:cNvSpPr>
            <a:spLocks noGrp="1"/>
          </p:cNvSpPr>
          <p:nvPr>
            <p:ph idx="4294967295"/>
          </p:nvPr>
        </p:nvSpPr>
        <p:spPr>
          <a:xfrm>
            <a:off x="354012" y="1295400"/>
            <a:ext cx="10618787" cy="2478088"/>
          </a:xfrm>
        </p:spPr>
        <p:txBody>
          <a:bodyPr/>
          <a:lstStyle/>
          <a:p>
            <a:pPr marL="0" indent="-457200">
              <a:spcBef>
                <a:spcPts val="0"/>
              </a:spcBef>
              <a:spcAft>
                <a:spcPts val="600"/>
              </a:spcAft>
              <a:buSzPct val="120000"/>
              <a:tabLst>
                <a:tab pos="457068" algn="l"/>
              </a:tabLst>
              <a:defRPr/>
            </a:pPr>
            <a:r>
              <a:rPr lang="en-AU" dirty="0">
                <a:ea typeface="+mn-ea"/>
                <a:cs typeface="+mn-cs"/>
              </a:rPr>
              <a:t>Expert support and advice early – internal and external if needed</a:t>
            </a:r>
          </a:p>
          <a:p>
            <a:pPr marL="0" indent="-457200">
              <a:spcBef>
                <a:spcPts val="0"/>
              </a:spcBef>
              <a:spcAft>
                <a:spcPts val="600"/>
              </a:spcAft>
              <a:buSzPct val="120000"/>
              <a:tabLst>
                <a:tab pos="457068" algn="l"/>
              </a:tabLst>
              <a:defRPr/>
            </a:pPr>
            <a:r>
              <a:rPr lang="en-AU" dirty="0">
                <a:ea typeface="+mn-ea"/>
                <a:cs typeface="+mn-cs"/>
              </a:rPr>
              <a:t>Understand your contract and your contract clauses</a:t>
            </a:r>
          </a:p>
          <a:p>
            <a:pPr marL="0" indent="-457200">
              <a:spcBef>
                <a:spcPts val="0"/>
              </a:spcBef>
              <a:spcAft>
                <a:spcPts val="600"/>
              </a:spcAft>
              <a:buSzPct val="120000"/>
              <a:tabLst>
                <a:tab pos="457068" algn="l"/>
              </a:tabLst>
              <a:defRPr/>
            </a:pPr>
            <a:r>
              <a:rPr lang="en-AU" dirty="0">
                <a:ea typeface="+mn-ea"/>
                <a:cs typeface="+mn-cs"/>
              </a:rPr>
              <a:t>Determine and assess risks</a:t>
            </a:r>
          </a:p>
          <a:p>
            <a:pPr marL="0" indent="-457200">
              <a:spcBef>
                <a:spcPts val="0"/>
              </a:spcBef>
              <a:spcAft>
                <a:spcPts val="600"/>
              </a:spcAft>
              <a:buSzPct val="120000"/>
              <a:tabLst>
                <a:tab pos="457068" algn="l"/>
              </a:tabLst>
              <a:defRPr/>
            </a:pPr>
            <a:r>
              <a:rPr lang="en-AU" dirty="0">
                <a:ea typeface="+mn-ea"/>
                <a:cs typeface="+mn-cs"/>
              </a:rPr>
              <a:t>Plan your approach</a:t>
            </a:r>
          </a:p>
          <a:p>
            <a:pPr marL="0" indent="-457200">
              <a:spcBef>
                <a:spcPts val="0"/>
              </a:spcBef>
              <a:spcAft>
                <a:spcPts val="600"/>
              </a:spcAft>
              <a:buSzPct val="120000"/>
              <a:tabLst>
                <a:tab pos="457068" algn="l"/>
              </a:tabLst>
              <a:defRPr/>
            </a:pPr>
            <a:r>
              <a:rPr lang="en-AU" dirty="0">
                <a:ea typeface="+mn-ea"/>
                <a:cs typeface="+mn-cs"/>
              </a:rPr>
              <a:t>Document clearly at all stages</a:t>
            </a:r>
            <a:endParaRPr lang="en-AU" dirty="0">
              <a:cs typeface="Adobe Arabic" panose="02040503050201020203" pitchFamily="18" charset="-78"/>
            </a:endParaRPr>
          </a:p>
          <a:p>
            <a:pPr marL="0" indent="0">
              <a:spcBef>
                <a:spcPts val="0"/>
              </a:spcBef>
              <a:spcAft>
                <a:spcPts val="600"/>
              </a:spcAft>
              <a:buClr>
                <a:prstClr val="black">
                  <a:lumMod val="50000"/>
                  <a:lumOff val="50000"/>
                </a:prstClr>
              </a:buClr>
              <a:buNone/>
              <a:defRPr/>
            </a:pPr>
            <a:endParaRPr lang="en-AU" sz="1800" b="1" dirty="0">
              <a:cs typeface="Adobe Arabic" panose="02040503050201020203" pitchFamily="18" charset="-78"/>
            </a:endParaRPr>
          </a:p>
          <a:p>
            <a:pPr marL="0" indent="0">
              <a:spcBef>
                <a:spcPts val="0"/>
              </a:spcBef>
              <a:spcAft>
                <a:spcPts val="600"/>
              </a:spcAft>
              <a:buClr>
                <a:prstClr val="black">
                  <a:lumMod val="50000"/>
                  <a:lumOff val="50000"/>
                </a:prstClr>
              </a:buClr>
              <a:buNone/>
              <a:defRPr/>
            </a:pPr>
            <a:r>
              <a:rPr lang="en-AU" sz="1800" b="1" dirty="0">
                <a:cs typeface="Adobe Arabic" panose="02040503050201020203" pitchFamily="18" charset="-78"/>
              </a:rPr>
              <a:t>Choose the right approach:</a:t>
            </a:r>
          </a:p>
        </p:txBody>
      </p:sp>
      <p:grpSp>
        <p:nvGrpSpPr>
          <p:cNvPr id="2" name="Group 1">
            <a:extLst>
              <a:ext uri="{FF2B5EF4-FFF2-40B4-BE49-F238E27FC236}">
                <a16:creationId xmlns:a16="http://schemas.microsoft.com/office/drawing/2014/main" id="{86BC2FFB-BF0C-6949-2A94-C8EC388A5F6E}"/>
              </a:ext>
            </a:extLst>
          </p:cNvPr>
          <p:cNvGrpSpPr/>
          <p:nvPr/>
        </p:nvGrpSpPr>
        <p:grpSpPr>
          <a:xfrm>
            <a:off x="10526279" y="-102924"/>
            <a:ext cx="1731699" cy="1731699"/>
            <a:chOff x="10526279" y="-102924"/>
            <a:chExt cx="1731699" cy="1731699"/>
          </a:xfrm>
        </p:grpSpPr>
        <p:sp>
          <p:nvSpPr>
            <p:cNvPr id="4" name="Rectangle 3">
              <a:extLst>
                <a:ext uri="{FF2B5EF4-FFF2-40B4-BE49-F238E27FC236}">
                  <a16:creationId xmlns:a16="http://schemas.microsoft.com/office/drawing/2014/main" id="{8DF8EF49-5D6D-50B2-365C-2B622879827F}"/>
                </a:ext>
              </a:extLst>
            </p:cNvPr>
            <p:cNvSpPr/>
            <p:nvPr/>
          </p:nvSpPr>
          <p:spPr bwMode="gray">
            <a:xfrm>
              <a:off x="10576703" y="-24663"/>
              <a:ext cx="1631107" cy="1597736"/>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7" name="Picture 6">
              <a:extLst>
                <a:ext uri="{FF2B5EF4-FFF2-40B4-BE49-F238E27FC236}">
                  <a16:creationId xmlns:a16="http://schemas.microsoft.com/office/drawing/2014/main" id="{7EF2CD75-9403-62B0-C95D-9F0EBA481D5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526279" y="-102924"/>
              <a:ext cx="1731699" cy="1731699"/>
            </a:xfrm>
            <a:prstGeom prst="rect">
              <a:avLst/>
            </a:prstGeom>
          </p:spPr>
        </p:pic>
        <p:sp>
          <p:nvSpPr>
            <p:cNvPr id="8" name="Freeform: Shape 7">
              <a:extLst>
                <a:ext uri="{FF2B5EF4-FFF2-40B4-BE49-F238E27FC236}">
                  <a16:creationId xmlns:a16="http://schemas.microsoft.com/office/drawing/2014/main" id="{391D0933-5B4A-EB45-D424-B7EB91CBAF04}"/>
                </a:ext>
              </a:extLst>
            </p:cNvPr>
            <p:cNvSpPr/>
            <p:nvPr/>
          </p:nvSpPr>
          <p:spPr bwMode="gray">
            <a:xfrm>
              <a:off x="10815320" y="71120"/>
              <a:ext cx="1282700" cy="1394460"/>
            </a:xfrm>
            <a:custGeom>
              <a:avLst/>
              <a:gdLst>
                <a:gd name="connsiteX0" fmla="*/ 528320 w 1282700"/>
                <a:gd name="connsiteY0" fmla="*/ 0 h 1394460"/>
                <a:gd name="connsiteX1" fmla="*/ 916940 w 1282700"/>
                <a:gd name="connsiteY1" fmla="*/ 76200 h 1394460"/>
                <a:gd name="connsiteX2" fmla="*/ 1160780 w 1282700"/>
                <a:gd name="connsiteY2" fmla="*/ 271780 h 1394460"/>
                <a:gd name="connsiteX3" fmla="*/ 1282700 w 1282700"/>
                <a:gd name="connsiteY3" fmla="*/ 637540 h 1394460"/>
                <a:gd name="connsiteX4" fmla="*/ 1201420 w 1282700"/>
                <a:gd name="connsiteY4" fmla="*/ 939800 h 1394460"/>
                <a:gd name="connsiteX5" fmla="*/ 881380 w 1282700"/>
                <a:gd name="connsiteY5" fmla="*/ 1310640 h 1394460"/>
                <a:gd name="connsiteX6" fmla="*/ 543476 w 1282700"/>
                <a:gd name="connsiteY6" fmla="*/ 1333293 h 1394460"/>
                <a:gd name="connsiteX7" fmla="*/ 510540 w 1282700"/>
                <a:gd name="connsiteY7" fmla="*/ 1394460 h 1394460"/>
                <a:gd name="connsiteX8" fmla="*/ 142240 w 1282700"/>
                <a:gd name="connsiteY8" fmla="*/ 1214120 h 1394460"/>
                <a:gd name="connsiteX9" fmla="*/ 201893 w 1282700"/>
                <a:gd name="connsiteY9" fmla="*/ 1143478 h 1394460"/>
                <a:gd name="connsiteX10" fmla="*/ 160020 w 1282700"/>
                <a:gd name="connsiteY10" fmla="*/ 1109980 h 1394460"/>
                <a:gd name="connsiteX11" fmla="*/ 60960 w 1282700"/>
                <a:gd name="connsiteY11" fmla="*/ 980440 h 1394460"/>
                <a:gd name="connsiteX12" fmla="*/ 15240 w 1282700"/>
                <a:gd name="connsiteY12" fmla="*/ 878840 h 1394460"/>
                <a:gd name="connsiteX13" fmla="*/ 0 w 1282700"/>
                <a:gd name="connsiteY13" fmla="*/ 795020 h 1394460"/>
                <a:gd name="connsiteX14" fmla="*/ 101600 w 1282700"/>
                <a:gd name="connsiteY14" fmla="*/ 774700 h 1394460"/>
                <a:gd name="connsiteX15" fmla="*/ 137160 w 1282700"/>
                <a:gd name="connsiteY15" fmla="*/ 731520 h 1394460"/>
                <a:gd name="connsiteX16" fmla="*/ 177800 w 1282700"/>
                <a:gd name="connsiteY16" fmla="*/ 759460 h 1394460"/>
                <a:gd name="connsiteX17" fmla="*/ 375920 w 1282700"/>
                <a:gd name="connsiteY17" fmla="*/ 723900 h 1394460"/>
                <a:gd name="connsiteX18" fmla="*/ 378460 w 1282700"/>
                <a:gd name="connsiteY18" fmla="*/ 731520 h 1394460"/>
                <a:gd name="connsiteX19" fmla="*/ 444500 w 1282700"/>
                <a:gd name="connsiteY19" fmla="*/ 815340 h 1394460"/>
                <a:gd name="connsiteX20" fmla="*/ 556260 w 1282700"/>
                <a:gd name="connsiteY20" fmla="*/ 871220 h 1394460"/>
                <a:gd name="connsiteX21" fmla="*/ 670560 w 1282700"/>
                <a:gd name="connsiteY21" fmla="*/ 853440 h 1394460"/>
                <a:gd name="connsiteX22" fmla="*/ 731520 w 1282700"/>
                <a:gd name="connsiteY22" fmla="*/ 789940 h 1394460"/>
                <a:gd name="connsiteX23" fmla="*/ 764540 w 1282700"/>
                <a:gd name="connsiteY23" fmla="*/ 693420 h 1394460"/>
                <a:gd name="connsiteX24" fmla="*/ 688340 w 1282700"/>
                <a:gd name="connsiteY24" fmla="*/ 556260 h 1394460"/>
                <a:gd name="connsiteX25" fmla="*/ 553720 w 1282700"/>
                <a:gd name="connsiteY25" fmla="*/ 533400 h 1394460"/>
                <a:gd name="connsiteX26" fmla="*/ 424180 w 1282700"/>
                <a:gd name="connsiteY26" fmla="*/ 599440 h 1394460"/>
                <a:gd name="connsiteX27" fmla="*/ 236220 w 1282700"/>
                <a:gd name="connsiteY27" fmla="*/ 495300 h 1394460"/>
                <a:gd name="connsiteX28" fmla="*/ 205740 w 1282700"/>
                <a:gd name="connsiteY28" fmla="*/ 434340 h 1394460"/>
                <a:gd name="connsiteX29" fmla="*/ 167640 w 1282700"/>
                <a:gd name="connsiteY29" fmla="*/ 449580 h 1394460"/>
                <a:gd name="connsiteX30" fmla="*/ 60960 w 1282700"/>
                <a:gd name="connsiteY30" fmla="*/ 391160 h 1394460"/>
                <a:gd name="connsiteX31" fmla="*/ 170180 w 1282700"/>
                <a:gd name="connsiteY31" fmla="*/ 259080 h 1394460"/>
                <a:gd name="connsiteX32" fmla="*/ 187960 w 1282700"/>
                <a:gd name="connsiteY32" fmla="*/ 246380 h 1394460"/>
                <a:gd name="connsiteX33" fmla="*/ 259080 w 1282700"/>
                <a:gd name="connsiteY33" fmla="*/ 198120 h 1394460"/>
                <a:gd name="connsiteX34" fmla="*/ 360680 w 1282700"/>
                <a:gd name="connsiteY34" fmla="*/ 139700 h 1394460"/>
                <a:gd name="connsiteX35" fmla="*/ 378460 w 1282700"/>
                <a:gd name="connsiteY35" fmla="*/ 144780 h 1394460"/>
                <a:gd name="connsiteX36" fmla="*/ 358140 w 1282700"/>
                <a:gd name="connsiteY36" fmla="*/ 81280 h 139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82700" h="1394460">
                  <a:moveTo>
                    <a:pt x="528320" y="0"/>
                  </a:moveTo>
                  <a:lnTo>
                    <a:pt x="916940" y="76200"/>
                  </a:lnTo>
                  <a:lnTo>
                    <a:pt x="1160780" y="271780"/>
                  </a:lnTo>
                  <a:lnTo>
                    <a:pt x="1282700" y="637540"/>
                  </a:lnTo>
                  <a:lnTo>
                    <a:pt x="1201420" y="939800"/>
                  </a:lnTo>
                  <a:lnTo>
                    <a:pt x="881380" y="1310640"/>
                  </a:lnTo>
                  <a:lnTo>
                    <a:pt x="543476" y="1333293"/>
                  </a:lnTo>
                  <a:lnTo>
                    <a:pt x="510540" y="1394460"/>
                  </a:lnTo>
                  <a:lnTo>
                    <a:pt x="142240" y="1214120"/>
                  </a:lnTo>
                  <a:lnTo>
                    <a:pt x="201893" y="1143478"/>
                  </a:lnTo>
                  <a:lnTo>
                    <a:pt x="160020" y="1109980"/>
                  </a:lnTo>
                  <a:lnTo>
                    <a:pt x="60960" y="980440"/>
                  </a:lnTo>
                  <a:lnTo>
                    <a:pt x="15240" y="878840"/>
                  </a:lnTo>
                  <a:lnTo>
                    <a:pt x="0" y="795020"/>
                  </a:lnTo>
                  <a:lnTo>
                    <a:pt x="101600" y="774700"/>
                  </a:lnTo>
                  <a:lnTo>
                    <a:pt x="137160" y="731520"/>
                  </a:lnTo>
                  <a:lnTo>
                    <a:pt x="177800" y="759460"/>
                  </a:lnTo>
                  <a:lnTo>
                    <a:pt x="375920" y="723900"/>
                  </a:lnTo>
                  <a:lnTo>
                    <a:pt x="378460" y="731520"/>
                  </a:lnTo>
                  <a:lnTo>
                    <a:pt x="444500" y="815340"/>
                  </a:lnTo>
                  <a:lnTo>
                    <a:pt x="556260" y="871220"/>
                  </a:lnTo>
                  <a:lnTo>
                    <a:pt x="670560" y="853440"/>
                  </a:lnTo>
                  <a:lnTo>
                    <a:pt x="731520" y="789940"/>
                  </a:lnTo>
                  <a:lnTo>
                    <a:pt x="764540" y="693420"/>
                  </a:lnTo>
                  <a:lnTo>
                    <a:pt x="688340" y="556260"/>
                  </a:lnTo>
                  <a:lnTo>
                    <a:pt x="553720" y="533400"/>
                  </a:lnTo>
                  <a:lnTo>
                    <a:pt x="424180" y="599440"/>
                  </a:lnTo>
                  <a:lnTo>
                    <a:pt x="236220" y="495300"/>
                  </a:lnTo>
                  <a:lnTo>
                    <a:pt x="205740" y="434340"/>
                  </a:lnTo>
                  <a:lnTo>
                    <a:pt x="167640" y="449580"/>
                  </a:lnTo>
                  <a:lnTo>
                    <a:pt x="60960" y="391160"/>
                  </a:lnTo>
                  <a:lnTo>
                    <a:pt x="170180" y="259080"/>
                  </a:lnTo>
                  <a:lnTo>
                    <a:pt x="187960" y="246380"/>
                  </a:lnTo>
                  <a:lnTo>
                    <a:pt x="259080" y="198120"/>
                  </a:lnTo>
                  <a:lnTo>
                    <a:pt x="360680" y="139700"/>
                  </a:lnTo>
                  <a:lnTo>
                    <a:pt x="378460" y="144780"/>
                  </a:lnTo>
                  <a:lnTo>
                    <a:pt x="358140" y="81280"/>
                  </a:lnTo>
                  <a:close/>
                </a:path>
              </a:pathLst>
            </a:cu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spTree>
    <p:custDataLst>
      <p:tags r:id="rId1"/>
    </p:custDataLst>
    <p:extLst>
      <p:ext uri="{BB962C8B-B14F-4D97-AF65-F5344CB8AC3E}">
        <p14:creationId xmlns:p14="http://schemas.microsoft.com/office/powerpoint/2010/main" val="41387644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btfpColumnIndicatorGroup2">
            <a:extLst>
              <a:ext uri="{FF2B5EF4-FFF2-40B4-BE49-F238E27FC236}">
                <a16:creationId xmlns:a16="http://schemas.microsoft.com/office/drawing/2014/main" id="{57FEF832-3669-CDD7-5A72-0D8DE75AA5C5}"/>
              </a:ext>
            </a:extLst>
          </p:cNvPr>
          <p:cNvGrpSpPr/>
          <p:nvPr/>
        </p:nvGrpSpPr>
        <p:grpSpPr>
          <a:xfrm>
            <a:off x="0" y="6926580"/>
            <a:ext cx="12192000" cy="137160"/>
            <a:chOff x="0" y="6926580"/>
            <a:chExt cx="12192000" cy="137160"/>
          </a:xfrm>
        </p:grpSpPr>
        <p:sp>
          <p:nvSpPr>
            <p:cNvPr id="14" name="btfpColumnGapBlocker634396">
              <a:extLst>
                <a:ext uri="{FF2B5EF4-FFF2-40B4-BE49-F238E27FC236}">
                  <a16:creationId xmlns:a16="http://schemas.microsoft.com/office/drawing/2014/main" id="{5B4299CC-AC9E-E3AA-DE3E-AEDFD473E182}"/>
                </a:ext>
              </a:extLst>
            </p:cNvPr>
            <p:cNvSpPr/>
            <p:nvPr/>
          </p:nvSpPr>
          <p:spPr bwMode="gray">
            <a:xfrm>
              <a:off x="11849100" y="6926580"/>
              <a:ext cx="3429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2" name="btfpColumnGapBlocker913281">
              <a:extLst>
                <a:ext uri="{FF2B5EF4-FFF2-40B4-BE49-F238E27FC236}">
                  <a16:creationId xmlns:a16="http://schemas.microsoft.com/office/drawing/2014/main" id="{52A8B17E-A4B3-8F0E-4442-D4D739A5675F}"/>
                </a:ext>
              </a:extLst>
            </p:cNvPr>
            <p:cNvSpPr/>
            <p:nvPr/>
          </p:nvSpPr>
          <p:spPr bwMode="gray">
            <a:xfrm>
              <a:off x="0" y="6926580"/>
              <a:ext cx="3556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0" name="btfpColumnIndicator785892">
              <a:extLst>
                <a:ext uri="{FF2B5EF4-FFF2-40B4-BE49-F238E27FC236}">
                  <a16:creationId xmlns:a16="http://schemas.microsoft.com/office/drawing/2014/main" id="{6A135BF2-FB53-F262-4AC4-7B01E9A3CF62}"/>
                </a:ext>
              </a:extLst>
            </p:cNvPr>
            <p:cNvCxnSpPr/>
            <p:nvPr/>
          </p:nvCxnSpPr>
          <p:spPr bwMode="gray">
            <a:xfrm flipV="1">
              <a:off x="118491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7" name="btfpColumnIndicator364117">
              <a:extLst>
                <a:ext uri="{FF2B5EF4-FFF2-40B4-BE49-F238E27FC236}">
                  <a16:creationId xmlns:a16="http://schemas.microsoft.com/office/drawing/2014/main" id="{5CD54758-9B26-529D-426A-E80F52E24D75}"/>
                </a:ext>
              </a:extLst>
            </p:cNvPr>
            <p:cNvCxnSpPr/>
            <p:nvPr/>
          </p:nvCxnSpPr>
          <p:spPr bwMode="gray">
            <a:xfrm flipV="1">
              <a:off x="355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15" name="btfpColumnIndicatorGroup1">
            <a:extLst>
              <a:ext uri="{FF2B5EF4-FFF2-40B4-BE49-F238E27FC236}">
                <a16:creationId xmlns:a16="http://schemas.microsoft.com/office/drawing/2014/main" id="{E1506E1A-C28A-36CA-6BCB-D0ABD89D97E5}"/>
              </a:ext>
            </a:extLst>
          </p:cNvPr>
          <p:cNvGrpSpPr/>
          <p:nvPr/>
        </p:nvGrpSpPr>
        <p:grpSpPr>
          <a:xfrm>
            <a:off x="0" y="-205740"/>
            <a:ext cx="12192000" cy="137160"/>
            <a:chOff x="0" y="-205740"/>
            <a:chExt cx="12192000" cy="137160"/>
          </a:xfrm>
        </p:grpSpPr>
        <p:sp>
          <p:nvSpPr>
            <p:cNvPr id="13" name="btfpColumnGapBlocker774969">
              <a:extLst>
                <a:ext uri="{FF2B5EF4-FFF2-40B4-BE49-F238E27FC236}">
                  <a16:creationId xmlns:a16="http://schemas.microsoft.com/office/drawing/2014/main" id="{31008C16-1710-E0EE-6069-A6EC87B6EBE0}"/>
                </a:ext>
              </a:extLst>
            </p:cNvPr>
            <p:cNvSpPr/>
            <p:nvPr/>
          </p:nvSpPr>
          <p:spPr bwMode="gray">
            <a:xfrm>
              <a:off x="11849100" y="-205740"/>
              <a:ext cx="3429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1" name="btfpColumnGapBlocker197543">
              <a:extLst>
                <a:ext uri="{FF2B5EF4-FFF2-40B4-BE49-F238E27FC236}">
                  <a16:creationId xmlns:a16="http://schemas.microsoft.com/office/drawing/2014/main" id="{140C2B10-19DB-60B2-7E7E-1D6A4E9BD38C}"/>
                </a:ext>
              </a:extLst>
            </p:cNvPr>
            <p:cNvSpPr/>
            <p:nvPr/>
          </p:nvSpPr>
          <p:spPr bwMode="gray">
            <a:xfrm>
              <a:off x="0" y="-205740"/>
              <a:ext cx="3556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9" name="btfpColumnIndicator132995">
              <a:extLst>
                <a:ext uri="{FF2B5EF4-FFF2-40B4-BE49-F238E27FC236}">
                  <a16:creationId xmlns:a16="http://schemas.microsoft.com/office/drawing/2014/main" id="{931A4F70-6A4C-ABF2-25F4-D9DB8C86708B}"/>
                </a:ext>
              </a:extLst>
            </p:cNvPr>
            <p:cNvCxnSpPr/>
            <p:nvPr/>
          </p:nvCxnSpPr>
          <p:spPr bwMode="gray">
            <a:xfrm flipV="1">
              <a:off x="118491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 name="btfpColumnIndicator617903">
              <a:extLst>
                <a:ext uri="{FF2B5EF4-FFF2-40B4-BE49-F238E27FC236}">
                  <a16:creationId xmlns:a16="http://schemas.microsoft.com/office/drawing/2014/main" id="{83CD6E7F-C8BA-D848-BAB9-398333AED08D}"/>
                </a:ext>
              </a:extLst>
            </p:cNvPr>
            <p:cNvCxnSpPr/>
            <p:nvPr/>
          </p:nvCxnSpPr>
          <p:spPr bwMode="gray">
            <a:xfrm flipV="1">
              <a:off x="355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38" name="Rectangle: Rounded Corners 37">
            <a:extLst>
              <a:ext uri="{FF2B5EF4-FFF2-40B4-BE49-F238E27FC236}">
                <a16:creationId xmlns:a16="http://schemas.microsoft.com/office/drawing/2014/main" id="{20B66C11-5080-6CE1-996E-23087A0F5BC7}"/>
              </a:ext>
            </a:extLst>
          </p:cNvPr>
          <p:cNvSpPr/>
          <p:nvPr/>
        </p:nvSpPr>
        <p:spPr>
          <a:xfrm>
            <a:off x="1335491" y="1225829"/>
            <a:ext cx="8727975" cy="777875"/>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What is a variation?</a:t>
            </a:r>
          </a:p>
        </p:txBody>
      </p:sp>
      <p:sp>
        <p:nvSpPr>
          <p:cNvPr id="2" name="Title 1">
            <a:extLst>
              <a:ext uri="{FF2B5EF4-FFF2-40B4-BE49-F238E27FC236}">
                <a16:creationId xmlns:a16="http://schemas.microsoft.com/office/drawing/2014/main" id="{AFA35B36-589D-1822-2DB7-D1A212F0F6F4}"/>
              </a:ext>
            </a:extLst>
          </p:cNvPr>
          <p:cNvSpPr>
            <a:spLocks noGrp="1"/>
          </p:cNvSpPr>
          <p:nvPr>
            <p:ph type="title"/>
          </p:nvPr>
        </p:nvSpPr>
        <p:spPr/>
        <p:txBody>
          <a:bodyPr>
            <a:normAutofit/>
          </a:bodyPr>
          <a:lstStyle/>
          <a:p>
            <a:r>
              <a:rPr lang="en-AU"/>
              <a:t>Variations</a:t>
            </a:r>
          </a:p>
        </p:txBody>
      </p:sp>
      <p:grpSp>
        <p:nvGrpSpPr>
          <p:cNvPr id="8" name="Group 7">
            <a:extLst>
              <a:ext uri="{FF2B5EF4-FFF2-40B4-BE49-F238E27FC236}">
                <a16:creationId xmlns:a16="http://schemas.microsoft.com/office/drawing/2014/main" id="{9B687F03-E8B7-9ADE-F4AF-158F669663CC}"/>
              </a:ext>
            </a:extLst>
          </p:cNvPr>
          <p:cNvGrpSpPr/>
          <p:nvPr/>
        </p:nvGrpSpPr>
        <p:grpSpPr>
          <a:xfrm>
            <a:off x="838200" y="2612814"/>
            <a:ext cx="7957148" cy="3019357"/>
            <a:chOff x="838200" y="2612814"/>
            <a:chExt cx="7957148" cy="3019357"/>
          </a:xfrm>
        </p:grpSpPr>
        <p:graphicFrame>
          <p:nvGraphicFramePr>
            <p:cNvPr id="4" name="Chart 3">
              <a:extLst>
                <a:ext uri="{FF2B5EF4-FFF2-40B4-BE49-F238E27FC236}">
                  <a16:creationId xmlns:a16="http://schemas.microsoft.com/office/drawing/2014/main" id="{EB880E52-E4A8-AA55-33F5-BE5C7F1B616A}"/>
                </a:ext>
              </a:extLst>
            </p:cNvPr>
            <p:cNvGraphicFramePr/>
            <p:nvPr>
              <p:extLst>
                <p:ext uri="{D42A27DB-BD31-4B8C-83A1-F6EECF244321}">
                  <p14:modId xmlns:p14="http://schemas.microsoft.com/office/powerpoint/2010/main" val="857991565"/>
                </p:ext>
              </p:extLst>
            </p:nvPr>
          </p:nvGraphicFramePr>
          <p:xfrm>
            <a:off x="2603610" y="2612814"/>
            <a:ext cx="6191738" cy="3019357"/>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Group 2">
              <a:extLst>
                <a:ext uri="{FF2B5EF4-FFF2-40B4-BE49-F238E27FC236}">
                  <a16:creationId xmlns:a16="http://schemas.microsoft.com/office/drawing/2014/main" id="{72305586-5E85-E9FA-9739-5E93BC7B5157}"/>
                </a:ext>
              </a:extLst>
            </p:cNvPr>
            <p:cNvGrpSpPr/>
            <p:nvPr/>
          </p:nvGrpSpPr>
          <p:grpSpPr>
            <a:xfrm>
              <a:off x="838200" y="2789683"/>
              <a:ext cx="2146406" cy="468869"/>
              <a:chOff x="838200" y="2789683"/>
              <a:chExt cx="2146406" cy="468869"/>
            </a:xfrm>
          </p:grpSpPr>
          <p:sp>
            <p:nvSpPr>
              <p:cNvPr id="39" name="btfpBulletedList324243">
                <a:extLst>
                  <a:ext uri="{FF2B5EF4-FFF2-40B4-BE49-F238E27FC236}">
                    <a16:creationId xmlns:a16="http://schemas.microsoft.com/office/drawing/2014/main" id="{C32ABE51-D215-7E1E-F3B5-459DCFC30C5F}"/>
                  </a:ext>
                </a:extLst>
              </p:cNvPr>
              <p:cNvSpPr txBox="1"/>
              <p:nvPr>
                <p:custDataLst>
                  <p:tags r:id="rId2"/>
                </p:custDataLst>
              </p:nvPr>
            </p:nvSpPr>
            <p:spPr bwMode="gray">
              <a:xfrm>
                <a:off x="838200" y="2789683"/>
                <a:ext cx="2146406" cy="468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a:spcBef>
                    <a:spcPct val="20000"/>
                  </a:spcBef>
                  <a:buChar char="•"/>
                  <a:defRPr sz="1800" b="0">
                    <a:solidFill>
                      <a:srgbClr val="333399"/>
                    </a:solidFill>
                    <a:cs typeface="Arial" panose="020B0604020202020204" pitchFamily="34" charset="0"/>
                  </a:defRPr>
                </a:lvl1pPr>
                <a:lvl2pPr marL="742950" lvl="1" indent="-285750">
                  <a:spcBef>
                    <a:spcPct val="20000"/>
                  </a:spcBef>
                  <a:buFont typeface="Wingdings" panose="05000000000000000000" pitchFamily="2" charset="2"/>
                  <a:buChar char="§"/>
                  <a:defRPr sz="1600" b="0">
                    <a:solidFill>
                      <a:srgbClr val="333399"/>
                    </a:solidFill>
                    <a:cs typeface="Arial" panose="020B0604020202020204" pitchFamily="34" charset="0"/>
                  </a:defRPr>
                </a:lvl2pPr>
                <a:lvl3pPr marL="1143000" indent="-228600">
                  <a:spcBef>
                    <a:spcPct val="20000"/>
                  </a:spcBef>
                  <a:buChar char="•"/>
                  <a:defRPr sz="1700">
                    <a:solidFill>
                      <a:schemeClr val="accent2"/>
                    </a:solidFill>
                    <a:latin typeface="+mn-lt"/>
                  </a:defRPr>
                </a:lvl3pPr>
                <a:lvl4pPr marL="1600200" indent="-228600">
                  <a:spcBef>
                    <a:spcPct val="20000"/>
                  </a:spcBef>
                  <a:buChar char="•"/>
                  <a:defRPr sz="1700">
                    <a:solidFill>
                      <a:schemeClr val="accent2"/>
                    </a:solidFill>
                    <a:latin typeface="+mn-lt"/>
                  </a:defRPr>
                </a:lvl4pPr>
                <a:lvl5pPr marL="2057400" indent="-228600">
                  <a:spcBef>
                    <a:spcPct val="20000"/>
                  </a:spcBef>
                  <a:buChar char="•"/>
                  <a:defRPr sz="1700">
                    <a:solidFill>
                      <a:schemeClr val="accent2"/>
                    </a:solidFill>
                    <a:latin typeface="+mn-lt"/>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en-US" b="1" dirty="0">
                    <a:solidFill>
                      <a:schemeClr val="tx1"/>
                    </a:solidFill>
                    <a:latin typeface="+mn-lt"/>
                  </a:rPr>
                  <a:t>Changes in…</a:t>
                </a:r>
              </a:p>
            </p:txBody>
          </p:sp>
          <p:cxnSp>
            <p:nvCxnSpPr>
              <p:cNvPr id="6" name="Straight Connector 5">
                <a:extLst>
                  <a:ext uri="{FF2B5EF4-FFF2-40B4-BE49-F238E27FC236}">
                    <a16:creationId xmlns:a16="http://schemas.microsoft.com/office/drawing/2014/main" id="{C394492F-72E8-EF21-7DCA-6B98AD5A78A5}"/>
                  </a:ext>
                </a:extLst>
              </p:cNvPr>
              <p:cNvCxnSpPr/>
              <p:nvPr/>
            </p:nvCxnSpPr>
            <p:spPr>
              <a:xfrm>
                <a:off x="838200" y="3212976"/>
                <a:ext cx="1945432"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17" name="Group 16">
            <a:extLst>
              <a:ext uri="{FF2B5EF4-FFF2-40B4-BE49-F238E27FC236}">
                <a16:creationId xmlns:a16="http://schemas.microsoft.com/office/drawing/2014/main" id="{EE63B8E2-C934-A4E7-7008-34D742C046C7}"/>
              </a:ext>
            </a:extLst>
          </p:cNvPr>
          <p:cNvGrpSpPr/>
          <p:nvPr/>
        </p:nvGrpSpPr>
        <p:grpSpPr>
          <a:xfrm>
            <a:off x="10526279" y="-102924"/>
            <a:ext cx="1731699" cy="1731699"/>
            <a:chOff x="10526279" y="-102924"/>
            <a:chExt cx="1731699" cy="1731699"/>
          </a:xfrm>
        </p:grpSpPr>
        <p:sp>
          <p:nvSpPr>
            <p:cNvPr id="18" name="Rectangle 17">
              <a:extLst>
                <a:ext uri="{FF2B5EF4-FFF2-40B4-BE49-F238E27FC236}">
                  <a16:creationId xmlns:a16="http://schemas.microsoft.com/office/drawing/2014/main" id="{46351AE9-8090-ADF2-D6B9-D87DAE73A578}"/>
                </a:ext>
              </a:extLst>
            </p:cNvPr>
            <p:cNvSpPr/>
            <p:nvPr/>
          </p:nvSpPr>
          <p:spPr bwMode="gray">
            <a:xfrm>
              <a:off x="10576703" y="-24663"/>
              <a:ext cx="1631107" cy="1597736"/>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19" name="Picture 18">
              <a:extLst>
                <a:ext uri="{FF2B5EF4-FFF2-40B4-BE49-F238E27FC236}">
                  <a16:creationId xmlns:a16="http://schemas.microsoft.com/office/drawing/2014/main" id="{6AB67343-9364-CF0D-A66C-640F37D6EEE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526279" y="-102924"/>
              <a:ext cx="1731699" cy="1731699"/>
            </a:xfrm>
            <a:prstGeom prst="rect">
              <a:avLst/>
            </a:prstGeom>
          </p:spPr>
        </p:pic>
        <p:sp>
          <p:nvSpPr>
            <p:cNvPr id="20" name="Freeform: Shape 19">
              <a:extLst>
                <a:ext uri="{FF2B5EF4-FFF2-40B4-BE49-F238E27FC236}">
                  <a16:creationId xmlns:a16="http://schemas.microsoft.com/office/drawing/2014/main" id="{30487792-3875-7589-8A8B-C32CFAEB0AD4}"/>
                </a:ext>
              </a:extLst>
            </p:cNvPr>
            <p:cNvSpPr/>
            <p:nvPr/>
          </p:nvSpPr>
          <p:spPr bwMode="gray">
            <a:xfrm>
              <a:off x="10815320" y="71120"/>
              <a:ext cx="1282700" cy="1394460"/>
            </a:xfrm>
            <a:custGeom>
              <a:avLst/>
              <a:gdLst>
                <a:gd name="connsiteX0" fmla="*/ 528320 w 1282700"/>
                <a:gd name="connsiteY0" fmla="*/ 0 h 1394460"/>
                <a:gd name="connsiteX1" fmla="*/ 916940 w 1282700"/>
                <a:gd name="connsiteY1" fmla="*/ 76200 h 1394460"/>
                <a:gd name="connsiteX2" fmla="*/ 1160780 w 1282700"/>
                <a:gd name="connsiteY2" fmla="*/ 271780 h 1394460"/>
                <a:gd name="connsiteX3" fmla="*/ 1282700 w 1282700"/>
                <a:gd name="connsiteY3" fmla="*/ 637540 h 1394460"/>
                <a:gd name="connsiteX4" fmla="*/ 1201420 w 1282700"/>
                <a:gd name="connsiteY4" fmla="*/ 939800 h 1394460"/>
                <a:gd name="connsiteX5" fmla="*/ 881380 w 1282700"/>
                <a:gd name="connsiteY5" fmla="*/ 1310640 h 1394460"/>
                <a:gd name="connsiteX6" fmla="*/ 543476 w 1282700"/>
                <a:gd name="connsiteY6" fmla="*/ 1333293 h 1394460"/>
                <a:gd name="connsiteX7" fmla="*/ 510540 w 1282700"/>
                <a:gd name="connsiteY7" fmla="*/ 1394460 h 1394460"/>
                <a:gd name="connsiteX8" fmla="*/ 142240 w 1282700"/>
                <a:gd name="connsiteY8" fmla="*/ 1214120 h 1394460"/>
                <a:gd name="connsiteX9" fmla="*/ 201893 w 1282700"/>
                <a:gd name="connsiteY9" fmla="*/ 1143478 h 1394460"/>
                <a:gd name="connsiteX10" fmla="*/ 160020 w 1282700"/>
                <a:gd name="connsiteY10" fmla="*/ 1109980 h 1394460"/>
                <a:gd name="connsiteX11" fmla="*/ 60960 w 1282700"/>
                <a:gd name="connsiteY11" fmla="*/ 980440 h 1394460"/>
                <a:gd name="connsiteX12" fmla="*/ 15240 w 1282700"/>
                <a:gd name="connsiteY12" fmla="*/ 878840 h 1394460"/>
                <a:gd name="connsiteX13" fmla="*/ 0 w 1282700"/>
                <a:gd name="connsiteY13" fmla="*/ 795020 h 1394460"/>
                <a:gd name="connsiteX14" fmla="*/ 101600 w 1282700"/>
                <a:gd name="connsiteY14" fmla="*/ 774700 h 1394460"/>
                <a:gd name="connsiteX15" fmla="*/ 137160 w 1282700"/>
                <a:gd name="connsiteY15" fmla="*/ 731520 h 1394460"/>
                <a:gd name="connsiteX16" fmla="*/ 177800 w 1282700"/>
                <a:gd name="connsiteY16" fmla="*/ 759460 h 1394460"/>
                <a:gd name="connsiteX17" fmla="*/ 375920 w 1282700"/>
                <a:gd name="connsiteY17" fmla="*/ 723900 h 1394460"/>
                <a:gd name="connsiteX18" fmla="*/ 378460 w 1282700"/>
                <a:gd name="connsiteY18" fmla="*/ 731520 h 1394460"/>
                <a:gd name="connsiteX19" fmla="*/ 444500 w 1282700"/>
                <a:gd name="connsiteY19" fmla="*/ 815340 h 1394460"/>
                <a:gd name="connsiteX20" fmla="*/ 556260 w 1282700"/>
                <a:gd name="connsiteY20" fmla="*/ 871220 h 1394460"/>
                <a:gd name="connsiteX21" fmla="*/ 670560 w 1282700"/>
                <a:gd name="connsiteY21" fmla="*/ 853440 h 1394460"/>
                <a:gd name="connsiteX22" fmla="*/ 731520 w 1282700"/>
                <a:gd name="connsiteY22" fmla="*/ 789940 h 1394460"/>
                <a:gd name="connsiteX23" fmla="*/ 764540 w 1282700"/>
                <a:gd name="connsiteY23" fmla="*/ 693420 h 1394460"/>
                <a:gd name="connsiteX24" fmla="*/ 688340 w 1282700"/>
                <a:gd name="connsiteY24" fmla="*/ 556260 h 1394460"/>
                <a:gd name="connsiteX25" fmla="*/ 553720 w 1282700"/>
                <a:gd name="connsiteY25" fmla="*/ 533400 h 1394460"/>
                <a:gd name="connsiteX26" fmla="*/ 424180 w 1282700"/>
                <a:gd name="connsiteY26" fmla="*/ 599440 h 1394460"/>
                <a:gd name="connsiteX27" fmla="*/ 236220 w 1282700"/>
                <a:gd name="connsiteY27" fmla="*/ 495300 h 1394460"/>
                <a:gd name="connsiteX28" fmla="*/ 205740 w 1282700"/>
                <a:gd name="connsiteY28" fmla="*/ 434340 h 1394460"/>
                <a:gd name="connsiteX29" fmla="*/ 167640 w 1282700"/>
                <a:gd name="connsiteY29" fmla="*/ 449580 h 1394460"/>
                <a:gd name="connsiteX30" fmla="*/ 60960 w 1282700"/>
                <a:gd name="connsiteY30" fmla="*/ 391160 h 1394460"/>
                <a:gd name="connsiteX31" fmla="*/ 170180 w 1282700"/>
                <a:gd name="connsiteY31" fmla="*/ 259080 h 1394460"/>
                <a:gd name="connsiteX32" fmla="*/ 187960 w 1282700"/>
                <a:gd name="connsiteY32" fmla="*/ 246380 h 1394460"/>
                <a:gd name="connsiteX33" fmla="*/ 259080 w 1282700"/>
                <a:gd name="connsiteY33" fmla="*/ 198120 h 1394460"/>
                <a:gd name="connsiteX34" fmla="*/ 360680 w 1282700"/>
                <a:gd name="connsiteY34" fmla="*/ 139700 h 1394460"/>
                <a:gd name="connsiteX35" fmla="*/ 378460 w 1282700"/>
                <a:gd name="connsiteY35" fmla="*/ 144780 h 1394460"/>
                <a:gd name="connsiteX36" fmla="*/ 358140 w 1282700"/>
                <a:gd name="connsiteY36" fmla="*/ 81280 h 139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82700" h="1394460">
                  <a:moveTo>
                    <a:pt x="528320" y="0"/>
                  </a:moveTo>
                  <a:lnTo>
                    <a:pt x="916940" y="76200"/>
                  </a:lnTo>
                  <a:lnTo>
                    <a:pt x="1160780" y="271780"/>
                  </a:lnTo>
                  <a:lnTo>
                    <a:pt x="1282700" y="637540"/>
                  </a:lnTo>
                  <a:lnTo>
                    <a:pt x="1201420" y="939800"/>
                  </a:lnTo>
                  <a:lnTo>
                    <a:pt x="881380" y="1310640"/>
                  </a:lnTo>
                  <a:lnTo>
                    <a:pt x="543476" y="1333293"/>
                  </a:lnTo>
                  <a:lnTo>
                    <a:pt x="510540" y="1394460"/>
                  </a:lnTo>
                  <a:lnTo>
                    <a:pt x="142240" y="1214120"/>
                  </a:lnTo>
                  <a:lnTo>
                    <a:pt x="201893" y="1143478"/>
                  </a:lnTo>
                  <a:lnTo>
                    <a:pt x="160020" y="1109980"/>
                  </a:lnTo>
                  <a:lnTo>
                    <a:pt x="60960" y="980440"/>
                  </a:lnTo>
                  <a:lnTo>
                    <a:pt x="15240" y="878840"/>
                  </a:lnTo>
                  <a:lnTo>
                    <a:pt x="0" y="795020"/>
                  </a:lnTo>
                  <a:lnTo>
                    <a:pt x="101600" y="774700"/>
                  </a:lnTo>
                  <a:lnTo>
                    <a:pt x="137160" y="731520"/>
                  </a:lnTo>
                  <a:lnTo>
                    <a:pt x="177800" y="759460"/>
                  </a:lnTo>
                  <a:lnTo>
                    <a:pt x="375920" y="723900"/>
                  </a:lnTo>
                  <a:lnTo>
                    <a:pt x="378460" y="731520"/>
                  </a:lnTo>
                  <a:lnTo>
                    <a:pt x="444500" y="815340"/>
                  </a:lnTo>
                  <a:lnTo>
                    <a:pt x="556260" y="871220"/>
                  </a:lnTo>
                  <a:lnTo>
                    <a:pt x="670560" y="853440"/>
                  </a:lnTo>
                  <a:lnTo>
                    <a:pt x="731520" y="789940"/>
                  </a:lnTo>
                  <a:lnTo>
                    <a:pt x="764540" y="693420"/>
                  </a:lnTo>
                  <a:lnTo>
                    <a:pt x="688340" y="556260"/>
                  </a:lnTo>
                  <a:lnTo>
                    <a:pt x="553720" y="533400"/>
                  </a:lnTo>
                  <a:lnTo>
                    <a:pt x="424180" y="599440"/>
                  </a:lnTo>
                  <a:lnTo>
                    <a:pt x="236220" y="495300"/>
                  </a:lnTo>
                  <a:lnTo>
                    <a:pt x="205740" y="434340"/>
                  </a:lnTo>
                  <a:lnTo>
                    <a:pt x="167640" y="449580"/>
                  </a:lnTo>
                  <a:lnTo>
                    <a:pt x="60960" y="391160"/>
                  </a:lnTo>
                  <a:lnTo>
                    <a:pt x="170180" y="259080"/>
                  </a:lnTo>
                  <a:lnTo>
                    <a:pt x="187960" y="246380"/>
                  </a:lnTo>
                  <a:lnTo>
                    <a:pt x="259080" y="198120"/>
                  </a:lnTo>
                  <a:lnTo>
                    <a:pt x="360680" y="139700"/>
                  </a:lnTo>
                  <a:lnTo>
                    <a:pt x="378460" y="144780"/>
                  </a:lnTo>
                  <a:lnTo>
                    <a:pt x="358140" y="81280"/>
                  </a:lnTo>
                  <a:close/>
                </a:path>
              </a:pathLst>
            </a:cu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spTree>
    <p:custDataLst>
      <p:tags r:id="rId1"/>
    </p:custDataLst>
    <p:extLst>
      <p:ext uri="{BB962C8B-B14F-4D97-AF65-F5344CB8AC3E}">
        <p14:creationId xmlns:p14="http://schemas.microsoft.com/office/powerpoint/2010/main" val="106432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btfpColumnIndicatorGroup2">
            <a:extLst>
              <a:ext uri="{FF2B5EF4-FFF2-40B4-BE49-F238E27FC236}">
                <a16:creationId xmlns:a16="http://schemas.microsoft.com/office/drawing/2014/main" id="{CFA8C0DF-22F3-5384-6C37-2CA874FFE0CE}"/>
              </a:ext>
            </a:extLst>
          </p:cNvPr>
          <p:cNvGrpSpPr/>
          <p:nvPr/>
        </p:nvGrpSpPr>
        <p:grpSpPr>
          <a:xfrm>
            <a:off x="0" y="6926580"/>
            <a:ext cx="12192000" cy="137160"/>
            <a:chOff x="0" y="6926580"/>
            <a:chExt cx="12192000" cy="137160"/>
          </a:xfrm>
        </p:grpSpPr>
        <p:sp>
          <p:nvSpPr>
            <p:cNvPr id="46" name="btfpColumnGapBlocker149888">
              <a:extLst>
                <a:ext uri="{FF2B5EF4-FFF2-40B4-BE49-F238E27FC236}">
                  <a16:creationId xmlns:a16="http://schemas.microsoft.com/office/drawing/2014/main" id="{DC5295B3-CD79-9655-96EA-56743C0C5B7F}"/>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sp>
          <p:nvSpPr>
            <p:cNvPr id="44" name="btfpColumnGapBlocker691294">
              <a:extLst>
                <a:ext uri="{FF2B5EF4-FFF2-40B4-BE49-F238E27FC236}">
                  <a16:creationId xmlns:a16="http://schemas.microsoft.com/office/drawing/2014/main" id="{00851992-C81D-01C7-B6FC-827F1BF3F6CD}"/>
                </a:ext>
              </a:extLst>
            </p:cNvPr>
            <p:cNvSpPr/>
            <p:nvPr/>
          </p:nvSpPr>
          <p:spPr bwMode="gray">
            <a:xfrm>
              <a:off x="8842375"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cxnSp>
          <p:nvCxnSpPr>
            <p:cNvPr id="42" name="btfpColumnIndicator538728">
              <a:extLst>
                <a:ext uri="{FF2B5EF4-FFF2-40B4-BE49-F238E27FC236}">
                  <a16:creationId xmlns:a16="http://schemas.microsoft.com/office/drawing/2014/main" id="{C8B2DDD1-8CDB-3BD9-7A6E-A87024101E05}"/>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0" name="btfpColumnIndicator311952">
              <a:extLst>
                <a:ext uri="{FF2B5EF4-FFF2-40B4-BE49-F238E27FC236}">
                  <a16:creationId xmlns:a16="http://schemas.microsoft.com/office/drawing/2014/main" id="{B8279DDE-0F6B-31BC-97EA-0C4FE3042C5A}"/>
                </a:ext>
              </a:extLst>
            </p:cNvPr>
            <p:cNvCxnSpPr/>
            <p:nvPr/>
          </p:nvCxnSpPr>
          <p:spPr bwMode="gray">
            <a:xfrm flipV="1">
              <a:off x="937577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8" name="btfpColumnGapBlocker855778">
              <a:extLst>
                <a:ext uri="{FF2B5EF4-FFF2-40B4-BE49-F238E27FC236}">
                  <a16:creationId xmlns:a16="http://schemas.microsoft.com/office/drawing/2014/main" id="{0562B806-CC1B-398A-88F6-EC1854ACDA71}"/>
                </a:ext>
              </a:extLst>
            </p:cNvPr>
            <p:cNvSpPr/>
            <p:nvPr/>
          </p:nvSpPr>
          <p:spPr bwMode="gray">
            <a:xfrm>
              <a:off x="5835650"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cxnSp>
          <p:nvCxnSpPr>
            <p:cNvPr id="36" name="btfpColumnIndicator181956">
              <a:extLst>
                <a:ext uri="{FF2B5EF4-FFF2-40B4-BE49-F238E27FC236}">
                  <a16:creationId xmlns:a16="http://schemas.microsoft.com/office/drawing/2014/main" id="{14798354-5404-9B34-EE36-7BF05B6040D9}"/>
                </a:ext>
              </a:extLst>
            </p:cNvPr>
            <p:cNvCxnSpPr/>
            <p:nvPr/>
          </p:nvCxnSpPr>
          <p:spPr bwMode="gray">
            <a:xfrm flipV="1">
              <a:off x="884237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4" name="btfpColumnIndicator322554">
              <a:extLst>
                <a:ext uri="{FF2B5EF4-FFF2-40B4-BE49-F238E27FC236}">
                  <a16:creationId xmlns:a16="http://schemas.microsoft.com/office/drawing/2014/main" id="{F616C208-E609-72E9-69E6-A74FB7722A61}"/>
                </a:ext>
              </a:extLst>
            </p:cNvPr>
            <p:cNvCxnSpPr/>
            <p:nvPr/>
          </p:nvCxnSpPr>
          <p:spPr bwMode="gray">
            <a:xfrm flipV="1">
              <a:off x="63690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2" name="btfpColumnGapBlocker951143">
              <a:extLst>
                <a:ext uri="{FF2B5EF4-FFF2-40B4-BE49-F238E27FC236}">
                  <a16:creationId xmlns:a16="http://schemas.microsoft.com/office/drawing/2014/main" id="{05ED1EB0-7A76-EC9A-E330-11E41770768A}"/>
                </a:ext>
              </a:extLst>
            </p:cNvPr>
            <p:cNvSpPr/>
            <p:nvPr/>
          </p:nvSpPr>
          <p:spPr bwMode="gray">
            <a:xfrm>
              <a:off x="2828925"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cxnSp>
          <p:nvCxnSpPr>
            <p:cNvPr id="30" name="btfpColumnIndicator861057">
              <a:extLst>
                <a:ext uri="{FF2B5EF4-FFF2-40B4-BE49-F238E27FC236}">
                  <a16:creationId xmlns:a16="http://schemas.microsoft.com/office/drawing/2014/main" id="{A959A011-B693-2037-5E36-E932360A127D}"/>
                </a:ext>
              </a:extLst>
            </p:cNvPr>
            <p:cNvCxnSpPr/>
            <p:nvPr/>
          </p:nvCxnSpPr>
          <p:spPr bwMode="gray">
            <a:xfrm flipV="1">
              <a:off x="58356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8" name="btfpColumnIndicator634233">
              <a:extLst>
                <a:ext uri="{FF2B5EF4-FFF2-40B4-BE49-F238E27FC236}">
                  <a16:creationId xmlns:a16="http://schemas.microsoft.com/office/drawing/2014/main" id="{0DF6B4E8-2558-3049-160C-325EE724222C}"/>
                </a:ext>
              </a:extLst>
            </p:cNvPr>
            <p:cNvCxnSpPr/>
            <p:nvPr/>
          </p:nvCxnSpPr>
          <p:spPr bwMode="gray">
            <a:xfrm flipV="1">
              <a:off x="336232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6" name="btfpColumnGapBlocker499582">
              <a:extLst>
                <a:ext uri="{FF2B5EF4-FFF2-40B4-BE49-F238E27FC236}">
                  <a16:creationId xmlns:a16="http://schemas.microsoft.com/office/drawing/2014/main" id="{0EF59FA6-19B9-8DE2-44C7-0974EB7F50A0}"/>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cxnSp>
          <p:nvCxnSpPr>
            <p:cNvPr id="24" name="btfpColumnIndicator446955">
              <a:extLst>
                <a:ext uri="{FF2B5EF4-FFF2-40B4-BE49-F238E27FC236}">
                  <a16:creationId xmlns:a16="http://schemas.microsoft.com/office/drawing/2014/main" id="{F051FA0F-8EB3-E22E-59A1-BB2094C459CE}"/>
                </a:ext>
              </a:extLst>
            </p:cNvPr>
            <p:cNvCxnSpPr/>
            <p:nvPr/>
          </p:nvCxnSpPr>
          <p:spPr bwMode="gray">
            <a:xfrm flipV="1">
              <a:off x="282892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2" name="btfpColumnIndicator808751">
              <a:extLst>
                <a:ext uri="{FF2B5EF4-FFF2-40B4-BE49-F238E27FC236}">
                  <a16:creationId xmlns:a16="http://schemas.microsoft.com/office/drawing/2014/main" id="{43662835-0DE2-64EA-1A74-E6172102BEF6}"/>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47" name="btfpColumnIndicatorGroup1">
            <a:extLst>
              <a:ext uri="{FF2B5EF4-FFF2-40B4-BE49-F238E27FC236}">
                <a16:creationId xmlns:a16="http://schemas.microsoft.com/office/drawing/2014/main" id="{2003238C-75DD-71F5-74B8-9C405CB34148}"/>
              </a:ext>
            </a:extLst>
          </p:cNvPr>
          <p:cNvGrpSpPr/>
          <p:nvPr/>
        </p:nvGrpSpPr>
        <p:grpSpPr>
          <a:xfrm>
            <a:off x="0" y="-205740"/>
            <a:ext cx="12192000" cy="137160"/>
            <a:chOff x="0" y="-205740"/>
            <a:chExt cx="12192000" cy="137160"/>
          </a:xfrm>
        </p:grpSpPr>
        <p:sp>
          <p:nvSpPr>
            <p:cNvPr id="45" name="btfpColumnGapBlocker623895">
              <a:extLst>
                <a:ext uri="{FF2B5EF4-FFF2-40B4-BE49-F238E27FC236}">
                  <a16:creationId xmlns:a16="http://schemas.microsoft.com/office/drawing/2014/main" id="{CFAC30AB-5859-EA4F-3597-D5905C7C04C5}"/>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sp>
          <p:nvSpPr>
            <p:cNvPr id="43" name="btfpColumnGapBlocker510737">
              <a:extLst>
                <a:ext uri="{FF2B5EF4-FFF2-40B4-BE49-F238E27FC236}">
                  <a16:creationId xmlns:a16="http://schemas.microsoft.com/office/drawing/2014/main" id="{F5FE9400-845A-5F07-E717-FF4EAD59690D}"/>
                </a:ext>
              </a:extLst>
            </p:cNvPr>
            <p:cNvSpPr/>
            <p:nvPr/>
          </p:nvSpPr>
          <p:spPr bwMode="gray">
            <a:xfrm>
              <a:off x="8842375"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cxnSp>
          <p:nvCxnSpPr>
            <p:cNvPr id="41" name="btfpColumnIndicator261442">
              <a:extLst>
                <a:ext uri="{FF2B5EF4-FFF2-40B4-BE49-F238E27FC236}">
                  <a16:creationId xmlns:a16="http://schemas.microsoft.com/office/drawing/2014/main" id="{573576D6-867A-50E0-49F6-8DBD7E96F3D3}"/>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9" name="btfpColumnIndicator574916">
              <a:extLst>
                <a:ext uri="{FF2B5EF4-FFF2-40B4-BE49-F238E27FC236}">
                  <a16:creationId xmlns:a16="http://schemas.microsoft.com/office/drawing/2014/main" id="{B59B31AB-F387-0E47-C6AD-FA3BCB9BFA23}"/>
                </a:ext>
              </a:extLst>
            </p:cNvPr>
            <p:cNvCxnSpPr/>
            <p:nvPr/>
          </p:nvCxnSpPr>
          <p:spPr bwMode="gray">
            <a:xfrm flipV="1">
              <a:off x="937577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7" name="btfpColumnGapBlocker893095">
              <a:extLst>
                <a:ext uri="{FF2B5EF4-FFF2-40B4-BE49-F238E27FC236}">
                  <a16:creationId xmlns:a16="http://schemas.microsoft.com/office/drawing/2014/main" id="{0E675E84-6724-D075-6473-4A355FE02F87}"/>
                </a:ext>
              </a:extLst>
            </p:cNvPr>
            <p:cNvSpPr/>
            <p:nvPr/>
          </p:nvSpPr>
          <p:spPr bwMode="gray">
            <a:xfrm>
              <a:off x="5835650"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cxnSp>
          <p:nvCxnSpPr>
            <p:cNvPr id="35" name="btfpColumnIndicator383073">
              <a:extLst>
                <a:ext uri="{FF2B5EF4-FFF2-40B4-BE49-F238E27FC236}">
                  <a16:creationId xmlns:a16="http://schemas.microsoft.com/office/drawing/2014/main" id="{9C245355-D35D-CBA5-F7D8-FC7F6D0AC1D0}"/>
                </a:ext>
              </a:extLst>
            </p:cNvPr>
            <p:cNvCxnSpPr/>
            <p:nvPr/>
          </p:nvCxnSpPr>
          <p:spPr bwMode="gray">
            <a:xfrm flipV="1">
              <a:off x="884237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3" name="btfpColumnIndicator832946">
              <a:extLst>
                <a:ext uri="{FF2B5EF4-FFF2-40B4-BE49-F238E27FC236}">
                  <a16:creationId xmlns:a16="http://schemas.microsoft.com/office/drawing/2014/main" id="{46F4318C-3869-932C-EFFB-ED5AD46185C0}"/>
                </a:ext>
              </a:extLst>
            </p:cNvPr>
            <p:cNvCxnSpPr/>
            <p:nvPr/>
          </p:nvCxnSpPr>
          <p:spPr bwMode="gray">
            <a:xfrm flipV="1">
              <a:off x="63690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1" name="btfpColumnGapBlocker350969">
              <a:extLst>
                <a:ext uri="{FF2B5EF4-FFF2-40B4-BE49-F238E27FC236}">
                  <a16:creationId xmlns:a16="http://schemas.microsoft.com/office/drawing/2014/main" id="{F3CE73E8-7CC3-0A39-6EA1-567ED6F04487}"/>
                </a:ext>
              </a:extLst>
            </p:cNvPr>
            <p:cNvSpPr/>
            <p:nvPr/>
          </p:nvSpPr>
          <p:spPr bwMode="gray">
            <a:xfrm>
              <a:off x="2828925"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cxnSp>
          <p:nvCxnSpPr>
            <p:cNvPr id="29" name="btfpColumnIndicator959060">
              <a:extLst>
                <a:ext uri="{FF2B5EF4-FFF2-40B4-BE49-F238E27FC236}">
                  <a16:creationId xmlns:a16="http://schemas.microsoft.com/office/drawing/2014/main" id="{4821AB58-412C-3116-A533-E13820966E0A}"/>
                </a:ext>
              </a:extLst>
            </p:cNvPr>
            <p:cNvCxnSpPr/>
            <p:nvPr/>
          </p:nvCxnSpPr>
          <p:spPr bwMode="gray">
            <a:xfrm flipV="1">
              <a:off x="58356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7" name="btfpColumnIndicator320775">
              <a:extLst>
                <a:ext uri="{FF2B5EF4-FFF2-40B4-BE49-F238E27FC236}">
                  <a16:creationId xmlns:a16="http://schemas.microsoft.com/office/drawing/2014/main" id="{6CB41501-F4D6-9B3A-BB8F-811FD1A91D26}"/>
                </a:ext>
              </a:extLst>
            </p:cNvPr>
            <p:cNvCxnSpPr/>
            <p:nvPr/>
          </p:nvCxnSpPr>
          <p:spPr bwMode="gray">
            <a:xfrm flipV="1">
              <a:off x="336232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5" name="btfpColumnGapBlocker664082">
              <a:extLst>
                <a:ext uri="{FF2B5EF4-FFF2-40B4-BE49-F238E27FC236}">
                  <a16:creationId xmlns:a16="http://schemas.microsoft.com/office/drawing/2014/main" id="{FF91302E-983B-853D-EDCB-6C6ED9946C94}"/>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cxnSp>
          <p:nvCxnSpPr>
            <p:cNvPr id="23" name="btfpColumnIndicator555291">
              <a:extLst>
                <a:ext uri="{FF2B5EF4-FFF2-40B4-BE49-F238E27FC236}">
                  <a16:creationId xmlns:a16="http://schemas.microsoft.com/office/drawing/2014/main" id="{AD76BDCB-8297-3167-0CF4-15204C4D3F32}"/>
                </a:ext>
              </a:extLst>
            </p:cNvPr>
            <p:cNvCxnSpPr/>
            <p:nvPr/>
          </p:nvCxnSpPr>
          <p:spPr bwMode="gray">
            <a:xfrm flipV="1">
              <a:off x="282892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1" name="btfpColumnIndicator167567">
              <a:extLst>
                <a:ext uri="{FF2B5EF4-FFF2-40B4-BE49-F238E27FC236}">
                  <a16:creationId xmlns:a16="http://schemas.microsoft.com/office/drawing/2014/main" id="{235F1A21-0043-DAB9-6CB4-42CE9785ED38}"/>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50" name="Title 49">
            <a:extLst>
              <a:ext uri="{FF2B5EF4-FFF2-40B4-BE49-F238E27FC236}">
                <a16:creationId xmlns:a16="http://schemas.microsoft.com/office/drawing/2014/main" id="{0E291AB8-B5CC-0A86-8149-A3DF1905F885}"/>
              </a:ext>
            </a:extLst>
          </p:cNvPr>
          <p:cNvSpPr>
            <a:spLocks noGrp="1"/>
          </p:cNvSpPr>
          <p:nvPr>
            <p:ph type="title"/>
          </p:nvPr>
        </p:nvSpPr>
        <p:spPr/>
        <p:txBody>
          <a:bodyPr/>
          <a:lstStyle/>
          <a:p>
            <a:r>
              <a:rPr lang="en-AU" dirty="0"/>
              <a:t>Discussion</a:t>
            </a:r>
          </a:p>
        </p:txBody>
      </p:sp>
      <p:sp>
        <p:nvSpPr>
          <p:cNvPr id="14" name="Content Placeholder 15">
            <a:extLst>
              <a:ext uri="{FF2B5EF4-FFF2-40B4-BE49-F238E27FC236}">
                <a16:creationId xmlns:a16="http://schemas.microsoft.com/office/drawing/2014/main" id="{37081318-4332-9325-2387-53602FBEB469}"/>
              </a:ext>
            </a:extLst>
          </p:cNvPr>
          <p:cNvSpPr txBox="1">
            <a:spLocks/>
          </p:cNvSpPr>
          <p:nvPr/>
        </p:nvSpPr>
        <p:spPr>
          <a:xfrm>
            <a:off x="355107" y="1295400"/>
            <a:ext cx="6134902" cy="1015663"/>
          </a:xfrm>
          <a:prstGeom prst="rect">
            <a:avLst/>
          </a:prstGeom>
        </p:spPr>
        <p:txBody>
          <a:bodyPr wrap="square" lIns="91440" tIns="45720" rIns="91440" bIns="45720" anchor="t">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896938" indent="-177800" algn="l" defTabSz="914400" rtl="0" eaLnBrk="1" latinLnBrk="0" hangingPunct="1">
              <a:lnSpc>
                <a:spcPct val="100000"/>
              </a:lnSpc>
              <a:spcBef>
                <a:spcPts val="500"/>
              </a:spcBef>
              <a:buFont typeface="Arial" panose="020B0604020202020204" pitchFamily="34" charset="0"/>
              <a:buChar char="›"/>
              <a:tabLst>
                <a:tab pos="896938" algn="l"/>
              </a:tabLst>
              <a:defRPr sz="1400" kern="1200">
                <a:solidFill>
                  <a:schemeClr val="tx1"/>
                </a:solidFill>
                <a:latin typeface="+mn-lt"/>
                <a:ea typeface="+mn-ea"/>
                <a:cs typeface="+mn-cs"/>
              </a:defRPr>
            </a:lvl3pPr>
            <a:lvl4pPr marL="1163638" indent="-2667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339850" indent="-176213"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
              </a:spcBef>
              <a:buNone/>
            </a:pPr>
            <a:r>
              <a:rPr lang="en-US" sz="2000" dirty="0">
                <a:solidFill>
                  <a:srgbClr val="000000"/>
                </a:solidFill>
              </a:rPr>
              <a:t>Why do variations arise?</a:t>
            </a:r>
          </a:p>
          <a:p>
            <a:pPr marL="0" indent="0">
              <a:spcBef>
                <a:spcPts val="20"/>
              </a:spcBef>
              <a:buNone/>
            </a:pPr>
            <a:endParaRPr lang="en-US" sz="2000" dirty="0">
              <a:solidFill>
                <a:srgbClr val="000000"/>
              </a:solidFill>
            </a:endParaRPr>
          </a:p>
          <a:p>
            <a:pPr marL="0" indent="0">
              <a:spcBef>
                <a:spcPts val="20"/>
              </a:spcBef>
              <a:buNone/>
            </a:pPr>
            <a:r>
              <a:rPr lang="en-US" sz="2000" dirty="0">
                <a:solidFill>
                  <a:srgbClr val="000000"/>
                </a:solidFill>
              </a:rPr>
              <a:t>Are variations good or bad?</a:t>
            </a:r>
          </a:p>
        </p:txBody>
      </p:sp>
      <p:grpSp>
        <p:nvGrpSpPr>
          <p:cNvPr id="53" name="Group 52">
            <a:extLst>
              <a:ext uri="{FF2B5EF4-FFF2-40B4-BE49-F238E27FC236}">
                <a16:creationId xmlns:a16="http://schemas.microsoft.com/office/drawing/2014/main" id="{4009F2CD-D9DD-E486-45EB-40D08AE695E3}"/>
              </a:ext>
            </a:extLst>
          </p:cNvPr>
          <p:cNvGrpSpPr/>
          <p:nvPr/>
        </p:nvGrpSpPr>
        <p:grpSpPr>
          <a:xfrm>
            <a:off x="8801882" y="2189514"/>
            <a:ext cx="2565955" cy="2478972"/>
            <a:chOff x="4433874" y="1295400"/>
            <a:chExt cx="3308905" cy="3196737"/>
          </a:xfrm>
        </p:grpSpPr>
        <p:sp>
          <p:nvSpPr>
            <p:cNvPr id="54" name="Freeform: Shape 53">
              <a:extLst>
                <a:ext uri="{FF2B5EF4-FFF2-40B4-BE49-F238E27FC236}">
                  <a16:creationId xmlns:a16="http://schemas.microsoft.com/office/drawing/2014/main" id="{0EFA09B7-6F2B-43D8-37B9-4764BFCCB352}"/>
                </a:ext>
              </a:extLst>
            </p:cNvPr>
            <p:cNvSpPr/>
            <p:nvPr/>
          </p:nvSpPr>
          <p:spPr>
            <a:xfrm>
              <a:off x="4433874" y="2080563"/>
              <a:ext cx="2748073" cy="2411574"/>
            </a:xfrm>
            <a:custGeom>
              <a:avLst/>
              <a:gdLst>
                <a:gd name="connsiteX0" fmla="*/ 2491749 w 2504526"/>
                <a:gd name="connsiteY0" fmla="*/ 290270 h 2197850"/>
                <a:gd name="connsiteX1" fmla="*/ 2491749 w 2504526"/>
                <a:gd name="connsiteY1" fmla="*/ 1370845 h 2197850"/>
                <a:gd name="connsiteX2" fmla="*/ 2239814 w 2504526"/>
                <a:gd name="connsiteY2" fmla="*/ 1622831 h 2197850"/>
                <a:gd name="connsiteX3" fmla="*/ 1162816 w 2504526"/>
                <a:gd name="connsiteY3" fmla="*/ 1622831 h 2197850"/>
                <a:gd name="connsiteX4" fmla="*/ 651688 w 2504526"/>
                <a:gd name="connsiteY4" fmla="*/ 2185072 h 2197850"/>
                <a:gd name="connsiteX5" fmla="*/ 651688 w 2504526"/>
                <a:gd name="connsiteY5" fmla="*/ 1622831 h 2197850"/>
                <a:gd name="connsiteX6" fmla="*/ 290270 w 2504526"/>
                <a:gd name="connsiteY6" fmla="*/ 1622831 h 2197850"/>
                <a:gd name="connsiteX7" fmla="*/ 38335 w 2504526"/>
                <a:gd name="connsiteY7" fmla="*/ 1370896 h 2197850"/>
                <a:gd name="connsiteX8" fmla="*/ 38335 w 2504526"/>
                <a:gd name="connsiteY8" fmla="*/ 290321 h 2197850"/>
                <a:gd name="connsiteX9" fmla="*/ 290270 w 2504526"/>
                <a:gd name="connsiteY9" fmla="*/ 38335 h 2197850"/>
                <a:gd name="connsiteX10" fmla="*/ 2239763 w 2504526"/>
                <a:gd name="connsiteY10" fmla="*/ 38335 h 2197850"/>
                <a:gd name="connsiteX11" fmla="*/ 2491749 w 2504526"/>
                <a:gd name="connsiteY11" fmla="*/ 290270 h 219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04526" h="2197850">
                  <a:moveTo>
                    <a:pt x="2491749" y="290270"/>
                  </a:moveTo>
                  <a:lnTo>
                    <a:pt x="2491749" y="1370845"/>
                  </a:lnTo>
                  <a:cubicBezTo>
                    <a:pt x="2491749" y="1510025"/>
                    <a:pt x="2378943" y="1622831"/>
                    <a:pt x="2239814" y="1622831"/>
                  </a:cubicBezTo>
                  <a:lnTo>
                    <a:pt x="1162816" y="1622831"/>
                  </a:lnTo>
                  <a:lnTo>
                    <a:pt x="651688" y="2185072"/>
                  </a:lnTo>
                  <a:lnTo>
                    <a:pt x="651688" y="1622831"/>
                  </a:lnTo>
                  <a:lnTo>
                    <a:pt x="290270" y="1622831"/>
                  </a:lnTo>
                  <a:cubicBezTo>
                    <a:pt x="151141" y="1622831"/>
                    <a:pt x="38335" y="1510025"/>
                    <a:pt x="38335" y="1370896"/>
                  </a:cubicBezTo>
                  <a:lnTo>
                    <a:pt x="38335" y="290321"/>
                  </a:lnTo>
                  <a:cubicBezTo>
                    <a:pt x="38335" y="151141"/>
                    <a:pt x="151141" y="38335"/>
                    <a:pt x="290270" y="38335"/>
                  </a:cubicBezTo>
                  <a:lnTo>
                    <a:pt x="2239763" y="38335"/>
                  </a:lnTo>
                  <a:cubicBezTo>
                    <a:pt x="2378943" y="38335"/>
                    <a:pt x="2491749" y="151141"/>
                    <a:pt x="2491749" y="290270"/>
                  </a:cubicBezTo>
                  <a:close/>
                </a:path>
              </a:pathLst>
            </a:custGeom>
            <a:noFill/>
            <a:ln w="38100" cap="flat" cmpd="sng" algn="ctr">
              <a:solidFill>
                <a:srgbClr val="FFFF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rtlCol="0" anchor="ctr"/>
            <a:lstStyle/>
            <a:p>
              <a:endParaRPr lang="en-AU">
                <a:solidFill>
                  <a:srgbClr val="46647B"/>
                </a:solidFill>
              </a:endParaRPr>
            </a:p>
          </p:txBody>
        </p:sp>
        <p:sp>
          <p:nvSpPr>
            <p:cNvPr id="55" name="Freeform: Shape 54">
              <a:extLst>
                <a:ext uri="{FF2B5EF4-FFF2-40B4-BE49-F238E27FC236}">
                  <a16:creationId xmlns:a16="http://schemas.microsoft.com/office/drawing/2014/main" id="{C5F98199-A0F8-4664-36BE-F9817C67484F}"/>
                </a:ext>
              </a:extLst>
            </p:cNvPr>
            <p:cNvSpPr/>
            <p:nvPr/>
          </p:nvSpPr>
          <p:spPr>
            <a:xfrm>
              <a:off x="4994706" y="1295400"/>
              <a:ext cx="2748073" cy="1794659"/>
            </a:xfrm>
            <a:custGeom>
              <a:avLst/>
              <a:gdLst>
                <a:gd name="connsiteX0" fmla="*/ 2239814 w 2504526"/>
                <a:gd name="connsiteY0" fmla="*/ 38335 h 1635609"/>
                <a:gd name="connsiteX1" fmla="*/ 290270 w 2504526"/>
                <a:gd name="connsiteY1" fmla="*/ 38335 h 1635609"/>
                <a:gd name="connsiteX2" fmla="*/ 38335 w 2504526"/>
                <a:gd name="connsiteY2" fmla="*/ 290321 h 1635609"/>
                <a:gd name="connsiteX3" fmla="*/ 38335 w 2504526"/>
                <a:gd name="connsiteY3" fmla="*/ 753914 h 1635609"/>
                <a:gd name="connsiteX4" fmla="*/ 1728686 w 2504526"/>
                <a:gd name="connsiteY4" fmla="*/ 753914 h 1635609"/>
                <a:gd name="connsiteX5" fmla="*/ 1980621 w 2504526"/>
                <a:gd name="connsiteY5" fmla="*/ 1005900 h 1635609"/>
                <a:gd name="connsiteX6" fmla="*/ 1980621 w 2504526"/>
                <a:gd name="connsiteY6" fmla="*/ 1622831 h 1635609"/>
                <a:gd name="connsiteX7" fmla="*/ 2239814 w 2504526"/>
                <a:gd name="connsiteY7" fmla="*/ 1622831 h 1635609"/>
                <a:gd name="connsiteX8" fmla="*/ 2491749 w 2504526"/>
                <a:gd name="connsiteY8" fmla="*/ 1370845 h 1635609"/>
                <a:gd name="connsiteX9" fmla="*/ 2491749 w 2504526"/>
                <a:gd name="connsiteY9" fmla="*/ 290321 h 1635609"/>
                <a:gd name="connsiteX10" fmla="*/ 2239814 w 2504526"/>
                <a:gd name="connsiteY10" fmla="*/ 38335 h 163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4526" h="1635609">
                  <a:moveTo>
                    <a:pt x="2239814" y="38335"/>
                  </a:moveTo>
                  <a:lnTo>
                    <a:pt x="290270" y="38335"/>
                  </a:lnTo>
                  <a:cubicBezTo>
                    <a:pt x="151141" y="38335"/>
                    <a:pt x="38335" y="151141"/>
                    <a:pt x="38335" y="290321"/>
                  </a:cubicBezTo>
                  <a:lnTo>
                    <a:pt x="38335" y="753914"/>
                  </a:lnTo>
                  <a:lnTo>
                    <a:pt x="1728686" y="753914"/>
                  </a:lnTo>
                  <a:cubicBezTo>
                    <a:pt x="1867815" y="753914"/>
                    <a:pt x="1980621" y="866720"/>
                    <a:pt x="1980621" y="1005900"/>
                  </a:cubicBezTo>
                  <a:lnTo>
                    <a:pt x="1980621" y="1622831"/>
                  </a:lnTo>
                  <a:lnTo>
                    <a:pt x="2239814" y="1622831"/>
                  </a:lnTo>
                  <a:cubicBezTo>
                    <a:pt x="2378943" y="1622831"/>
                    <a:pt x="2491749" y="1510025"/>
                    <a:pt x="2491749" y="1370845"/>
                  </a:cubicBezTo>
                  <a:lnTo>
                    <a:pt x="2491749" y="290321"/>
                  </a:lnTo>
                  <a:cubicBezTo>
                    <a:pt x="2491749" y="151141"/>
                    <a:pt x="2378943" y="38335"/>
                    <a:pt x="2239814" y="38335"/>
                  </a:cubicBezTo>
                  <a:close/>
                </a:path>
              </a:pathLst>
            </a:custGeom>
            <a:noFill/>
            <a:ln w="38100" cap="flat" cmpd="sng" algn="ctr">
              <a:solidFill>
                <a:srgbClr val="FFFF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rtlCol="0" anchor="ctr"/>
            <a:lstStyle/>
            <a:p>
              <a:endParaRPr lang="en-AU">
                <a:solidFill>
                  <a:srgbClr val="46647B"/>
                </a:solidFill>
              </a:endParaRPr>
            </a:p>
          </p:txBody>
        </p:sp>
        <p:sp>
          <p:nvSpPr>
            <p:cNvPr id="56" name="Freeform: Shape 55">
              <a:extLst>
                <a:ext uri="{FF2B5EF4-FFF2-40B4-BE49-F238E27FC236}">
                  <a16:creationId xmlns:a16="http://schemas.microsoft.com/office/drawing/2014/main" id="{D5150D52-D94F-3B99-6F1A-E18D4E1B07A2}"/>
                </a:ext>
              </a:extLst>
            </p:cNvPr>
            <p:cNvSpPr/>
            <p:nvPr/>
          </p:nvSpPr>
          <p:spPr>
            <a:xfrm>
              <a:off x="4994706" y="2586153"/>
              <a:ext cx="953412" cy="168249"/>
            </a:xfrm>
            <a:custGeom>
              <a:avLst/>
              <a:gdLst>
                <a:gd name="connsiteX0" fmla="*/ 805027 w 868917"/>
                <a:gd name="connsiteY0" fmla="*/ 140560 h 153338"/>
                <a:gd name="connsiteX1" fmla="*/ 89447 w 868917"/>
                <a:gd name="connsiteY1" fmla="*/ 140560 h 153338"/>
                <a:gd name="connsiteX2" fmla="*/ 38335 w 868917"/>
                <a:gd name="connsiteY2" fmla="*/ 89447 h 153338"/>
                <a:gd name="connsiteX3" fmla="*/ 89447 w 868917"/>
                <a:gd name="connsiteY3" fmla="*/ 38335 h 153338"/>
                <a:gd name="connsiteX4" fmla="*/ 805027 w 868917"/>
                <a:gd name="connsiteY4" fmla="*/ 38335 h 153338"/>
                <a:gd name="connsiteX5" fmla="*/ 856139 w 868917"/>
                <a:gd name="connsiteY5" fmla="*/ 89447 h 153338"/>
                <a:gd name="connsiteX6" fmla="*/ 805027 w 868917"/>
                <a:gd name="connsiteY6" fmla="*/ 140560 h 15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917" h="153338">
                  <a:moveTo>
                    <a:pt x="805027" y="140560"/>
                  </a:moveTo>
                  <a:lnTo>
                    <a:pt x="89447" y="140560"/>
                  </a:lnTo>
                  <a:cubicBezTo>
                    <a:pt x="61182" y="140560"/>
                    <a:pt x="38335" y="117662"/>
                    <a:pt x="38335" y="89447"/>
                  </a:cubicBezTo>
                  <a:cubicBezTo>
                    <a:pt x="38335" y="61233"/>
                    <a:pt x="61182" y="38335"/>
                    <a:pt x="89447" y="38335"/>
                  </a:cubicBezTo>
                  <a:lnTo>
                    <a:pt x="805027" y="38335"/>
                  </a:lnTo>
                  <a:cubicBezTo>
                    <a:pt x="833292" y="38335"/>
                    <a:pt x="856139" y="61233"/>
                    <a:pt x="856139" y="89447"/>
                  </a:cubicBezTo>
                  <a:cubicBezTo>
                    <a:pt x="856139" y="117662"/>
                    <a:pt x="833292" y="140560"/>
                    <a:pt x="805027" y="140560"/>
                  </a:cubicBezTo>
                  <a:close/>
                </a:path>
              </a:pathLst>
            </a:custGeom>
            <a:noFill/>
            <a:ln w="38100" cap="flat" cmpd="sng" algn="ctr">
              <a:solidFill>
                <a:srgbClr val="FFFF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rtlCol="0" anchor="ctr"/>
            <a:lstStyle/>
            <a:p>
              <a:endParaRPr lang="en-AU">
                <a:solidFill>
                  <a:srgbClr val="000000"/>
                </a:solidFill>
              </a:endParaRPr>
            </a:p>
          </p:txBody>
        </p:sp>
        <p:sp>
          <p:nvSpPr>
            <p:cNvPr id="57" name="Freeform: Shape 56">
              <a:extLst>
                <a:ext uri="{FF2B5EF4-FFF2-40B4-BE49-F238E27FC236}">
                  <a16:creationId xmlns:a16="http://schemas.microsoft.com/office/drawing/2014/main" id="{A9877F75-CEC5-FA19-CDB3-E9EBF934B495}"/>
                </a:ext>
              </a:extLst>
            </p:cNvPr>
            <p:cNvSpPr/>
            <p:nvPr/>
          </p:nvSpPr>
          <p:spPr>
            <a:xfrm>
              <a:off x="4994706" y="2922651"/>
              <a:ext cx="1682494" cy="168249"/>
            </a:xfrm>
            <a:custGeom>
              <a:avLst/>
              <a:gdLst>
                <a:gd name="connsiteX0" fmla="*/ 1469493 w 1533383"/>
                <a:gd name="connsiteY0" fmla="*/ 140560 h 153338"/>
                <a:gd name="connsiteX1" fmla="*/ 89447 w 1533383"/>
                <a:gd name="connsiteY1" fmla="*/ 140560 h 153338"/>
                <a:gd name="connsiteX2" fmla="*/ 38335 w 1533383"/>
                <a:gd name="connsiteY2" fmla="*/ 89447 h 153338"/>
                <a:gd name="connsiteX3" fmla="*/ 89447 w 1533383"/>
                <a:gd name="connsiteY3" fmla="*/ 38335 h 153338"/>
                <a:gd name="connsiteX4" fmla="*/ 1469493 w 1533383"/>
                <a:gd name="connsiteY4" fmla="*/ 38335 h 153338"/>
                <a:gd name="connsiteX5" fmla="*/ 1520606 w 1533383"/>
                <a:gd name="connsiteY5" fmla="*/ 89447 h 153338"/>
                <a:gd name="connsiteX6" fmla="*/ 1469493 w 1533383"/>
                <a:gd name="connsiteY6" fmla="*/ 140560 h 15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3383" h="153338">
                  <a:moveTo>
                    <a:pt x="1469493" y="140560"/>
                  </a:moveTo>
                  <a:lnTo>
                    <a:pt x="89447" y="140560"/>
                  </a:lnTo>
                  <a:cubicBezTo>
                    <a:pt x="61182" y="140560"/>
                    <a:pt x="38335" y="117662"/>
                    <a:pt x="38335" y="89447"/>
                  </a:cubicBezTo>
                  <a:cubicBezTo>
                    <a:pt x="38335" y="61233"/>
                    <a:pt x="61182" y="38335"/>
                    <a:pt x="89447" y="38335"/>
                  </a:cubicBezTo>
                  <a:lnTo>
                    <a:pt x="1469493" y="38335"/>
                  </a:lnTo>
                  <a:cubicBezTo>
                    <a:pt x="1497758" y="38335"/>
                    <a:pt x="1520606" y="61233"/>
                    <a:pt x="1520606" y="89447"/>
                  </a:cubicBezTo>
                  <a:cubicBezTo>
                    <a:pt x="1520606" y="117662"/>
                    <a:pt x="1497758" y="140560"/>
                    <a:pt x="1469493" y="140560"/>
                  </a:cubicBezTo>
                  <a:close/>
                </a:path>
              </a:pathLst>
            </a:custGeom>
            <a:noFill/>
            <a:ln w="38100" cap="flat" cmpd="sng" algn="ctr">
              <a:solidFill>
                <a:srgbClr val="FFFF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rtlCol="0" anchor="ctr"/>
            <a:lstStyle/>
            <a:p>
              <a:endParaRPr lang="en-AU">
                <a:solidFill>
                  <a:srgbClr val="000000"/>
                </a:solidFill>
              </a:endParaRPr>
            </a:p>
          </p:txBody>
        </p:sp>
        <p:sp>
          <p:nvSpPr>
            <p:cNvPr id="58" name="Freeform: Shape 57">
              <a:extLst>
                <a:ext uri="{FF2B5EF4-FFF2-40B4-BE49-F238E27FC236}">
                  <a16:creationId xmlns:a16="http://schemas.microsoft.com/office/drawing/2014/main" id="{6CA91DAD-0F83-4A78-877D-ACA4090095E8}"/>
                </a:ext>
              </a:extLst>
            </p:cNvPr>
            <p:cNvSpPr/>
            <p:nvPr/>
          </p:nvSpPr>
          <p:spPr>
            <a:xfrm>
              <a:off x="4994706" y="3259151"/>
              <a:ext cx="1682494" cy="168249"/>
            </a:xfrm>
            <a:custGeom>
              <a:avLst/>
              <a:gdLst>
                <a:gd name="connsiteX0" fmla="*/ 1469493 w 1533383"/>
                <a:gd name="connsiteY0" fmla="*/ 140560 h 153338"/>
                <a:gd name="connsiteX1" fmla="*/ 89447 w 1533383"/>
                <a:gd name="connsiteY1" fmla="*/ 140560 h 153338"/>
                <a:gd name="connsiteX2" fmla="*/ 38335 w 1533383"/>
                <a:gd name="connsiteY2" fmla="*/ 89447 h 153338"/>
                <a:gd name="connsiteX3" fmla="*/ 89447 w 1533383"/>
                <a:gd name="connsiteY3" fmla="*/ 38335 h 153338"/>
                <a:gd name="connsiteX4" fmla="*/ 1469493 w 1533383"/>
                <a:gd name="connsiteY4" fmla="*/ 38335 h 153338"/>
                <a:gd name="connsiteX5" fmla="*/ 1520606 w 1533383"/>
                <a:gd name="connsiteY5" fmla="*/ 89447 h 153338"/>
                <a:gd name="connsiteX6" fmla="*/ 1469493 w 1533383"/>
                <a:gd name="connsiteY6" fmla="*/ 140560 h 15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3383" h="153338">
                  <a:moveTo>
                    <a:pt x="1469493" y="140560"/>
                  </a:moveTo>
                  <a:lnTo>
                    <a:pt x="89447" y="140560"/>
                  </a:lnTo>
                  <a:cubicBezTo>
                    <a:pt x="61182" y="140560"/>
                    <a:pt x="38335" y="117662"/>
                    <a:pt x="38335" y="89447"/>
                  </a:cubicBezTo>
                  <a:cubicBezTo>
                    <a:pt x="38335" y="61233"/>
                    <a:pt x="61182" y="38335"/>
                    <a:pt x="89447" y="38335"/>
                  </a:cubicBezTo>
                  <a:lnTo>
                    <a:pt x="1469493" y="38335"/>
                  </a:lnTo>
                  <a:cubicBezTo>
                    <a:pt x="1497758" y="38335"/>
                    <a:pt x="1520606" y="61233"/>
                    <a:pt x="1520606" y="89447"/>
                  </a:cubicBezTo>
                  <a:cubicBezTo>
                    <a:pt x="1520606" y="117662"/>
                    <a:pt x="1497758" y="140560"/>
                    <a:pt x="1469493" y="140560"/>
                  </a:cubicBezTo>
                  <a:close/>
                </a:path>
              </a:pathLst>
            </a:custGeom>
            <a:noFill/>
            <a:ln w="38100" cap="flat" cmpd="sng" algn="ctr">
              <a:solidFill>
                <a:srgbClr val="FFFF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rtlCol="0" anchor="ctr"/>
            <a:lstStyle/>
            <a:p>
              <a:endParaRPr lang="en-AU">
                <a:solidFill>
                  <a:srgbClr val="000000"/>
                </a:solidFill>
              </a:endParaRPr>
            </a:p>
          </p:txBody>
        </p:sp>
      </p:grpSp>
    </p:spTree>
    <p:custDataLst>
      <p:tags r:id="rId1"/>
    </p:custDataLst>
    <p:extLst>
      <p:ext uri="{BB962C8B-B14F-4D97-AF65-F5344CB8AC3E}">
        <p14:creationId xmlns:p14="http://schemas.microsoft.com/office/powerpoint/2010/main" val="9926449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btfpColumnIndicatorGroup2">
            <a:extLst>
              <a:ext uri="{FF2B5EF4-FFF2-40B4-BE49-F238E27FC236}">
                <a16:creationId xmlns:a16="http://schemas.microsoft.com/office/drawing/2014/main" id="{42BFD67D-22A7-0B79-2378-D4C8A04E87D7}"/>
              </a:ext>
            </a:extLst>
          </p:cNvPr>
          <p:cNvGrpSpPr/>
          <p:nvPr/>
        </p:nvGrpSpPr>
        <p:grpSpPr>
          <a:xfrm>
            <a:off x="0" y="6926580"/>
            <a:ext cx="12192000" cy="137160"/>
            <a:chOff x="0" y="6926580"/>
            <a:chExt cx="12192000" cy="137160"/>
          </a:xfrm>
        </p:grpSpPr>
        <p:sp>
          <p:nvSpPr>
            <p:cNvPr id="15" name="btfpColumnGapBlocker831354">
              <a:extLst>
                <a:ext uri="{FF2B5EF4-FFF2-40B4-BE49-F238E27FC236}">
                  <a16:creationId xmlns:a16="http://schemas.microsoft.com/office/drawing/2014/main" id="{2A5EC3D5-2D91-3AEF-BDA2-8B3C3875BC5A}"/>
                </a:ext>
              </a:extLst>
            </p:cNvPr>
            <p:cNvSpPr/>
            <p:nvPr/>
          </p:nvSpPr>
          <p:spPr bwMode="gray">
            <a:xfrm>
              <a:off x="11849100" y="6926580"/>
              <a:ext cx="3429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1" name="btfpColumnGapBlocker165934">
              <a:extLst>
                <a:ext uri="{FF2B5EF4-FFF2-40B4-BE49-F238E27FC236}">
                  <a16:creationId xmlns:a16="http://schemas.microsoft.com/office/drawing/2014/main" id="{F4704B99-BEB2-9062-9F70-90020D0034FE}"/>
                </a:ext>
              </a:extLst>
            </p:cNvPr>
            <p:cNvSpPr/>
            <p:nvPr/>
          </p:nvSpPr>
          <p:spPr bwMode="gray">
            <a:xfrm>
              <a:off x="0" y="6926580"/>
              <a:ext cx="3556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9" name="btfpColumnIndicator165587">
              <a:extLst>
                <a:ext uri="{FF2B5EF4-FFF2-40B4-BE49-F238E27FC236}">
                  <a16:creationId xmlns:a16="http://schemas.microsoft.com/office/drawing/2014/main" id="{7B9379ED-7B61-8898-7504-AEB8F17CF8D3}"/>
                </a:ext>
              </a:extLst>
            </p:cNvPr>
            <p:cNvCxnSpPr/>
            <p:nvPr/>
          </p:nvCxnSpPr>
          <p:spPr bwMode="gray">
            <a:xfrm flipV="1">
              <a:off x="118491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7" name="btfpColumnIndicator241800">
              <a:extLst>
                <a:ext uri="{FF2B5EF4-FFF2-40B4-BE49-F238E27FC236}">
                  <a16:creationId xmlns:a16="http://schemas.microsoft.com/office/drawing/2014/main" id="{5767F6F4-7690-7FD1-04C5-CEE8012E41B1}"/>
                </a:ext>
              </a:extLst>
            </p:cNvPr>
            <p:cNvCxnSpPr/>
            <p:nvPr/>
          </p:nvCxnSpPr>
          <p:spPr bwMode="gray">
            <a:xfrm flipV="1">
              <a:off x="355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16" name="btfpColumnIndicatorGroup1">
            <a:extLst>
              <a:ext uri="{FF2B5EF4-FFF2-40B4-BE49-F238E27FC236}">
                <a16:creationId xmlns:a16="http://schemas.microsoft.com/office/drawing/2014/main" id="{199F1F31-1CEF-D69F-429E-F0D489CC726B}"/>
              </a:ext>
            </a:extLst>
          </p:cNvPr>
          <p:cNvGrpSpPr/>
          <p:nvPr/>
        </p:nvGrpSpPr>
        <p:grpSpPr>
          <a:xfrm>
            <a:off x="0" y="-205740"/>
            <a:ext cx="12192000" cy="137160"/>
            <a:chOff x="0" y="-205740"/>
            <a:chExt cx="12192000" cy="137160"/>
          </a:xfrm>
        </p:grpSpPr>
        <p:sp>
          <p:nvSpPr>
            <p:cNvPr id="14" name="btfpColumnGapBlocker736253">
              <a:extLst>
                <a:ext uri="{FF2B5EF4-FFF2-40B4-BE49-F238E27FC236}">
                  <a16:creationId xmlns:a16="http://schemas.microsoft.com/office/drawing/2014/main" id="{BC4FFBDE-B08F-0F8B-4AE0-FE2A2F8C7B8D}"/>
                </a:ext>
              </a:extLst>
            </p:cNvPr>
            <p:cNvSpPr/>
            <p:nvPr/>
          </p:nvSpPr>
          <p:spPr bwMode="gray">
            <a:xfrm>
              <a:off x="11849100" y="-205740"/>
              <a:ext cx="3429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0" name="btfpColumnGapBlocker526581">
              <a:extLst>
                <a:ext uri="{FF2B5EF4-FFF2-40B4-BE49-F238E27FC236}">
                  <a16:creationId xmlns:a16="http://schemas.microsoft.com/office/drawing/2014/main" id="{E42800B5-AC34-B77C-52AC-DA31A04300BD}"/>
                </a:ext>
              </a:extLst>
            </p:cNvPr>
            <p:cNvSpPr/>
            <p:nvPr/>
          </p:nvSpPr>
          <p:spPr bwMode="gray">
            <a:xfrm>
              <a:off x="0" y="-205740"/>
              <a:ext cx="3556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8" name="btfpColumnIndicator149075">
              <a:extLst>
                <a:ext uri="{FF2B5EF4-FFF2-40B4-BE49-F238E27FC236}">
                  <a16:creationId xmlns:a16="http://schemas.microsoft.com/office/drawing/2014/main" id="{1DAB5ED3-F124-40FB-0654-804FC2C3BDB6}"/>
                </a:ext>
              </a:extLst>
            </p:cNvPr>
            <p:cNvCxnSpPr/>
            <p:nvPr/>
          </p:nvCxnSpPr>
          <p:spPr bwMode="gray">
            <a:xfrm flipV="1">
              <a:off x="118491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 name="btfpColumnIndicator408244">
              <a:extLst>
                <a:ext uri="{FF2B5EF4-FFF2-40B4-BE49-F238E27FC236}">
                  <a16:creationId xmlns:a16="http://schemas.microsoft.com/office/drawing/2014/main" id="{88174AB1-8CC3-EA1F-7761-246C10D89E71}"/>
                </a:ext>
              </a:extLst>
            </p:cNvPr>
            <p:cNvCxnSpPr/>
            <p:nvPr/>
          </p:nvCxnSpPr>
          <p:spPr bwMode="gray">
            <a:xfrm flipV="1">
              <a:off x="355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3" name="Title 2">
            <a:extLst>
              <a:ext uri="{FF2B5EF4-FFF2-40B4-BE49-F238E27FC236}">
                <a16:creationId xmlns:a16="http://schemas.microsoft.com/office/drawing/2014/main" id="{A5041616-FD37-7B85-97A7-6738C4062A51}"/>
              </a:ext>
            </a:extLst>
          </p:cNvPr>
          <p:cNvSpPr>
            <a:spLocks noGrp="1"/>
          </p:cNvSpPr>
          <p:nvPr>
            <p:ph type="title"/>
          </p:nvPr>
        </p:nvSpPr>
        <p:spPr/>
        <p:txBody>
          <a:bodyPr>
            <a:normAutofit fontScale="90000"/>
          </a:bodyPr>
          <a:lstStyle/>
          <a:p>
            <a:br>
              <a:rPr lang="en-AU" dirty="0"/>
            </a:br>
            <a:br>
              <a:rPr lang="en-AU" dirty="0"/>
            </a:br>
            <a:r>
              <a:rPr lang="en-AU" dirty="0"/>
              <a:t>Causes of Variations</a:t>
            </a:r>
          </a:p>
        </p:txBody>
      </p:sp>
      <p:sp>
        <p:nvSpPr>
          <p:cNvPr id="4" name="Content Placeholder 3">
            <a:extLst>
              <a:ext uri="{FF2B5EF4-FFF2-40B4-BE49-F238E27FC236}">
                <a16:creationId xmlns:a16="http://schemas.microsoft.com/office/drawing/2014/main" id="{0E1AA591-1BAA-6210-8747-01495EE8F53E}"/>
              </a:ext>
            </a:extLst>
          </p:cNvPr>
          <p:cNvSpPr>
            <a:spLocks noGrp="1"/>
          </p:cNvSpPr>
          <p:nvPr>
            <p:ph idx="4294967295"/>
          </p:nvPr>
        </p:nvSpPr>
        <p:spPr>
          <a:xfrm>
            <a:off x="355106" y="1289050"/>
            <a:ext cx="10160493" cy="339725"/>
          </a:xfrm>
        </p:spPr>
        <p:txBody>
          <a:bodyPr>
            <a:normAutofit/>
          </a:bodyPr>
          <a:lstStyle/>
          <a:p>
            <a:pPr marL="0" indent="0">
              <a:buNone/>
            </a:pPr>
            <a:r>
              <a:rPr lang="en-AU" b="1" dirty="0"/>
              <a:t>Causes of variations:</a:t>
            </a:r>
          </a:p>
        </p:txBody>
      </p:sp>
      <p:sp>
        <p:nvSpPr>
          <p:cNvPr id="39" name="btfpBulletedList324243">
            <a:extLst>
              <a:ext uri="{FF2B5EF4-FFF2-40B4-BE49-F238E27FC236}">
                <a16:creationId xmlns:a16="http://schemas.microsoft.com/office/drawing/2014/main" id="{C32ABE51-D215-7E1E-F3B5-459DCFC30C5F}"/>
              </a:ext>
            </a:extLst>
          </p:cNvPr>
          <p:cNvSpPr txBox="1"/>
          <p:nvPr>
            <p:custDataLst>
              <p:tags r:id="rId2"/>
            </p:custDataLst>
          </p:nvPr>
        </p:nvSpPr>
        <p:spPr bwMode="gray">
          <a:xfrm>
            <a:off x="1133948" y="3583405"/>
            <a:ext cx="4530003" cy="2797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a:spcBef>
                <a:spcPct val="20000"/>
              </a:spcBef>
              <a:buChar char="•"/>
              <a:defRPr sz="1800" b="0">
                <a:solidFill>
                  <a:srgbClr val="333399"/>
                </a:solidFill>
                <a:cs typeface="Arial" panose="020B0604020202020204" pitchFamily="34" charset="0"/>
              </a:defRPr>
            </a:lvl1pPr>
            <a:lvl2pPr marL="742950" lvl="1" indent="-285750">
              <a:spcBef>
                <a:spcPct val="20000"/>
              </a:spcBef>
              <a:buFont typeface="Wingdings" panose="05000000000000000000" pitchFamily="2" charset="2"/>
              <a:buChar char="§"/>
              <a:defRPr sz="1600" b="0">
                <a:solidFill>
                  <a:srgbClr val="333399"/>
                </a:solidFill>
                <a:cs typeface="Arial" panose="020B0604020202020204" pitchFamily="34" charset="0"/>
              </a:defRPr>
            </a:lvl2pPr>
            <a:lvl3pPr marL="1143000" indent="-228600">
              <a:spcBef>
                <a:spcPct val="20000"/>
              </a:spcBef>
              <a:buChar char="•"/>
              <a:defRPr sz="1700">
                <a:solidFill>
                  <a:schemeClr val="accent2"/>
                </a:solidFill>
                <a:latin typeface="+mn-lt"/>
              </a:defRPr>
            </a:lvl3pPr>
            <a:lvl4pPr marL="1600200" indent="-228600">
              <a:spcBef>
                <a:spcPct val="20000"/>
              </a:spcBef>
              <a:buChar char="•"/>
              <a:defRPr sz="1700">
                <a:solidFill>
                  <a:schemeClr val="accent2"/>
                </a:solidFill>
                <a:latin typeface="+mn-lt"/>
              </a:defRPr>
            </a:lvl4pPr>
            <a:lvl5pPr marL="2057400" indent="-228600">
              <a:spcBef>
                <a:spcPct val="20000"/>
              </a:spcBef>
              <a:buChar char="•"/>
              <a:defRPr sz="1700">
                <a:solidFill>
                  <a:schemeClr val="accent2"/>
                </a:solidFill>
                <a:latin typeface="+mn-lt"/>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spcBef>
                <a:spcPts val="600"/>
              </a:spcBef>
              <a:spcAft>
                <a:spcPts val="600"/>
              </a:spcAft>
              <a:buNone/>
            </a:pPr>
            <a:r>
              <a:rPr lang="en-US" sz="1600" dirty="0">
                <a:solidFill>
                  <a:schemeClr val="tx1"/>
                </a:solidFill>
                <a:latin typeface="+mn-lt"/>
              </a:rPr>
              <a:t>Requests for additional                              goods, services or works</a:t>
            </a:r>
          </a:p>
          <a:p>
            <a:pPr marL="0" indent="0">
              <a:spcBef>
                <a:spcPts val="600"/>
              </a:spcBef>
              <a:spcAft>
                <a:spcPts val="600"/>
              </a:spcAft>
              <a:buNone/>
            </a:pPr>
            <a:r>
              <a:rPr lang="en-US" sz="1600" dirty="0">
                <a:solidFill>
                  <a:schemeClr val="tx1"/>
                </a:solidFill>
                <a:latin typeface="+mn-lt"/>
              </a:rPr>
              <a:t>Unexpected requirement for                   increase in quantities</a:t>
            </a:r>
          </a:p>
          <a:p>
            <a:pPr marL="0" indent="0">
              <a:spcBef>
                <a:spcPts val="600"/>
              </a:spcBef>
              <a:spcAft>
                <a:spcPts val="600"/>
              </a:spcAft>
              <a:buNone/>
            </a:pPr>
            <a:r>
              <a:rPr lang="en-US" sz="1600" dirty="0">
                <a:solidFill>
                  <a:schemeClr val="tx1"/>
                </a:solidFill>
                <a:latin typeface="+mn-lt"/>
              </a:rPr>
              <a:t>Specification revisions and adjustments</a:t>
            </a:r>
          </a:p>
          <a:p>
            <a:pPr marL="0" indent="0">
              <a:spcBef>
                <a:spcPts val="600"/>
              </a:spcBef>
              <a:spcAft>
                <a:spcPts val="600"/>
              </a:spcAft>
              <a:buNone/>
            </a:pPr>
            <a:r>
              <a:rPr lang="en-US" sz="1600" dirty="0">
                <a:solidFill>
                  <a:schemeClr val="tx1"/>
                </a:solidFill>
                <a:latin typeface="+mn-lt"/>
              </a:rPr>
              <a:t>Technology changes or improvements</a:t>
            </a:r>
          </a:p>
          <a:p>
            <a:pPr marL="0" indent="0">
              <a:spcBef>
                <a:spcPts val="600"/>
              </a:spcBef>
              <a:spcAft>
                <a:spcPts val="600"/>
              </a:spcAft>
              <a:buNone/>
            </a:pPr>
            <a:r>
              <a:rPr lang="en-US" sz="1600" dirty="0">
                <a:solidFill>
                  <a:schemeClr val="tx1"/>
                </a:solidFill>
                <a:latin typeface="+mn-lt"/>
              </a:rPr>
              <a:t>Changes in legislation</a:t>
            </a:r>
          </a:p>
          <a:p>
            <a:pPr marL="0" indent="0">
              <a:spcBef>
                <a:spcPts val="600"/>
              </a:spcBef>
              <a:spcAft>
                <a:spcPts val="600"/>
              </a:spcAft>
              <a:buNone/>
            </a:pPr>
            <a:r>
              <a:rPr lang="en-US" sz="1600" dirty="0">
                <a:solidFill>
                  <a:schemeClr val="tx1"/>
                </a:solidFill>
                <a:latin typeface="+mn-lt"/>
              </a:rPr>
              <a:t>Demand fluctuations</a:t>
            </a:r>
          </a:p>
        </p:txBody>
      </p:sp>
      <p:graphicFrame>
        <p:nvGraphicFramePr>
          <p:cNvPr id="42" name="Chart 41">
            <a:extLst>
              <a:ext uri="{FF2B5EF4-FFF2-40B4-BE49-F238E27FC236}">
                <a16:creationId xmlns:a16="http://schemas.microsoft.com/office/drawing/2014/main" id="{529A2F56-17C7-1A60-4976-CD2231A6253F}"/>
              </a:ext>
            </a:extLst>
          </p:cNvPr>
          <p:cNvGraphicFramePr/>
          <p:nvPr>
            <p:extLst>
              <p:ext uri="{D42A27DB-BD31-4B8C-83A1-F6EECF244321}">
                <p14:modId xmlns:p14="http://schemas.microsoft.com/office/powerpoint/2010/main" val="2350274836"/>
              </p:ext>
            </p:extLst>
          </p:nvPr>
        </p:nvGraphicFramePr>
        <p:xfrm>
          <a:off x="3804447" y="1201731"/>
          <a:ext cx="4583106" cy="2234919"/>
        </p:xfrm>
        <a:graphic>
          <a:graphicData uri="http://schemas.openxmlformats.org/drawingml/2006/chart">
            <c:chart xmlns:c="http://schemas.openxmlformats.org/drawingml/2006/chart" xmlns:r="http://schemas.openxmlformats.org/officeDocument/2006/relationships" r:id="rId7"/>
          </a:graphicData>
        </a:graphic>
      </p:graphicFrame>
      <p:sp>
        <p:nvSpPr>
          <p:cNvPr id="12" name="btfpBulletedList324243">
            <a:extLst>
              <a:ext uri="{FF2B5EF4-FFF2-40B4-BE49-F238E27FC236}">
                <a16:creationId xmlns:a16="http://schemas.microsoft.com/office/drawing/2014/main" id="{5FBC51A4-04F3-471A-F203-6B17E4840EAD}"/>
              </a:ext>
            </a:extLst>
          </p:cNvPr>
          <p:cNvSpPr txBox="1"/>
          <p:nvPr>
            <p:custDataLst>
              <p:tags r:id="rId3"/>
            </p:custDataLst>
          </p:nvPr>
        </p:nvSpPr>
        <p:spPr bwMode="gray">
          <a:xfrm>
            <a:off x="8830428" y="3583405"/>
            <a:ext cx="2554529" cy="2059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a:spcBef>
                <a:spcPct val="20000"/>
              </a:spcBef>
              <a:buChar char="•"/>
              <a:defRPr sz="1800" b="0">
                <a:solidFill>
                  <a:srgbClr val="333399"/>
                </a:solidFill>
                <a:cs typeface="Arial" panose="020B0604020202020204" pitchFamily="34" charset="0"/>
              </a:defRPr>
            </a:lvl1pPr>
            <a:lvl2pPr marL="742950" lvl="1" indent="-285750">
              <a:spcBef>
                <a:spcPct val="20000"/>
              </a:spcBef>
              <a:buFont typeface="Wingdings" panose="05000000000000000000" pitchFamily="2" charset="2"/>
              <a:buChar char="§"/>
              <a:defRPr sz="1600" b="0">
                <a:solidFill>
                  <a:srgbClr val="333399"/>
                </a:solidFill>
                <a:cs typeface="Arial" panose="020B0604020202020204" pitchFamily="34" charset="0"/>
              </a:defRPr>
            </a:lvl2pPr>
            <a:lvl3pPr marL="1143000" indent="-228600">
              <a:spcBef>
                <a:spcPct val="20000"/>
              </a:spcBef>
              <a:buChar char="•"/>
              <a:defRPr sz="1700">
                <a:solidFill>
                  <a:schemeClr val="accent2"/>
                </a:solidFill>
                <a:latin typeface="+mn-lt"/>
              </a:defRPr>
            </a:lvl3pPr>
            <a:lvl4pPr marL="1600200" indent="-228600">
              <a:spcBef>
                <a:spcPct val="20000"/>
              </a:spcBef>
              <a:buChar char="•"/>
              <a:defRPr sz="1700">
                <a:solidFill>
                  <a:schemeClr val="accent2"/>
                </a:solidFill>
                <a:latin typeface="+mn-lt"/>
              </a:defRPr>
            </a:lvl4pPr>
            <a:lvl5pPr marL="2057400" indent="-228600">
              <a:spcBef>
                <a:spcPct val="20000"/>
              </a:spcBef>
              <a:buChar char="•"/>
              <a:defRPr sz="1700">
                <a:solidFill>
                  <a:schemeClr val="accent2"/>
                </a:solidFill>
                <a:latin typeface="+mn-lt"/>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spcBef>
                <a:spcPts val="600"/>
              </a:spcBef>
              <a:spcAft>
                <a:spcPts val="600"/>
              </a:spcAft>
              <a:buNone/>
            </a:pPr>
            <a:r>
              <a:rPr lang="en-US" sz="1600">
                <a:solidFill>
                  <a:schemeClr val="tx1"/>
                </a:solidFill>
                <a:latin typeface="+mn-lt"/>
              </a:rPr>
              <a:t>Pricing of new or changed requirements</a:t>
            </a:r>
            <a:endParaRPr lang="en-US" sz="1050">
              <a:solidFill>
                <a:schemeClr val="tx1"/>
              </a:solidFill>
              <a:latin typeface="+mn-lt"/>
            </a:endParaRPr>
          </a:p>
          <a:p>
            <a:pPr marL="0" indent="0">
              <a:spcBef>
                <a:spcPts val="600"/>
              </a:spcBef>
              <a:spcAft>
                <a:spcPts val="600"/>
              </a:spcAft>
              <a:buNone/>
            </a:pPr>
            <a:r>
              <a:rPr lang="en-US" sz="1600">
                <a:solidFill>
                  <a:schemeClr val="tx1"/>
                </a:solidFill>
                <a:latin typeface="+mn-lt"/>
              </a:rPr>
              <a:t>Changes to rates due to input costs changes (e.g. fuel price increases)</a:t>
            </a:r>
            <a:endParaRPr lang="en-US" sz="1050">
              <a:solidFill>
                <a:schemeClr val="tx1"/>
              </a:solidFill>
              <a:latin typeface="+mn-lt"/>
            </a:endParaRPr>
          </a:p>
          <a:p>
            <a:pPr marL="0" indent="0">
              <a:spcBef>
                <a:spcPts val="600"/>
              </a:spcBef>
              <a:spcAft>
                <a:spcPts val="600"/>
              </a:spcAft>
              <a:buNone/>
            </a:pPr>
            <a:r>
              <a:rPr lang="en-US" sz="1600">
                <a:solidFill>
                  <a:schemeClr val="tx1"/>
                </a:solidFill>
                <a:latin typeface="+mn-lt"/>
              </a:rPr>
              <a:t>Contract extensions</a:t>
            </a:r>
          </a:p>
        </p:txBody>
      </p:sp>
      <p:sp>
        <p:nvSpPr>
          <p:cNvPr id="13" name="btfpBulletedList324243">
            <a:extLst>
              <a:ext uri="{FF2B5EF4-FFF2-40B4-BE49-F238E27FC236}">
                <a16:creationId xmlns:a16="http://schemas.microsoft.com/office/drawing/2014/main" id="{2D127CE1-A84A-8284-2EB6-B76945F873F8}"/>
              </a:ext>
            </a:extLst>
          </p:cNvPr>
          <p:cNvSpPr txBox="1"/>
          <p:nvPr>
            <p:custDataLst>
              <p:tags r:id="rId4"/>
            </p:custDataLst>
          </p:nvPr>
        </p:nvSpPr>
        <p:spPr bwMode="gray">
          <a:xfrm>
            <a:off x="5041895" y="3583405"/>
            <a:ext cx="2554528" cy="86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a:spcBef>
                <a:spcPct val="20000"/>
              </a:spcBef>
              <a:buChar char="•"/>
              <a:defRPr sz="1800" b="0">
                <a:solidFill>
                  <a:srgbClr val="333399"/>
                </a:solidFill>
                <a:cs typeface="Arial" panose="020B0604020202020204" pitchFamily="34" charset="0"/>
              </a:defRPr>
            </a:lvl1pPr>
            <a:lvl2pPr marL="742950" lvl="1" indent="-285750">
              <a:spcBef>
                <a:spcPct val="20000"/>
              </a:spcBef>
              <a:buFont typeface="Wingdings" panose="05000000000000000000" pitchFamily="2" charset="2"/>
              <a:buChar char="§"/>
              <a:defRPr sz="1600" b="0">
                <a:solidFill>
                  <a:srgbClr val="333399"/>
                </a:solidFill>
                <a:cs typeface="Arial" panose="020B0604020202020204" pitchFamily="34" charset="0"/>
              </a:defRPr>
            </a:lvl2pPr>
            <a:lvl3pPr marL="1143000" indent="-228600">
              <a:spcBef>
                <a:spcPct val="20000"/>
              </a:spcBef>
              <a:buChar char="•"/>
              <a:defRPr sz="1700">
                <a:solidFill>
                  <a:schemeClr val="accent2"/>
                </a:solidFill>
                <a:latin typeface="+mn-lt"/>
              </a:defRPr>
            </a:lvl3pPr>
            <a:lvl4pPr marL="1600200" indent="-228600">
              <a:spcBef>
                <a:spcPct val="20000"/>
              </a:spcBef>
              <a:buChar char="•"/>
              <a:defRPr sz="1700">
                <a:solidFill>
                  <a:schemeClr val="accent2"/>
                </a:solidFill>
                <a:latin typeface="+mn-lt"/>
              </a:defRPr>
            </a:lvl4pPr>
            <a:lvl5pPr marL="2057400" indent="-228600">
              <a:spcBef>
                <a:spcPct val="20000"/>
              </a:spcBef>
              <a:buChar char="•"/>
              <a:defRPr sz="1700">
                <a:solidFill>
                  <a:schemeClr val="accent2"/>
                </a:solidFill>
                <a:latin typeface="+mn-lt"/>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spcBef>
                <a:spcPts val="600"/>
              </a:spcBef>
              <a:spcAft>
                <a:spcPts val="600"/>
              </a:spcAft>
              <a:buNone/>
            </a:pPr>
            <a:r>
              <a:rPr lang="en-US" sz="1600">
                <a:solidFill>
                  <a:schemeClr val="tx1"/>
                </a:solidFill>
                <a:latin typeface="+mn-lt"/>
              </a:rPr>
              <a:t>CGD change to schedule</a:t>
            </a:r>
            <a:endParaRPr lang="en-US" sz="1050">
              <a:solidFill>
                <a:schemeClr val="tx1"/>
              </a:solidFill>
              <a:latin typeface="+mn-lt"/>
            </a:endParaRPr>
          </a:p>
          <a:p>
            <a:pPr marL="0" indent="0">
              <a:spcBef>
                <a:spcPts val="600"/>
              </a:spcBef>
              <a:spcAft>
                <a:spcPts val="600"/>
              </a:spcAft>
              <a:buNone/>
            </a:pPr>
            <a:r>
              <a:rPr lang="en-US" sz="1600">
                <a:solidFill>
                  <a:schemeClr val="tx1"/>
                </a:solidFill>
                <a:latin typeface="+mn-lt"/>
              </a:rPr>
              <a:t>Contract extensions</a:t>
            </a:r>
          </a:p>
        </p:txBody>
      </p:sp>
      <p:cxnSp>
        <p:nvCxnSpPr>
          <p:cNvPr id="5" name="Straight Connector 4">
            <a:extLst>
              <a:ext uri="{FF2B5EF4-FFF2-40B4-BE49-F238E27FC236}">
                <a16:creationId xmlns:a16="http://schemas.microsoft.com/office/drawing/2014/main" id="{74C1EC65-1798-053B-C9A5-8063EBAF186D}"/>
              </a:ext>
            </a:extLst>
          </p:cNvPr>
          <p:cNvCxnSpPr>
            <a:cxnSpLocks/>
          </p:cNvCxnSpPr>
          <p:nvPr/>
        </p:nvCxnSpPr>
        <p:spPr>
          <a:xfrm>
            <a:off x="983432" y="3583405"/>
            <a:ext cx="0" cy="2797923"/>
          </a:xfrm>
          <a:prstGeom prst="line">
            <a:avLst/>
          </a:prstGeom>
          <a:ln w="762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73280FE1-02FE-CDF5-09AC-32E41D8CB2B8}"/>
              </a:ext>
            </a:extLst>
          </p:cNvPr>
          <p:cNvCxnSpPr>
            <a:cxnSpLocks/>
          </p:cNvCxnSpPr>
          <p:nvPr/>
        </p:nvCxnSpPr>
        <p:spPr>
          <a:xfrm>
            <a:off x="8651915" y="3583405"/>
            <a:ext cx="0" cy="1889579"/>
          </a:xfrm>
          <a:prstGeom prst="line">
            <a:avLst/>
          </a:prstGeom>
          <a:ln w="762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CC12BA6D-46BF-45D9-50D2-69B138A17733}"/>
              </a:ext>
            </a:extLst>
          </p:cNvPr>
          <p:cNvCxnSpPr>
            <a:cxnSpLocks/>
          </p:cNvCxnSpPr>
          <p:nvPr/>
        </p:nvCxnSpPr>
        <p:spPr>
          <a:xfrm>
            <a:off x="4930085" y="3583405"/>
            <a:ext cx="0" cy="792000"/>
          </a:xfrm>
          <a:prstGeom prst="line">
            <a:avLst/>
          </a:prstGeom>
          <a:ln w="76200">
            <a:solidFill>
              <a:schemeClr val="tx2">
                <a:lumMod val="50000"/>
                <a:lumOff val="50000"/>
              </a:schemeClr>
            </a:solidFill>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F21C914D-7FA6-3BA8-C75C-87BD3B2281C4}"/>
              </a:ext>
            </a:extLst>
          </p:cNvPr>
          <p:cNvGrpSpPr/>
          <p:nvPr/>
        </p:nvGrpSpPr>
        <p:grpSpPr>
          <a:xfrm>
            <a:off x="10526279" y="-102924"/>
            <a:ext cx="1731699" cy="1731699"/>
            <a:chOff x="10526279" y="-102924"/>
            <a:chExt cx="1731699" cy="1731699"/>
          </a:xfrm>
        </p:grpSpPr>
        <p:sp>
          <p:nvSpPr>
            <p:cNvPr id="22" name="Rectangle 21">
              <a:extLst>
                <a:ext uri="{FF2B5EF4-FFF2-40B4-BE49-F238E27FC236}">
                  <a16:creationId xmlns:a16="http://schemas.microsoft.com/office/drawing/2014/main" id="{D7EA4A41-AB88-4384-B7CB-A5B575BDAA01}"/>
                </a:ext>
              </a:extLst>
            </p:cNvPr>
            <p:cNvSpPr/>
            <p:nvPr/>
          </p:nvSpPr>
          <p:spPr bwMode="gray">
            <a:xfrm>
              <a:off x="10576703" y="-24663"/>
              <a:ext cx="1631107" cy="1597736"/>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23" name="Picture 22">
              <a:extLst>
                <a:ext uri="{FF2B5EF4-FFF2-40B4-BE49-F238E27FC236}">
                  <a16:creationId xmlns:a16="http://schemas.microsoft.com/office/drawing/2014/main" id="{E4D4810F-8BA1-62EB-F100-DDE01679D08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526279" y="-102924"/>
              <a:ext cx="1731699" cy="1731699"/>
            </a:xfrm>
            <a:prstGeom prst="rect">
              <a:avLst/>
            </a:prstGeom>
          </p:spPr>
        </p:pic>
        <p:sp>
          <p:nvSpPr>
            <p:cNvPr id="25" name="Freeform: Shape 24">
              <a:extLst>
                <a:ext uri="{FF2B5EF4-FFF2-40B4-BE49-F238E27FC236}">
                  <a16:creationId xmlns:a16="http://schemas.microsoft.com/office/drawing/2014/main" id="{B2A5EA19-C28F-7047-E191-7862363AFF8A}"/>
                </a:ext>
              </a:extLst>
            </p:cNvPr>
            <p:cNvSpPr/>
            <p:nvPr/>
          </p:nvSpPr>
          <p:spPr bwMode="gray">
            <a:xfrm>
              <a:off x="10815320" y="71120"/>
              <a:ext cx="1282700" cy="1394460"/>
            </a:xfrm>
            <a:custGeom>
              <a:avLst/>
              <a:gdLst>
                <a:gd name="connsiteX0" fmla="*/ 528320 w 1282700"/>
                <a:gd name="connsiteY0" fmla="*/ 0 h 1394460"/>
                <a:gd name="connsiteX1" fmla="*/ 916940 w 1282700"/>
                <a:gd name="connsiteY1" fmla="*/ 76200 h 1394460"/>
                <a:gd name="connsiteX2" fmla="*/ 1160780 w 1282700"/>
                <a:gd name="connsiteY2" fmla="*/ 271780 h 1394460"/>
                <a:gd name="connsiteX3" fmla="*/ 1282700 w 1282700"/>
                <a:gd name="connsiteY3" fmla="*/ 637540 h 1394460"/>
                <a:gd name="connsiteX4" fmla="*/ 1201420 w 1282700"/>
                <a:gd name="connsiteY4" fmla="*/ 939800 h 1394460"/>
                <a:gd name="connsiteX5" fmla="*/ 881380 w 1282700"/>
                <a:gd name="connsiteY5" fmla="*/ 1310640 h 1394460"/>
                <a:gd name="connsiteX6" fmla="*/ 543476 w 1282700"/>
                <a:gd name="connsiteY6" fmla="*/ 1333293 h 1394460"/>
                <a:gd name="connsiteX7" fmla="*/ 510540 w 1282700"/>
                <a:gd name="connsiteY7" fmla="*/ 1394460 h 1394460"/>
                <a:gd name="connsiteX8" fmla="*/ 142240 w 1282700"/>
                <a:gd name="connsiteY8" fmla="*/ 1214120 h 1394460"/>
                <a:gd name="connsiteX9" fmla="*/ 201893 w 1282700"/>
                <a:gd name="connsiteY9" fmla="*/ 1143478 h 1394460"/>
                <a:gd name="connsiteX10" fmla="*/ 160020 w 1282700"/>
                <a:gd name="connsiteY10" fmla="*/ 1109980 h 1394460"/>
                <a:gd name="connsiteX11" fmla="*/ 60960 w 1282700"/>
                <a:gd name="connsiteY11" fmla="*/ 980440 h 1394460"/>
                <a:gd name="connsiteX12" fmla="*/ 15240 w 1282700"/>
                <a:gd name="connsiteY12" fmla="*/ 878840 h 1394460"/>
                <a:gd name="connsiteX13" fmla="*/ 0 w 1282700"/>
                <a:gd name="connsiteY13" fmla="*/ 795020 h 1394460"/>
                <a:gd name="connsiteX14" fmla="*/ 101600 w 1282700"/>
                <a:gd name="connsiteY14" fmla="*/ 774700 h 1394460"/>
                <a:gd name="connsiteX15" fmla="*/ 137160 w 1282700"/>
                <a:gd name="connsiteY15" fmla="*/ 731520 h 1394460"/>
                <a:gd name="connsiteX16" fmla="*/ 177800 w 1282700"/>
                <a:gd name="connsiteY16" fmla="*/ 759460 h 1394460"/>
                <a:gd name="connsiteX17" fmla="*/ 375920 w 1282700"/>
                <a:gd name="connsiteY17" fmla="*/ 723900 h 1394460"/>
                <a:gd name="connsiteX18" fmla="*/ 378460 w 1282700"/>
                <a:gd name="connsiteY18" fmla="*/ 731520 h 1394460"/>
                <a:gd name="connsiteX19" fmla="*/ 444500 w 1282700"/>
                <a:gd name="connsiteY19" fmla="*/ 815340 h 1394460"/>
                <a:gd name="connsiteX20" fmla="*/ 556260 w 1282700"/>
                <a:gd name="connsiteY20" fmla="*/ 871220 h 1394460"/>
                <a:gd name="connsiteX21" fmla="*/ 670560 w 1282700"/>
                <a:gd name="connsiteY21" fmla="*/ 853440 h 1394460"/>
                <a:gd name="connsiteX22" fmla="*/ 731520 w 1282700"/>
                <a:gd name="connsiteY22" fmla="*/ 789940 h 1394460"/>
                <a:gd name="connsiteX23" fmla="*/ 764540 w 1282700"/>
                <a:gd name="connsiteY23" fmla="*/ 693420 h 1394460"/>
                <a:gd name="connsiteX24" fmla="*/ 688340 w 1282700"/>
                <a:gd name="connsiteY24" fmla="*/ 556260 h 1394460"/>
                <a:gd name="connsiteX25" fmla="*/ 553720 w 1282700"/>
                <a:gd name="connsiteY25" fmla="*/ 533400 h 1394460"/>
                <a:gd name="connsiteX26" fmla="*/ 424180 w 1282700"/>
                <a:gd name="connsiteY26" fmla="*/ 599440 h 1394460"/>
                <a:gd name="connsiteX27" fmla="*/ 236220 w 1282700"/>
                <a:gd name="connsiteY27" fmla="*/ 495300 h 1394460"/>
                <a:gd name="connsiteX28" fmla="*/ 205740 w 1282700"/>
                <a:gd name="connsiteY28" fmla="*/ 434340 h 1394460"/>
                <a:gd name="connsiteX29" fmla="*/ 167640 w 1282700"/>
                <a:gd name="connsiteY29" fmla="*/ 449580 h 1394460"/>
                <a:gd name="connsiteX30" fmla="*/ 60960 w 1282700"/>
                <a:gd name="connsiteY30" fmla="*/ 391160 h 1394460"/>
                <a:gd name="connsiteX31" fmla="*/ 170180 w 1282700"/>
                <a:gd name="connsiteY31" fmla="*/ 259080 h 1394460"/>
                <a:gd name="connsiteX32" fmla="*/ 187960 w 1282700"/>
                <a:gd name="connsiteY32" fmla="*/ 246380 h 1394460"/>
                <a:gd name="connsiteX33" fmla="*/ 259080 w 1282700"/>
                <a:gd name="connsiteY33" fmla="*/ 198120 h 1394460"/>
                <a:gd name="connsiteX34" fmla="*/ 360680 w 1282700"/>
                <a:gd name="connsiteY34" fmla="*/ 139700 h 1394460"/>
                <a:gd name="connsiteX35" fmla="*/ 378460 w 1282700"/>
                <a:gd name="connsiteY35" fmla="*/ 144780 h 1394460"/>
                <a:gd name="connsiteX36" fmla="*/ 358140 w 1282700"/>
                <a:gd name="connsiteY36" fmla="*/ 81280 h 139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82700" h="1394460">
                  <a:moveTo>
                    <a:pt x="528320" y="0"/>
                  </a:moveTo>
                  <a:lnTo>
                    <a:pt x="916940" y="76200"/>
                  </a:lnTo>
                  <a:lnTo>
                    <a:pt x="1160780" y="271780"/>
                  </a:lnTo>
                  <a:lnTo>
                    <a:pt x="1282700" y="637540"/>
                  </a:lnTo>
                  <a:lnTo>
                    <a:pt x="1201420" y="939800"/>
                  </a:lnTo>
                  <a:lnTo>
                    <a:pt x="881380" y="1310640"/>
                  </a:lnTo>
                  <a:lnTo>
                    <a:pt x="543476" y="1333293"/>
                  </a:lnTo>
                  <a:lnTo>
                    <a:pt x="510540" y="1394460"/>
                  </a:lnTo>
                  <a:lnTo>
                    <a:pt x="142240" y="1214120"/>
                  </a:lnTo>
                  <a:lnTo>
                    <a:pt x="201893" y="1143478"/>
                  </a:lnTo>
                  <a:lnTo>
                    <a:pt x="160020" y="1109980"/>
                  </a:lnTo>
                  <a:lnTo>
                    <a:pt x="60960" y="980440"/>
                  </a:lnTo>
                  <a:lnTo>
                    <a:pt x="15240" y="878840"/>
                  </a:lnTo>
                  <a:lnTo>
                    <a:pt x="0" y="795020"/>
                  </a:lnTo>
                  <a:lnTo>
                    <a:pt x="101600" y="774700"/>
                  </a:lnTo>
                  <a:lnTo>
                    <a:pt x="137160" y="731520"/>
                  </a:lnTo>
                  <a:lnTo>
                    <a:pt x="177800" y="759460"/>
                  </a:lnTo>
                  <a:lnTo>
                    <a:pt x="375920" y="723900"/>
                  </a:lnTo>
                  <a:lnTo>
                    <a:pt x="378460" y="731520"/>
                  </a:lnTo>
                  <a:lnTo>
                    <a:pt x="444500" y="815340"/>
                  </a:lnTo>
                  <a:lnTo>
                    <a:pt x="556260" y="871220"/>
                  </a:lnTo>
                  <a:lnTo>
                    <a:pt x="670560" y="853440"/>
                  </a:lnTo>
                  <a:lnTo>
                    <a:pt x="731520" y="789940"/>
                  </a:lnTo>
                  <a:lnTo>
                    <a:pt x="764540" y="693420"/>
                  </a:lnTo>
                  <a:lnTo>
                    <a:pt x="688340" y="556260"/>
                  </a:lnTo>
                  <a:lnTo>
                    <a:pt x="553720" y="533400"/>
                  </a:lnTo>
                  <a:lnTo>
                    <a:pt x="424180" y="599440"/>
                  </a:lnTo>
                  <a:lnTo>
                    <a:pt x="236220" y="495300"/>
                  </a:lnTo>
                  <a:lnTo>
                    <a:pt x="205740" y="434340"/>
                  </a:lnTo>
                  <a:lnTo>
                    <a:pt x="167640" y="449580"/>
                  </a:lnTo>
                  <a:lnTo>
                    <a:pt x="60960" y="391160"/>
                  </a:lnTo>
                  <a:lnTo>
                    <a:pt x="170180" y="259080"/>
                  </a:lnTo>
                  <a:lnTo>
                    <a:pt x="187960" y="246380"/>
                  </a:lnTo>
                  <a:lnTo>
                    <a:pt x="259080" y="198120"/>
                  </a:lnTo>
                  <a:lnTo>
                    <a:pt x="360680" y="139700"/>
                  </a:lnTo>
                  <a:lnTo>
                    <a:pt x="378460" y="144780"/>
                  </a:lnTo>
                  <a:lnTo>
                    <a:pt x="358140" y="81280"/>
                  </a:lnTo>
                  <a:close/>
                </a:path>
              </a:pathLst>
            </a:cu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spTree>
    <p:custDataLst>
      <p:tags r:id="rId1"/>
    </p:custDataLst>
    <p:extLst>
      <p:ext uri="{BB962C8B-B14F-4D97-AF65-F5344CB8AC3E}">
        <p14:creationId xmlns:p14="http://schemas.microsoft.com/office/powerpoint/2010/main" val="16958479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btfpColumnIndicatorGroup2">
            <a:extLst>
              <a:ext uri="{FF2B5EF4-FFF2-40B4-BE49-F238E27FC236}">
                <a16:creationId xmlns:a16="http://schemas.microsoft.com/office/drawing/2014/main" id="{C9BA41DB-CC15-87A9-B478-13EEB3FC439F}"/>
              </a:ext>
            </a:extLst>
          </p:cNvPr>
          <p:cNvGrpSpPr/>
          <p:nvPr/>
        </p:nvGrpSpPr>
        <p:grpSpPr>
          <a:xfrm>
            <a:off x="0" y="6926580"/>
            <a:ext cx="12192000" cy="137160"/>
            <a:chOff x="0" y="6926580"/>
            <a:chExt cx="12192000" cy="137160"/>
          </a:xfrm>
        </p:grpSpPr>
        <p:sp>
          <p:nvSpPr>
            <p:cNvPr id="15" name="btfpColumnGapBlocker374307">
              <a:extLst>
                <a:ext uri="{FF2B5EF4-FFF2-40B4-BE49-F238E27FC236}">
                  <a16:creationId xmlns:a16="http://schemas.microsoft.com/office/drawing/2014/main" id="{189E3C29-D854-57D9-92AC-976E2F9ADD83}"/>
                </a:ext>
              </a:extLst>
            </p:cNvPr>
            <p:cNvSpPr/>
            <p:nvPr/>
          </p:nvSpPr>
          <p:spPr bwMode="gray">
            <a:xfrm>
              <a:off x="11849100" y="6926580"/>
              <a:ext cx="3429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3" name="btfpColumnGapBlocker965723">
              <a:extLst>
                <a:ext uri="{FF2B5EF4-FFF2-40B4-BE49-F238E27FC236}">
                  <a16:creationId xmlns:a16="http://schemas.microsoft.com/office/drawing/2014/main" id="{06B0A6FE-99FD-D77A-02A6-C55A8CC0BD78}"/>
                </a:ext>
              </a:extLst>
            </p:cNvPr>
            <p:cNvSpPr/>
            <p:nvPr/>
          </p:nvSpPr>
          <p:spPr bwMode="gray">
            <a:xfrm>
              <a:off x="0" y="6926580"/>
              <a:ext cx="3556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1" name="btfpColumnIndicator143395">
              <a:extLst>
                <a:ext uri="{FF2B5EF4-FFF2-40B4-BE49-F238E27FC236}">
                  <a16:creationId xmlns:a16="http://schemas.microsoft.com/office/drawing/2014/main" id="{C7324166-B6A7-7E9E-BF6C-165806528E7C}"/>
                </a:ext>
              </a:extLst>
            </p:cNvPr>
            <p:cNvCxnSpPr/>
            <p:nvPr/>
          </p:nvCxnSpPr>
          <p:spPr bwMode="gray">
            <a:xfrm flipV="1">
              <a:off x="118491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9" name="btfpColumnIndicator962697">
              <a:extLst>
                <a:ext uri="{FF2B5EF4-FFF2-40B4-BE49-F238E27FC236}">
                  <a16:creationId xmlns:a16="http://schemas.microsoft.com/office/drawing/2014/main" id="{322772A4-0358-BD5B-0535-A192E5D9A5C8}"/>
                </a:ext>
              </a:extLst>
            </p:cNvPr>
            <p:cNvCxnSpPr/>
            <p:nvPr/>
          </p:nvCxnSpPr>
          <p:spPr bwMode="gray">
            <a:xfrm flipV="1">
              <a:off x="355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16" name="btfpColumnIndicatorGroup1">
            <a:extLst>
              <a:ext uri="{FF2B5EF4-FFF2-40B4-BE49-F238E27FC236}">
                <a16:creationId xmlns:a16="http://schemas.microsoft.com/office/drawing/2014/main" id="{AF013EEA-16E4-A00B-F3AE-A17C16AFF19E}"/>
              </a:ext>
            </a:extLst>
          </p:cNvPr>
          <p:cNvGrpSpPr/>
          <p:nvPr/>
        </p:nvGrpSpPr>
        <p:grpSpPr>
          <a:xfrm>
            <a:off x="0" y="-205740"/>
            <a:ext cx="12192000" cy="137160"/>
            <a:chOff x="0" y="-205740"/>
            <a:chExt cx="12192000" cy="137160"/>
          </a:xfrm>
        </p:grpSpPr>
        <p:sp>
          <p:nvSpPr>
            <p:cNvPr id="14" name="btfpColumnGapBlocker858302">
              <a:extLst>
                <a:ext uri="{FF2B5EF4-FFF2-40B4-BE49-F238E27FC236}">
                  <a16:creationId xmlns:a16="http://schemas.microsoft.com/office/drawing/2014/main" id="{9938A770-6D25-CBA0-0FF0-BADDCD9012A9}"/>
                </a:ext>
              </a:extLst>
            </p:cNvPr>
            <p:cNvSpPr/>
            <p:nvPr/>
          </p:nvSpPr>
          <p:spPr bwMode="gray">
            <a:xfrm>
              <a:off x="11849100" y="-205740"/>
              <a:ext cx="3429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2" name="btfpColumnGapBlocker299912">
              <a:extLst>
                <a:ext uri="{FF2B5EF4-FFF2-40B4-BE49-F238E27FC236}">
                  <a16:creationId xmlns:a16="http://schemas.microsoft.com/office/drawing/2014/main" id="{0C556D26-59BF-9E1E-49A3-524FA017D25B}"/>
                </a:ext>
              </a:extLst>
            </p:cNvPr>
            <p:cNvSpPr/>
            <p:nvPr/>
          </p:nvSpPr>
          <p:spPr bwMode="gray">
            <a:xfrm>
              <a:off x="0" y="-205740"/>
              <a:ext cx="3556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0" name="btfpColumnIndicator583202">
              <a:extLst>
                <a:ext uri="{FF2B5EF4-FFF2-40B4-BE49-F238E27FC236}">
                  <a16:creationId xmlns:a16="http://schemas.microsoft.com/office/drawing/2014/main" id="{5BA9A14B-EFED-B4C2-79A1-FB3A53EA6551}"/>
                </a:ext>
              </a:extLst>
            </p:cNvPr>
            <p:cNvCxnSpPr/>
            <p:nvPr/>
          </p:nvCxnSpPr>
          <p:spPr bwMode="gray">
            <a:xfrm flipV="1">
              <a:off x="118491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8" name="btfpColumnIndicator942795">
              <a:extLst>
                <a:ext uri="{FF2B5EF4-FFF2-40B4-BE49-F238E27FC236}">
                  <a16:creationId xmlns:a16="http://schemas.microsoft.com/office/drawing/2014/main" id="{7D836853-E39A-9076-39EE-109EB1A7D8BE}"/>
                </a:ext>
              </a:extLst>
            </p:cNvPr>
            <p:cNvCxnSpPr/>
            <p:nvPr/>
          </p:nvCxnSpPr>
          <p:spPr bwMode="gray">
            <a:xfrm flipV="1">
              <a:off x="355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23E7B30-2A13-698E-7CBE-E5F1EB2E2268}"/>
              </a:ext>
            </a:extLst>
          </p:cNvPr>
          <p:cNvSpPr>
            <a:spLocks noGrp="1"/>
          </p:cNvSpPr>
          <p:nvPr>
            <p:ph type="title"/>
          </p:nvPr>
        </p:nvSpPr>
        <p:spPr/>
        <p:txBody>
          <a:bodyPr>
            <a:normAutofit/>
          </a:bodyPr>
          <a:lstStyle/>
          <a:p>
            <a:r>
              <a:rPr lang="en-AU" dirty="0"/>
              <a:t>CGD Policy on Variations</a:t>
            </a:r>
          </a:p>
        </p:txBody>
      </p:sp>
      <p:sp>
        <p:nvSpPr>
          <p:cNvPr id="6" name="Content Placeholder 5">
            <a:extLst>
              <a:ext uri="{FF2B5EF4-FFF2-40B4-BE49-F238E27FC236}">
                <a16:creationId xmlns:a16="http://schemas.microsoft.com/office/drawing/2014/main" id="{DE31E79B-E2C4-E0CB-E11C-A969F7E15A5F}"/>
              </a:ext>
            </a:extLst>
          </p:cNvPr>
          <p:cNvSpPr>
            <a:spLocks noGrp="1"/>
          </p:cNvSpPr>
          <p:nvPr>
            <p:ph idx="4294967295"/>
          </p:nvPr>
        </p:nvSpPr>
        <p:spPr>
          <a:xfrm>
            <a:off x="481056" y="1268413"/>
            <a:ext cx="8929688" cy="4908550"/>
          </a:xfrm>
        </p:spPr>
        <p:txBody>
          <a:bodyPr/>
          <a:lstStyle/>
          <a:p>
            <a:pPr marL="0" indent="0">
              <a:buNone/>
            </a:pPr>
            <a:r>
              <a:rPr lang="en-US" b="1" dirty="0"/>
              <a:t>The CGD Procurement Policy deals with variations in price as follows:</a:t>
            </a:r>
          </a:p>
          <a:p>
            <a:pPr marL="0" indent="0">
              <a:buNone/>
            </a:pPr>
            <a:endParaRPr lang="en-US" dirty="0"/>
          </a:p>
          <a:p>
            <a:pPr marL="0" indent="0">
              <a:buNone/>
            </a:pPr>
            <a:r>
              <a:rPr lang="en-US" i="1" dirty="0"/>
              <a:t>“Where a variation occurs, the delegation is not defined by the value of the variation, </a:t>
            </a:r>
            <a:br>
              <a:rPr lang="en-US" i="1" dirty="0"/>
            </a:br>
            <a:r>
              <a:rPr lang="en-US" i="1" dirty="0"/>
              <a:t>but by the value of the whole contract. </a:t>
            </a:r>
          </a:p>
          <a:p>
            <a:pPr marL="0" indent="0">
              <a:buNone/>
            </a:pPr>
            <a:endParaRPr lang="en-US" i="1" dirty="0"/>
          </a:p>
          <a:p>
            <a:pPr marL="0" indent="0">
              <a:buNone/>
            </a:pPr>
            <a:r>
              <a:rPr lang="en-US" i="1" dirty="0"/>
              <a:t>An officer with a sub-delegation from the Chief Executive Officer or Council may vary a contract to the limit in the Instrument of Sub-Delegation.</a:t>
            </a:r>
          </a:p>
          <a:p>
            <a:endParaRPr lang="en-US" i="1" dirty="0"/>
          </a:p>
          <a:p>
            <a:pPr marL="0" indent="0">
              <a:buNone/>
            </a:pPr>
            <a:r>
              <a:rPr lang="en-US" i="1" dirty="0"/>
              <a:t>Approved budget must be available for all variations.”</a:t>
            </a:r>
          </a:p>
        </p:txBody>
      </p:sp>
      <p:sp>
        <p:nvSpPr>
          <p:cNvPr id="3" name="Rectangle: Rounded Corners 2">
            <a:extLst>
              <a:ext uri="{FF2B5EF4-FFF2-40B4-BE49-F238E27FC236}">
                <a16:creationId xmlns:a16="http://schemas.microsoft.com/office/drawing/2014/main" id="{507F7998-E2F8-A716-CFDF-42492051BE7F}"/>
              </a:ext>
            </a:extLst>
          </p:cNvPr>
          <p:cNvSpPr/>
          <p:nvPr/>
        </p:nvSpPr>
        <p:spPr bwMode="gray">
          <a:xfrm>
            <a:off x="1513084" y="2276872"/>
            <a:ext cx="2598473" cy="309296"/>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sp>
        <p:nvSpPr>
          <p:cNvPr id="4" name="Rectangle: Rounded Corners 3">
            <a:extLst>
              <a:ext uri="{FF2B5EF4-FFF2-40B4-BE49-F238E27FC236}">
                <a16:creationId xmlns:a16="http://schemas.microsoft.com/office/drawing/2014/main" id="{FD4E4A4F-989D-45C5-38A3-102DAC02B0F8}"/>
              </a:ext>
            </a:extLst>
          </p:cNvPr>
          <p:cNvSpPr/>
          <p:nvPr/>
        </p:nvSpPr>
        <p:spPr bwMode="gray">
          <a:xfrm>
            <a:off x="475544" y="4671697"/>
            <a:ext cx="6896171" cy="1530612"/>
          </a:xfrm>
          <a:prstGeom prst="roundRect">
            <a:avLst>
              <a:gd name="adj" fmla="val 11573"/>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180000" rIns="36000" bIns="36000" numCol="1" spcCol="0" rtlCol="0" fromWordArt="0" anchor="t" anchorCtr="0" forceAA="0" compatLnSpc="1">
            <a:prstTxWarp prst="textNoShape">
              <a:avLst/>
            </a:prstTxWarp>
            <a:noAutofit/>
          </a:bodyPr>
          <a:lstStyle/>
          <a:p>
            <a:pPr marL="0" indent="0">
              <a:buNone/>
            </a:pPr>
            <a:r>
              <a:rPr lang="en-AU" sz="1400" b="1" dirty="0">
                <a:solidFill>
                  <a:schemeClr val="tx1"/>
                </a:solidFill>
              </a:rPr>
              <a:t>Value of whole contract     = 	Original approved contract value</a:t>
            </a:r>
          </a:p>
          <a:p>
            <a:pPr marL="0" indent="0">
              <a:buNone/>
            </a:pPr>
            <a:r>
              <a:rPr lang="en-AU" sz="1400" b="1" dirty="0">
                <a:solidFill>
                  <a:schemeClr val="tx1"/>
                </a:solidFill>
              </a:rPr>
              <a:t>					+</a:t>
            </a:r>
          </a:p>
          <a:p>
            <a:pPr marL="0" indent="0">
              <a:buNone/>
            </a:pPr>
            <a:r>
              <a:rPr lang="en-AU" sz="1400" b="1" dirty="0">
                <a:solidFill>
                  <a:schemeClr val="tx1"/>
                </a:solidFill>
              </a:rPr>
              <a:t>			Cumulative value of all previous variations</a:t>
            </a:r>
          </a:p>
          <a:p>
            <a:pPr marL="0" indent="0">
              <a:buNone/>
            </a:pPr>
            <a:r>
              <a:rPr lang="en-AU" sz="1400" b="1" dirty="0">
                <a:solidFill>
                  <a:schemeClr val="tx1"/>
                </a:solidFill>
              </a:rPr>
              <a:t>					+</a:t>
            </a:r>
          </a:p>
          <a:p>
            <a:pPr marL="0" indent="0">
              <a:buNone/>
            </a:pPr>
            <a:r>
              <a:rPr lang="en-AU" sz="1400" b="1" dirty="0">
                <a:solidFill>
                  <a:schemeClr val="tx1"/>
                </a:solidFill>
              </a:rPr>
              <a:t>			Value of the current variation</a:t>
            </a:r>
          </a:p>
        </p:txBody>
      </p:sp>
      <p:cxnSp>
        <p:nvCxnSpPr>
          <p:cNvPr id="5" name="Straight Connector 4">
            <a:extLst>
              <a:ext uri="{FF2B5EF4-FFF2-40B4-BE49-F238E27FC236}">
                <a16:creationId xmlns:a16="http://schemas.microsoft.com/office/drawing/2014/main" id="{94C6AA73-4D49-4B20-C850-F02F6ACE1E98}"/>
              </a:ext>
            </a:extLst>
          </p:cNvPr>
          <p:cNvCxnSpPr>
            <a:cxnSpLocks/>
            <a:endCxn id="3" idx="2"/>
          </p:cNvCxnSpPr>
          <p:nvPr/>
        </p:nvCxnSpPr>
        <p:spPr bwMode="gray">
          <a:xfrm flipV="1">
            <a:off x="2812321" y="2586168"/>
            <a:ext cx="0" cy="2085529"/>
          </a:xfrm>
          <a:prstGeom prst="line">
            <a:avLst/>
          </a:prstGeom>
          <a:ln w="12700" cap="flat">
            <a:solidFill>
              <a:schemeClr val="accent2"/>
            </a:solidFill>
            <a:miter lim="800000"/>
            <a:tailEnd type="none" w="med" len="lg"/>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8FB7B239-27DE-AF88-4DDA-7678A55168CD}"/>
              </a:ext>
            </a:extLst>
          </p:cNvPr>
          <p:cNvGrpSpPr/>
          <p:nvPr/>
        </p:nvGrpSpPr>
        <p:grpSpPr>
          <a:xfrm>
            <a:off x="10526279" y="-102924"/>
            <a:ext cx="1731699" cy="1731699"/>
            <a:chOff x="10526279" y="-102924"/>
            <a:chExt cx="1731699" cy="1731699"/>
          </a:xfrm>
        </p:grpSpPr>
        <p:sp>
          <p:nvSpPr>
            <p:cNvPr id="19" name="Rectangle 18">
              <a:extLst>
                <a:ext uri="{FF2B5EF4-FFF2-40B4-BE49-F238E27FC236}">
                  <a16:creationId xmlns:a16="http://schemas.microsoft.com/office/drawing/2014/main" id="{3EB45C1E-8354-6815-D26C-BEB3369B7CE1}"/>
                </a:ext>
              </a:extLst>
            </p:cNvPr>
            <p:cNvSpPr/>
            <p:nvPr/>
          </p:nvSpPr>
          <p:spPr bwMode="gray">
            <a:xfrm>
              <a:off x="10576703" y="-24663"/>
              <a:ext cx="1631107" cy="1597736"/>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20" name="Picture 19">
              <a:extLst>
                <a:ext uri="{FF2B5EF4-FFF2-40B4-BE49-F238E27FC236}">
                  <a16:creationId xmlns:a16="http://schemas.microsoft.com/office/drawing/2014/main" id="{0B8A4C8E-794B-D124-EB15-1DE0FC72B88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526279" y="-102924"/>
              <a:ext cx="1731699" cy="1731699"/>
            </a:xfrm>
            <a:prstGeom prst="rect">
              <a:avLst/>
            </a:prstGeom>
          </p:spPr>
        </p:pic>
        <p:sp>
          <p:nvSpPr>
            <p:cNvPr id="21" name="Freeform: Shape 20">
              <a:extLst>
                <a:ext uri="{FF2B5EF4-FFF2-40B4-BE49-F238E27FC236}">
                  <a16:creationId xmlns:a16="http://schemas.microsoft.com/office/drawing/2014/main" id="{150CC285-FBF9-FF67-8BFF-6CB68BAC5B27}"/>
                </a:ext>
              </a:extLst>
            </p:cNvPr>
            <p:cNvSpPr/>
            <p:nvPr/>
          </p:nvSpPr>
          <p:spPr bwMode="gray">
            <a:xfrm>
              <a:off x="10815320" y="71120"/>
              <a:ext cx="1282700" cy="1394460"/>
            </a:xfrm>
            <a:custGeom>
              <a:avLst/>
              <a:gdLst>
                <a:gd name="connsiteX0" fmla="*/ 528320 w 1282700"/>
                <a:gd name="connsiteY0" fmla="*/ 0 h 1394460"/>
                <a:gd name="connsiteX1" fmla="*/ 916940 w 1282700"/>
                <a:gd name="connsiteY1" fmla="*/ 76200 h 1394460"/>
                <a:gd name="connsiteX2" fmla="*/ 1160780 w 1282700"/>
                <a:gd name="connsiteY2" fmla="*/ 271780 h 1394460"/>
                <a:gd name="connsiteX3" fmla="*/ 1282700 w 1282700"/>
                <a:gd name="connsiteY3" fmla="*/ 637540 h 1394460"/>
                <a:gd name="connsiteX4" fmla="*/ 1201420 w 1282700"/>
                <a:gd name="connsiteY4" fmla="*/ 939800 h 1394460"/>
                <a:gd name="connsiteX5" fmla="*/ 881380 w 1282700"/>
                <a:gd name="connsiteY5" fmla="*/ 1310640 h 1394460"/>
                <a:gd name="connsiteX6" fmla="*/ 543476 w 1282700"/>
                <a:gd name="connsiteY6" fmla="*/ 1333293 h 1394460"/>
                <a:gd name="connsiteX7" fmla="*/ 510540 w 1282700"/>
                <a:gd name="connsiteY7" fmla="*/ 1394460 h 1394460"/>
                <a:gd name="connsiteX8" fmla="*/ 142240 w 1282700"/>
                <a:gd name="connsiteY8" fmla="*/ 1214120 h 1394460"/>
                <a:gd name="connsiteX9" fmla="*/ 201893 w 1282700"/>
                <a:gd name="connsiteY9" fmla="*/ 1143478 h 1394460"/>
                <a:gd name="connsiteX10" fmla="*/ 160020 w 1282700"/>
                <a:gd name="connsiteY10" fmla="*/ 1109980 h 1394460"/>
                <a:gd name="connsiteX11" fmla="*/ 60960 w 1282700"/>
                <a:gd name="connsiteY11" fmla="*/ 980440 h 1394460"/>
                <a:gd name="connsiteX12" fmla="*/ 15240 w 1282700"/>
                <a:gd name="connsiteY12" fmla="*/ 878840 h 1394460"/>
                <a:gd name="connsiteX13" fmla="*/ 0 w 1282700"/>
                <a:gd name="connsiteY13" fmla="*/ 795020 h 1394460"/>
                <a:gd name="connsiteX14" fmla="*/ 101600 w 1282700"/>
                <a:gd name="connsiteY14" fmla="*/ 774700 h 1394460"/>
                <a:gd name="connsiteX15" fmla="*/ 137160 w 1282700"/>
                <a:gd name="connsiteY15" fmla="*/ 731520 h 1394460"/>
                <a:gd name="connsiteX16" fmla="*/ 177800 w 1282700"/>
                <a:gd name="connsiteY16" fmla="*/ 759460 h 1394460"/>
                <a:gd name="connsiteX17" fmla="*/ 375920 w 1282700"/>
                <a:gd name="connsiteY17" fmla="*/ 723900 h 1394460"/>
                <a:gd name="connsiteX18" fmla="*/ 378460 w 1282700"/>
                <a:gd name="connsiteY18" fmla="*/ 731520 h 1394460"/>
                <a:gd name="connsiteX19" fmla="*/ 444500 w 1282700"/>
                <a:gd name="connsiteY19" fmla="*/ 815340 h 1394460"/>
                <a:gd name="connsiteX20" fmla="*/ 556260 w 1282700"/>
                <a:gd name="connsiteY20" fmla="*/ 871220 h 1394460"/>
                <a:gd name="connsiteX21" fmla="*/ 670560 w 1282700"/>
                <a:gd name="connsiteY21" fmla="*/ 853440 h 1394460"/>
                <a:gd name="connsiteX22" fmla="*/ 731520 w 1282700"/>
                <a:gd name="connsiteY22" fmla="*/ 789940 h 1394460"/>
                <a:gd name="connsiteX23" fmla="*/ 764540 w 1282700"/>
                <a:gd name="connsiteY23" fmla="*/ 693420 h 1394460"/>
                <a:gd name="connsiteX24" fmla="*/ 688340 w 1282700"/>
                <a:gd name="connsiteY24" fmla="*/ 556260 h 1394460"/>
                <a:gd name="connsiteX25" fmla="*/ 553720 w 1282700"/>
                <a:gd name="connsiteY25" fmla="*/ 533400 h 1394460"/>
                <a:gd name="connsiteX26" fmla="*/ 424180 w 1282700"/>
                <a:gd name="connsiteY26" fmla="*/ 599440 h 1394460"/>
                <a:gd name="connsiteX27" fmla="*/ 236220 w 1282700"/>
                <a:gd name="connsiteY27" fmla="*/ 495300 h 1394460"/>
                <a:gd name="connsiteX28" fmla="*/ 205740 w 1282700"/>
                <a:gd name="connsiteY28" fmla="*/ 434340 h 1394460"/>
                <a:gd name="connsiteX29" fmla="*/ 167640 w 1282700"/>
                <a:gd name="connsiteY29" fmla="*/ 449580 h 1394460"/>
                <a:gd name="connsiteX30" fmla="*/ 60960 w 1282700"/>
                <a:gd name="connsiteY30" fmla="*/ 391160 h 1394460"/>
                <a:gd name="connsiteX31" fmla="*/ 170180 w 1282700"/>
                <a:gd name="connsiteY31" fmla="*/ 259080 h 1394460"/>
                <a:gd name="connsiteX32" fmla="*/ 187960 w 1282700"/>
                <a:gd name="connsiteY32" fmla="*/ 246380 h 1394460"/>
                <a:gd name="connsiteX33" fmla="*/ 259080 w 1282700"/>
                <a:gd name="connsiteY33" fmla="*/ 198120 h 1394460"/>
                <a:gd name="connsiteX34" fmla="*/ 360680 w 1282700"/>
                <a:gd name="connsiteY34" fmla="*/ 139700 h 1394460"/>
                <a:gd name="connsiteX35" fmla="*/ 378460 w 1282700"/>
                <a:gd name="connsiteY35" fmla="*/ 144780 h 1394460"/>
                <a:gd name="connsiteX36" fmla="*/ 358140 w 1282700"/>
                <a:gd name="connsiteY36" fmla="*/ 81280 h 139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82700" h="1394460">
                  <a:moveTo>
                    <a:pt x="528320" y="0"/>
                  </a:moveTo>
                  <a:lnTo>
                    <a:pt x="916940" y="76200"/>
                  </a:lnTo>
                  <a:lnTo>
                    <a:pt x="1160780" y="271780"/>
                  </a:lnTo>
                  <a:lnTo>
                    <a:pt x="1282700" y="637540"/>
                  </a:lnTo>
                  <a:lnTo>
                    <a:pt x="1201420" y="939800"/>
                  </a:lnTo>
                  <a:lnTo>
                    <a:pt x="881380" y="1310640"/>
                  </a:lnTo>
                  <a:lnTo>
                    <a:pt x="543476" y="1333293"/>
                  </a:lnTo>
                  <a:lnTo>
                    <a:pt x="510540" y="1394460"/>
                  </a:lnTo>
                  <a:lnTo>
                    <a:pt x="142240" y="1214120"/>
                  </a:lnTo>
                  <a:lnTo>
                    <a:pt x="201893" y="1143478"/>
                  </a:lnTo>
                  <a:lnTo>
                    <a:pt x="160020" y="1109980"/>
                  </a:lnTo>
                  <a:lnTo>
                    <a:pt x="60960" y="980440"/>
                  </a:lnTo>
                  <a:lnTo>
                    <a:pt x="15240" y="878840"/>
                  </a:lnTo>
                  <a:lnTo>
                    <a:pt x="0" y="795020"/>
                  </a:lnTo>
                  <a:lnTo>
                    <a:pt x="101600" y="774700"/>
                  </a:lnTo>
                  <a:lnTo>
                    <a:pt x="137160" y="731520"/>
                  </a:lnTo>
                  <a:lnTo>
                    <a:pt x="177800" y="759460"/>
                  </a:lnTo>
                  <a:lnTo>
                    <a:pt x="375920" y="723900"/>
                  </a:lnTo>
                  <a:lnTo>
                    <a:pt x="378460" y="731520"/>
                  </a:lnTo>
                  <a:lnTo>
                    <a:pt x="444500" y="815340"/>
                  </a:lnTo>
                  <a:lnTo>
                    <a:pt x="556260" y="871220"/>
                  </a:lnTo>
                  <a:lnTo>
                    <a:pt x="670560" y="853440"/>
                  </a:lnTo>
                  <a:lnTo>
                    <a:pt x="731520" y="789940"/>
                  </a:lnTo>
                  <a:lnTo>
                    <a:pt x="764540" y="693420"/>
                  </a:lnTo>
                  <a:lnTo>
                    <a:pt x="688340" y="556260"/>
                  </a:lnTo>
                  <a:lnTo>
                    <a:pt x="553720" y="533400"/>
                  </a:lnTo>
                  <a:lnTo>
                    <a:pt x="424180" y="599440"/>
                  </a:lnTo>
                  <a:lnTo>
                    <a:pt x="236220" y="495300"/>
                  </a:lnTo>
                  <a:lnTo>
                    <a:pt x="205740" y="434340"/>
                  </a:lnTo>
                  <a:lnTo>
                    <a:pt x="167640" y="449580"/>
                  </a:lnTo>
                  <a:lnTo>
                    <a:pt x="60960" y="391160"/>
                  </a:lnTo>
                  <a:lnTo>
                    <a:pt x="170180" y="259080"/>
                  </a:lnTo>
                  <a:lnTo>
                    <a:pt x="187960" y="246380"/>
                  </a:lnTo>
                  <a:lnTo>
                    <a:pt x="259080" y="198120"/>
                  </a:lnTo>
                  <a:lnTo>
                    <a:pt x="360680" y="139700"/>
                  </a:lnTo>
                  <a:lnTo>
                    <a:pt x="378460" y="144780"/>
                  </a:lnTo>
                  <a:lnTo>
                    <a:pt x="358140" y="81280"/>
                  </a:lnTo>
                  <a:close/>
                </a:path>
              </a:pathLst>
            </a:cu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spTree>
    <p:custDataLst>
      <p:tags r:id="rId1"/>
    </p:custDataLst>
    <p:extLst>
      <p:ext uri="{BB962C8B-B14F-4D97-AF65-F5344CB8AC3E}">
        <p14:creationId xmlns:p14="http://schemas.microsoft.com/office/powerpoint/2010/main" val="38636469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btfpColumnIndicatorGroup2">
            <a:extLst>
              <a:ext uri="{FF2B5EF4-FFF2-40B4-BE49-F238E27FC236}">
                <a16:creationId xmlns:a16="http://schemas.microsoft.com/office/drawing/2014/main" id="{46A68AA1-B32F-571F-AC8E-4560A1D97FAE}"/>
              </a:ext>
            </a:extLst>
          </p:cNvPr>
          <p:cNvGrpSpPr/>
          <p:nvPr/>
        </p:nvGrpSpPr>
        <p:grpSpPr>
          <a:xfrm>
            <a:off x="0" y="6926580"/>
            <a:ext cx="12192000" cy="137160"/>
            <a:chOff x="0" y="6926580"/>
            <a:chExt cx="12192000" cy="137160"/>
          </a:xfrm>
        </p:grpSpPr>
        <p:sp>
          <p:nvSpPr>
            <p:cNvPr id="23" name="btfpColumnGapBlocker458812">
              <a:extLst>
                <a:ext uri="{FF2B5EF4-FFF2-40B4-BE49-F238E27FC236}">
                  <a16:creationId xmlns:a16="http://schemas.microsoft.com/office/drawing/2014/main" id="{8A3D5B93-2E23-D2A7-9DC0-AEC5B1E31C48}"/>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21" name="btfpColumnGapBlocker621123">
              <a:extLst>
                <a:ext uri="{FF2B5EF4-FFF2-40B4-BE49-F238E27FC236}">
                  <a16:creationId xmlns:a16="http://schemas.microsoft.com/office/drawing/2014/main" id="{EDB8E3C8-89D6-0657-BC5C-A910F5881D43}"/>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9" name="btfpColumnIndicator129069">
              <a:extLst>
                <a:ext uri="{FF2B5EF4-FFF2-40B4-BE49-F238E27FC236}">
                  <a16:creationId xmlns:a16="http://schemas.microsoft.com/office/drawing/2014/main" id="{298B7236-6F0C-215E-A034-8756B82D9C18}"/>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7" name="btfpColumnIndicator105594">
              <a:extLst>
                <a:ext uri="{FF2B5EF4-FFF2-40B4-BE49-F238E27FC236}">
                  <a16:creationId xmlns:a16="http://schemas.microsoft.com/office/drawing/2014/main" id="{B891664A-DDB7-0231-BBED-C205C6BDEBCD}"/>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4" name="btfpColumnIndicatorGroup1">
            <a:extLst>
              <a:ext uri="{FF2B5EF4-FFF2-40B4-BE49-F238E27FC236}">
                <a16:creationId xmlns:a16="http://schemas.microsoft.com/office/drawing/2014/main" id="{B117425D-12AD-3F8D-D146-3834EAF611C5}"/>
              </a:ext>
            </a:extLst>
          </p:cNvPr>
          <p:cNvGrpSpPr/>
          <p:nvPr/>
        </p:nvGrpSpPr>
        <p:grpSpPr>
          <a:xfrm>
            <a:off x="0" y="-205740"/>
            <a:ext cx="12192000" cy="137160"/>
            <a:chOff x="0" y="-205740"/>
            <a:chExt cx="12192000" cy="137160"/>
          </a:xfrm>
        </p:grpSpPr>
        <p:sp>
          <p:nvSpPr>
            <p:cNvPr id="22" name="btfpColumnGapBlocker500935">
              <a:extLst>
                <a:ext uri="{FF2B5EF4-FFF2-40B4-BE49-F238E27FC236}">
                  <a16:creationId xmlns:a16="http://schemas.microsoft.com/office/drawing/2014/main" id="{19DE880E-1FA2-743E-84B2-82C1F3C03FC4}"/>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20" name="btfpColumnGapBlocker413090">
              <a:extLst>
                <a:ext uri="{FF2B5EF4-FFF2-40B4-BE49-F238E27FC236}">
                  <a16:creationId xmlns:a16="http://schemas.microsoft.com/office/drawing/2014/main" id="{A6E77453-506B-DE9F-448F-BC47801E6B3C}"/>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8" name="btfpColumnIndicator158557">
              <a:extLst>
                <a:ext uri="{FF2B5EF4-FFF2-40B4-BE49-F238E27FC236}">
                  <a16:creationId xmlns:a16="http://schemas.microsoft.com/office/drawing/2014/main" id="{ADD61BB8-CA53-E38F-4645-97437A370C57}"/>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6" name="btfpColumnIndicator248115">
              <a:extLst>
                <a:ext uri="{FF2B5EF4-FFF2-40B4-BE49-F238E27FC236}">
                  <a16:creationId xmlns:a16="http://schemas.microsoft.com/office/drawing/2014/main" id="{B7AC2A2A-B538-086C-D511-5BEBDE479467}"/>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3" name="Rectangle 6"/>
          <p:cNvSpPr>
            <a:spLocks noGrp="1" noChangeArrowheads="1"/>
          </p:cNvSpPr>
          <p:nvPr>
            <p:ph type="title"/>
          </p:nvPr>
        </p:nvSpPr>
        <p:spPr/>
        <p:txBody>
          <a:bodyPr/>
          <a:lstStyle/>
          <a:p>
            <a:pPr indent="0"/>
            <a:r>
              <a:rPr lang="en-GB" altLang="en-US" dirty="0"/>
              <a:t>Effects of Variations</a:t>
            </a:r>
            <a:endParaRPr lang="en-US" altLang="en-US" dirty="0"/>
          </a:p>
        </p:txBody>
      </p:sp>
      <p:sp>
        <p:nvSpPr>
          <p:cNvPr id="9" name="Rectangle 8"/>
          <p:cNvSpPr/>
          <p:nvPr/>
        </p:nvSpPr>
        <p:spPr>
          <a:xfrm>
            <a:off x="1524001" y="1"/>
            <a:ext cx="1960793" cy="276999"/>
          </a:xfrm>
          <a:prstGeom prst="rect">
            <a:avLst/>
          </a:prstGeom>
        </p:spPr>
        <p:txBody>
          <a:bodyPr wrap="none">
            <a:spAutoFit/>
          </a:bodyPr>
          <a:lstStyle/>
          <a:p>
            <a:pPr fontAlgn="auto">
              <a:spcBef>
                <a:spcPts val="0"/>
              </a:spcBef>
              <a:spcAft>
                <a:spcPts val="0"/>
              </a:spcAft>
              <a:defRPr/>
            </a:pPr>
            <a:r>
              <a:rPr lang="en-AU" sz="1200" kern="0">
                <a:solidFill>
                  <a:schemeClr val="bg1"/>
                </a:solidFill>
                <a:latin typeface="Arial" panose="020B0604020202020204" pitchFamily="34" charset="0"/>
              </a:rPr>
              <a:t>3. Contract Administration</a:t>
            </a:r>
          </a:p>
        </p:txBody>
      </p:sp>
      <p:graphicFrame>
        <p:nvGraphicFramePr>
          <p:cNvPr id="2" name="Table 3">
            <a:extLst>
              <a:ext uri="{FF2B5EF4-FFF2-40B4-BE49-F238E27FC236}">
                <a16:creationId xmlns:a16="http://schemas.microsoft.com/office/drawing/2014/main" id="{9BC51C34-E4C0-431B-A475-EB0CF45BE02B}"/>
              </a:ext>
            </a:extLst>
          </p:cNvPr>
          <p:cNvGraphicFramePr>
            <a:graphicFrameLocks noGrp="1"/>
          </p:cNvGraphicFramePr>
          <p:nvPr>
            <p:extLst>
              <p:ext uri="{D42A27DB-BD31-4B8C-83A1-F6EECF244321}">
                <p14:modId xmlns:p14="http://schemas.microsoft.com/office/powerpoint/2010/main" val="3573871575"/>
              </p:ext>
            </p:extLst>
          </p:nvPr>
        </p:nvGraphicFramePr>
        <p:xfrm>
          <a:off x="367314" y="1720024"/>
          <a:ext cx="11481786" cy="4297680"/>
        </p:xfrm>
        <a:graphic>
          <a:graphicData uri="http://schemas.openxmlformats.org/drawingml/2006/table">
            <a:tbl>
              <a:tblPr firstRow="1" bandRow="1">
                <a:tableStyleId>{5FD0F851-EC5A-4D38-B0AD-8093EC10F338}</a:tableStyleId>
              </a:tblPr>
              <a:tblGrid>
                <a:gridCol w="5718802">
                  <a:extLst>
                    <a:ext uri="{9D8B030D-6E8A-4147-A177-3AD203B41FA5}">
                      <a16:colId xmlns:a16="http://schemas.microsoft.com/office/drawing/2014/main" val="998166619"/>
                    </a:ext>
                  </a:extLst>
                </a:gridCol>
                <a:gridCol w="5762984">
                  <a:extLst>
                    <a:ext uri="{9D8B030D-6E8A-4147-A177-3AD203B41FA5}">
                      <a16:colId xmlns:a16="http://schemas.microsoft.com/office/drawing/2014/main" val="3089425058"/>
                    </a:ext>
                  </a:extLst>
                </a:gridCol>
              </a:tblGrid>
              <a:tr h="248053">
                <a:tc>
                  <a:txBody>
                    <a:bodyPr/>
                    <a:lstStyle/>
                    <a:p>
                      <a:pPr marL="0" indent="0" algn="ctr">
                        <a:buNone/>
                      </a:pPr>
                      <a:r>
                        <a:rPr lang="en-GB" altLang="en-US" sz="1800" b="1" kern="0" dirty="0">
                          <a:solidFill>
                            <a:schemeClr val="bg1"/>
                          </a:solidFill>
                          <a:latin typeface="Arial" panose="020B0604020202020204" pitchFamily="34" charset="0"/>
                        </a:rPr>
                        <a:t>Direct effects</a:t>
                      </a:r>
                      <a:endParaRPr lang="en-AU" sz="1800" b="1" dirty="0">
                        <a:solidFill>
                          <a:schemeClr val="bg1"/>
                        </a:solidFill>
                      </a:endParaRP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tc>
                  <a:txBody>
                    <a:bodyPr/>
                    <a:lstStyle/>
                    <a:p>
                      <a:pPr marL="0" marR="0" lvl="0" indent="0" algn="ctr" defTabSz="685800" rtl="0" eaLnBrk="1" fontAlgn="auto" latinLnBrk="0" hangingPunct="1">
                        <a:lnSpc>
                          <a:spcPct val="100000"/>
                        </a:lnSpc>
                        <a:spcBef>
                          <a:spcPts val="0"/>
                        </a:spcBef>
                        <a:spcAft>
                          <a:spcPts val="0"/>
                        </a:spcAft>
                        <a:buClrTx/>
                        <a:buSzTx/>
                        <a:buNone/>
                        <a:tabLst/>
                        <a:defRPr/>
                      </a:pPr>
                      <a:r>
                        <a:rPr lang="en-GB" altLang="en-US" sz="1800" b="1" kern="0" dirty="0">
                          <a:solidFill>
                            <a:schemeClr val="bg1"/>
                          </a:solidFill>
                          <a:latin typeface="Arial" panose="020B0604020202020204" pitchFamily="34" charset="0"/>
                        </a:rPr>
                        <a:t>Indirect effects</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solidFill>
                  </a:tcPr>
                </a:tc>
                <a:extLst>
                  <a:ext uri="{0D108BD9-81ED-4DB2-BD59-A6C34878D82A}">
                    <a16:rowId xmlns:a16="http://schemas.microsoft.com/office/drawing/2014/main" val="2601868749"/>
                  </a:ext>
                </a:extLst>
              </a:tr>
              <a:tr h="3173016">
                <a:tc>
                  <a:txBody>
                    <a:bodyPr/>
                    <a:lstStyle/>
                    <a:p>
                      <a:pPr marL="411163" lvl="0" indent="-342900">
                        <a:spcAft>
                          <a:spcPts val="600"/>
                        </a:spcAft>
                        <a:buClrTx/>
                      </a:pPr>
                      <a:r>
                        <a:rPr lang="en-GB" altLang="en-US" sz="1800" kern="0" dirty="0">
                          <a:solidFill>
                            <a:schemeClr val="tx1"/>
                          </a:solidFill>
                          <a:latin typeface="Arial" panose="020B0604020202020204" pitchFamily="34" charset="0"/>
                        </a:rPr>
                        <a:t>Increased cost of contract</a:t>
                      </a:r>
                    </a:p>
                    <a:p>
                      <a:pPr marL="411163" lvl="0" indent="-342900">
                        <a:spcAft>
                          <a:spcPts val="600"/>
                        </a:spcAft>
                        <a:buClrTx/>
                      </a:pPr>
                      <a:r>
                        <a:rPr lang="en-GB" altLang="en-US" sz="1800" kern="0" dirty="0">
                          <a:solidFill>
                            <a:schemeClr val="tx1"/>
                          </a:solidFill>
                          <a:latin typeface="Arial" panose="020B0604020202020204" pitchFamily="34" charset="0"/>
                        </a:rPr>
                        <a:t>Possibly putting the contract over budget</a:t>
                      </a:r>
                    </a:p>
                    <a:p>
                      <a:pPr marL="411163" lvl="0" indent="-342900">
                        <a:spcAft>
                          <a:spcPts val="600"/>
                        </a:spcAft>
                        <a:buClrTx/>
                      </a:pPr>
                      <a:r>
                        <a:rPr lang="en-GB" altLang="en-US" sz="1800" kern="0" dirty="0">
                          <a:solidFill>
                            <a:schemeClr val="tx1"/>
                          </a:solidFill>
                          <a:latin typeface="Arial" panose="020B0604020202020204" pitchFamily="34" charset="0"/>
                        </a:rPr>
                        <a:t>Requests for additional funds</a:t>
                      </a:r>
                    </a:p>
                    <a:p>
                      <a:pPr marL="411163" lvl="0" indent="-342900">
                        <a:spcAft>
                          <a:spcPts val="600"/>
                        </a:spcAft>
                        <a:buClrTx/>
                      </a:pPr>
                      <a:r>
                        <a:rPr lang="en-GB" altLang="en-US" sz="1800" kern="0" dirty="0">
                          <a:solidFill>
                            <a:schemeClr val="tx1"/>
                          </a:solidFill>
                          <a:latin typeface="Arial" panose="020B0604020202020204" pitchFamily="34" charset="0"/>
                        </a:rPr>
                        <a:t>Extensions of time</a:t>
                      </a:r>
                    </a:p>
                    <a:p>
                      <a:pPr marL="177800" indent="-177800">
                        <a:buClrTx/>
                      </a:pPr>
                      <a:endParaRPr lang="en-AU" sz="1400" dirty="0">
                        <a:solidFill>
                          <a:schemeClr val="tx1"/>
                        </a:solidFill>
                      </a:endParaRP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354013" lvl="0" indent="-285750">
                        <a:spcAft>
                          <a:spcPts val="600"/>
                        </a:spcAft>
                        <a:buClrTx/>
                      </a:pPr>
                      <a:r>
                        <a:rPr lang="en-GB" altLang="en-US" sz="1800" kern="0" dirty="0">
                          <a:solidFill>
                            <a:schemeClr val="tx1"/>
                          </a:solidFill>
                          <a:latin typeface="Arial" panose="020B0604020202020204" pitchFamily="34" charset="0"/>
                        </a:rPr>
                        <a:t>Wasted and/or additional design work</a:t>
                      </a:r>
                    </a:p>
                    <a:p>
                      <a:pPr marL="354013" lvl="0" indent="-285750">
                        <a:spcAft>
                          <a:spcPts val="600"/>
                        </a:spcAft>
                        <a:buClrTx/>
                      </a:pPr>
                      <a:r>
                        <a:rPr lang="en-GB" altLang="en-US" sz="1800" kern="0" dirty="0">
                          <a:solidFill>
                            <a:schemeClr val="tx1"/>
                          </a:solidFill>
                          <a:latin typeface="Arial" panose="020B0604020202020204" pitchFamily="34" charset="0"/>
                        </a:rPr>
                        <a:t>Supply chain effects</a:t>
                      </a:r>
                    </a:p>
                    <a:p>
                      <a:pPr marL="354013" lvl="0" indent="-285750">
                        <a:spcAft>
                          <a:spcPts val="600"/>
                        </a:spcAft>
                        <a:buClrTx/>
                      </a:pPr>
                      <a:r>
                        <a:rPr lang="en-GB" altLang="en-US" sz="1800" kern="0" dirty="0">
                          <a:solidFill>
                            <a:schemeClr val="tx1"/>
                          </a:solidFill>
                          <a:latin typeface="Arial" panose="020B0604020202020204" pitchFamily="34" charset="0"/>
                        </a:rPr>
                        <a:t>New orders placed by the contractor</a:t>
                      </a:r>
                    </a:p>
                    <a:p>
                      <a:pPr marL="354013" lvl="0" indent="-285750">
                        <a:spcAft>
                          <a:spcPts val="600"/>
                        </a:spcAft>
                        <a:buClrTx/>
                      </a:pPr>
                      <a:r>
                        <a:rPr lang="en-GB" altLang="en-US" sz="1800" kern="0" dirty="0">
                          <a:solidFill>
                            <a:schemeClr val="tx1"/>
                          </a:solidFill>
                          <a:latin typeface="Arial" panose="020B0604020202020204" pitchFamily="34" charset="0"/>
                        </a:rPr>
                        <a:t>Time/delay consequences - re-programming of the contract</a:t>
                      </a:r>
                    </a:p>
                    <a:p>
                      <a:pPr marL="354013" lvl="0" indent="-285750">
                        <a:spcAft>
                          <a:spcPts val="600"/>
                        </a:spcAft>
                        <a:buClrTx/>
                      </a:pPr>
                      <a:r>
                        <a:rPr lang="en-GB" altLang="en-US" sz="1800" kern="0" dirty="0">
                          <a:solidFill>
                            <a:schemeClr val="tx1"/>
                          </a:solidFill>
                          <a:latin typeface="Arial" panose="020B0604020202020204" pitchFamily="34" charset="0"/>
                        </a:rPr>
                        <a:t>Unproductive costs</a:t>
                      </a:r>
                    </a:p>
                    <a:p>
                      <a:pPr marL="354013" lvl="0" indent="-285750">
                        <a:spcAft>
                          <a:spcPts val="600"/>
                        </a:spcAft>
                        <a:buClrTx/>
                      </a:pPr>
                      <a:r>
                        <a:rPr lang="en-GB" altLang="en-US" sz="1800" kern="0" dirty="0">
                          <a:solidFill>
                            <a:schemeClr val="tx1"/>
                          </a:solidFill>
                          <a:latin typeface="Arial" panose="020B0604020202020204" pitchFamily="34" charset="0"/>
                        </a:rPr>
                        <a:t>Consequential costs such as impact on other contractors/activities</a:t>
                      </a:r>
                    </a:p>
                    <a:p>
                      <a:pPr marL="354013" lvl="0" indent="-285750">
                        <a:spcAft>
                          <a:spcPts val="600"/>
                        </a:spcAft>
                        <a:buClrTx/>
                      </a:pPr>
                      <a:r>
                        <a:rPr lang="en-GB" altLang="en-US" sz="1800" kern="0" dirty="0">
                          <a:solidFill>
                            <a:schemeClr val="tx1"/>
                          </a:solidFill>
                          <a:latin typeface="Arial" panose="020B0604020202020204" pitchFamily="34" charset="0"/>
                        </a:rPr>
                        <a:t>Additional head office time and money </a:t>
                      </a:r>
                      <a:endParaRPr lang="en-US" altLang="en-US" sz="1800" kern="0" dirty="0">
                        <a:solidFill>
                          <a:schemeClr val="tx1"/>
                        </a:solidFill>
                        <a:latin typeface="Arial" panose="020B0604020202020204" pitchFamily="34" charset="0"/>
                      </a:endParaRP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39177099"/>
                  </a:ext>
                </a:extLst>
              </a:tr>
            </a:tbl>
          </a:graphicData>
        </a:graphic>
      </p:graphicFrame>
      <p:grpSp>
        <p:nvGrpSpPr>
          <p:cNvPr id="4" name="Group 3">
            <a:extLst>
              <a:ext uri="{FF2B5EF4-FFF2-40B4-BE49-F238E27FC236}">
                <a16:creationId xmlns:a16="http://schemas.microsoft.com/office/drawing/2014/main" id="{0D3908F4-C03A-7FED-4909-31C9A65754E9}"/>
              </a:ext>
            </a:extLst>
          </p:cNvPr>
          <p:cNvGrpSpPr/>
          <p:nvPr/>
        </p:nvGrpSpPr>
        <p:grpSpPr>
          <a:xfrm>
            <a:off x="10526279" y="-102924"/>
            <a:ext cx="1731699" cy="1731699"/>
            <a:chOff x="10526279" y="-102924"/>
            <a:chExt cx="1731699" cy="1731699"/>
          </a:xfrm>
        </p:grpSpPr>
        <p:sp>
          <p:nvSpPr>
            <p:cNvPr id="5" name="Rectangle 4">
              <a:extLst>
                <a:ext uri="{FF2B5EF4-FFF2-40B4-BE49-F238E27FC236}">
                  <a16:creationId xmlns:a16="http://schemas.microsoft.com/office/drawing/2014/main" id="{B55EAA91-0174-B00F-3F4A-7BB53B766276}"/>
                </a:ext>
              </a:extLst>
            </p:cNvPr>
            <p:cNvSpPr/>
            <p:nvPr/>
          </p:nvSpPr>
          <p:spPr bwMode="gray">
            <a:xfrm>
              <a:off x="10576703" y="-24663"/>
              <a:ext cx="1631107" cy="1597736"/>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6" name="Picture 5">
              <a:extLst>
                <a:ext uri="{FF2B5EF4-FFF2-40B4-BE49-F238E27FC236}">
                  <a16:creationId xmlns:a16="http://schemas.microsoft.com/office/drawing/2014/main" id="{E4EE6CDF-FA56-0E2C-58D5-9D6DE960949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526279" y="-102924"/>
              <a:ext cx="1731699" cy="1731699"/>
            </a:xfrm>
            <a:prstGeom prst="rect">
              <a:avLst/>
            </a:prstGeom>
          </p:spPr>
        </p:pic>
        <p:sp>
          <p:nvSpPr>
            <p:cNvPr id="7" name="Freeform: Shape 6">
              <a:extLst>
                <a:ext uri="{FF2B5EF4-FFF2-40B4-BE49-F238E27FC236}">
                  <a16:creationId xmlns:a16="http://schemas.microsoft.com/office/drawing/2014/main" id="{8F047F1F-32DD-C7C1-08EB-FDEBA35892EF}"/>
                </a:ext>
              </a:extLst>
            </p:cNvPr>
            <p:cNvSpPr/>
            <p:nvPr/>
          </p:nvSpPr>
          <p:spPr bwMode="gray">
            <a:xfrm>
              <a:off x="10815320" y="71120"/>
              <a:ext cx="1282700" cy="1394460"/>
            </a:xfrm>
            <a:custGeom>
              <a:avLst/>
              <a:gdLst>
                <a:gd name="connsiteX0" fmla="*/ 528320 w 1282700"/>
                <a:gd name="connsiteY0" fmla="*/ 0 h 1394460"/>
                <a:gd name="connsiteX1" fmla="*/ 916940 w 1282700"/>
                <a:gd name="connsiteY1" fmla="*/ 76200 h 1394460"/>
                <a:gd name="connsiteX2" fmla="*/ 1160780 w 1282700"/>
                <a:gd name="connsiteY2" fmla="*/ 271780 h 1394460"/>
                <a:gd name="connsiteX3" fmla="*/ 1282700 w 1282700"/>
                <a:gd name="connsiteY3" fmla="*/ 637540 h 1394460"/>
                <a:gd name="connsiteX4" fmla="*/ 1201420 w 1282700"/>
                <a:gd name="connsiteY4" fmla="*/ 939800 h 1394460"/>
                <a:gd name="connsiteX5" fmla="*/ 881380 w 1282700"/>
                <a:gd name="connsiteY5" fmla="*/ 1310640 h 1394460"/>
                <a:gd name="connsiteX6" fmla="*/ 543476 w 1282700"/>
                <a:gd name="connsiteY6" fmla="*/ 1333293 h 1394460"/>
                <a:gd name="connsiteX7" fmla="*/ 510540 w 1282700"/>
                <a:gd name="connsiteY7" fmla="*/ 1394460 h 1394460"/>
                <a:gd name="connsiteX8" fmla="*/ 142240 w 1282700"/>
                <a:gd name="connsiteY8" fmla="*/ 1214120 h 1394460"/>
                <a:gd name="connsiteX9" fmla="*/ 201893 w 1282700"/>
                <a:gd name="connsiteY9" fmla="*/ 1143478 h 1394460"/>
                <a:gd name="connsiteX10" fmla="*/ 160020 w 1282700"/>
                <a:gd name="connsiteY10" fmla="*/ 1109980 h 1394460"/>
                <a:gd name="connsiteX11" fmla="*/ 60960 w 1282700"/>
                <a:gd name="connsiteY11" fmla="*/ 980440 h 1394460"/>
                <a:gd name="connsiteX12" fmla="*/ 15240 w 1282700"/>
                <a:gd name="connsiteY12" fmla="*/ 878840 h 1394460"/>
                <a:gd name="connsiteX13" fmla="*/ 0 w 1282700"/>
                <a:gd name="connsiteY13" fmla="*/ 795020 h 1394460"/>
                <a:gd name="connsiteX14" fmla="*/ 101600 w 1282700"/>
                <a:gd name="connsiteY14" fmla="*/ 774700 h 1394460"/>
                <a:gd name="connsiteX15" fmla="*/ 137160 w 1282700"/>
                <a:gd name="connsiteY15" fmla="*/ 731520 h 1394460"/>
                <a:gd name="connsiteX16" fmla="*/ 177800 w 1282700"/>
                <a:gd name="connsiteY16" fmla="*/ 759460 h 1394460"/>
                <a:gd name="connsiteX17" fmla="*/ 375920 w 1282700"/>
                <a:gd name="connsiteY17" fmla="*/ 723900 h 1394460"/>
                <a:gd name="connsiteX18" fmla="*/ 378460 w 1282700"/>
                <a:gd name="connsiteY18" fmla="*/ 731520 h 1394460"/>
                <a:gd name="connsiteX19" fmla="*/ 444500 w 1282700"/>
                <a:gd name="connsiteY19" fmla="*/ 815340 h 1394460"/>
                <a:gd name="connsiteX20" fmla="*/ 556260 w 1282700"/>
                <a:gd name="connsiteY20" fmla="*/ 871220 h 1394460"/>
                <a:gd name="connsiteX21" fmla="*/ 670560 w 1282700"/>
                <a:gd name="connsiteY21" fmla="*/ 853440 h 1394460"/>
                <a:gd name="connsiteX22" fmla="*/ 731520 w 1282700"/>
                <a:gd name="connsiteY22" fmla="*/ 789940 h 1394460"/>
                <a:gd name="connsiteX23" fmla="*/ 764540 w 1282700"/>
                <a:gd name="connsiteY23" fmla="*/ 693420 h 1394460"/>
                <a:gd name="connsiteX24" fmla="*/ 688340 w 1282700"/>
                <a:gd name="connsiteY24" fmla="*/ 556260 h 1394460"/>
                <a:gd name="connsiteX25" fmla="*/ 553720 w 1282700"/>
                <a:gd name="connsiteY25" fmla="*/ 533400 h 1394460"/>
                <a:gd name="connsiteX26" fmla="*/ 424180 w 1282700"/>
                <a:gd name="connsiteY26" fmla="*/ 599440 h 1394460"/>
                <a:gd name="connsiteX27" fmla="*/ 236220 w 1282700"/>
                <a:gd name="connsiteY27" fmla="*/ 495300 h 1394460"/>
                <a:gd name="connsiteX28" fmla="*/ 205740 w 1282700"/>
                <a:gd name="connsiteY28" fmla="*/ 434340 h 1394460"/>
                <a:gd name="connsiteX29" fmla="*/ 167640 w 1282700"/>
                <a:gd name="connsiteY29" fmla="*/ 449580 h 1394460"/>
                <a:gd name="connsiteX30" fmla="*/ 60960 w 1282700"/>
                <a:gd name="connsiteY30" fmla="*/ 391160 h 1394460"/>
                <a:gd name="connsiteX31" fmla="*/ 170180 w 1282700"/>
                <a:gd name="connsiteY31" fmla="*/ 259080 h 1394460"/>
                <a:gd name="connsiteX32" fmla="*/ 187960 w 1282700"/>
                <a:gd name="connsiteY32" fmla="*/ 246380 h 1394460"/>
                <a:gd name="connsiteX33" fmla="*/ 259080 w 1282700"/>
                <a:gd name="connsiteY33" fmla="*/ 198120 h 1394460"/>
                <a:gd name="connsiteX34" fmla="*/ 360680 w 1282700"/>
                <a:gd name="connsiteY34" fmla="*/ 139700 h 1394460"/>
                <a:gd name="connsiteX35" fmla="*/ 378460 w 1282700"/>
                <a:gd name="connsiteY35" fmla="*/ 144780 h 1394460"/>
                <a:gd name="connsiteX36" fmla="*/ 358140 w 1282700"/>
                <a:gd name="connsiteY36" fmla="*/ 81280 h 139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82700" h="1394460">
                  <a:moveTo>
                    <a:pt x="528320" y="0"/>
                  </a:moveTo>
                  <a:lnTo>
                    <a:pt x="916940" y="76200"/>
                  </a:lnTo>
                  <a:lnTo>
                    <a:pt x="1160780" y="271780"/>
                  </a:lnTo>
                  <a:lnTo>
                    <a:pt x="1282700" y="637540"/>
                  </a:lnTo>
                  <a:lnTo>
                    <a:pt x="1201420" y="939800"/>
                  </a:lnTo>
                  <a:lnTo>
                    <a:pt x="881380" y="1310640"/>
                  </a:lnTo>
                  <a:lnTo>
                    <a:pt x="543476" y="1333293"/>
                  </a:lnTo>
                  <a:lnTo>
                    <a:pt x="510540" y="1394460"/>
                  </a:lnTo>
                  <a:lnTo>
                    <a:pt x="142240" y="1214120"/>
                  </a:lnTo>
                  <a:lnTo>
                    <a:pt x="201893" y="1143478"/>
                  </a:lnTo>
                  <a:lnTo>
                    <a:pt x="160020" y="1109980"/>
                  </a:lnTo>
                  <a:lnTo>
                    <a:pt x="60960" y="980440"/>
                  </a:lnTo>
                  <a:lnTo>
                    <a:pt x="15240" y="878840"/>
                  </a:lnTo>
                  <a:lnTo>
                    <a:pt x="0" y="795020"/>
                  </a:lnTo>
                  <a:lnTo>
                    <a:pt x="101600" y="774700"/>
                  </a:lnTo>
                  <a:lnTo>
                    <a:pt x="137160" y="731520"/>
                  </a:lnTo>
                  <a:lnTo>
                    <a:pt x="177800" y="759460"/>
                  </a:lnTo>
                  <a:lnTo>
                    <a:pt x="375920" y="723900"/>
                  </a:lnTo>
                  <a:lnTo>
                    <a:pt x="378460" y="731520"/>
                  </a:lnTo>
                  <a:lnTo>
                    <a:pt x="444500" y="815340"/>
                  </a:lnTo>
                  <a:lnTo>
                    <a:pt x="556260" y="871220"/>
                  </a:lnTo>
                  <a:lnTo>
                    <a:pt x="670560" y="853440"/>
                  </a:lnTo>
                  <a:lnTo>
                    <a:pt x="731520" y="789940"/>
                  </a:lnTo>
                  <a:lnTo>
                    <a:pt x="764540" y="693420"/>
                  </a:lnTo>
                  <a:lnTo>
                    <a:pt x="688340" y="556260"/>
                  </a:lnTo>
                  <a:lnTo>
                    <a:pt x="553720" y="533400"/>
                  </a:lnTo>
                  <a:lnTo>
                    <a:pt x="424180" y="599440"/>
                  </a:lnTo>
                  <a:lnTo>
                    <a:pt x="236220" y="495300"/>
                  </a:lnTo>
                  <a:lnTo>
                    <a:pt x="205740" y="434340"/>
                  </a:lnTo>
                  <a:lnTo>
                    <a:pt x="167640" y="449580"/>
                  </a:lnTo>
                  <a:lnTo>
                    <a:pt x="60960" y="391160"/>
                  </a:lnTo>
                  <a:lnTo>
                    <a:pt x="170180" y="259080"/>
                  </a:lnTo>
                  <a:lnTo>
                    <a:pt x="187960" y="246380"/>
                  </a:lnTo>
                  <a:lnTo>
                    <a:pt x="259080" y="198120"/>
                  </a:lnTo>
                  <a:lnTo>
                    <a:pt x="360680" y="139700"/>
                  </a:lnTo>
                  <a:lnTo>
                    <a:pt x="378460" y="144780"/>
                  </a:lnTo>
                  <a:lnTo>
                    <a:pt x="358140" y="81280"/>
                  </a:lnTo>
                  <a:close/>
                </a:path>
              </a:pathLst>
            </a:cu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spTree>
    <p:custDataLst>
      <p:tags r:id="rId1"/>
    </p:custDataLst>
    <p:extLst>
      <p:ext uri="{BB962C8B-B14F-4D97-AF65-F5344CB8AC3E}">
        <p14:creationId xmlns:p14="http://schemas.microsoft.com/office/powerpoint/2010/main" val="1582706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btfpColumnIndicatorGroup2">
            <a:extLst>
              <a:ext uri="{FF2B5EF4-FFF2-40B4-BE49-F238E27FC236}">
                <a16:creationId xmlns:a16="http://schemas.microsoft.com/office/drawing/2014/main" id="{45589999-2429-8932-10AE-B5878C191361}"/>
              </a:ext>
            </a:extLst>
          </p:cNvPr>
          <p:cNvGrpSpPr/>
          <p:nvPr/>
        </p:nvGrpSpPr>
        <p:grpSpPr>
          <a:xfrm>
            <a:off x="0" y="6926580"/>
            <a:ext cx="12192000" cy="137160"/>
            <a:chOff x="0" y="6926580"/>
            <a:chExt cx="12192000" cy="137160"/>
          </a:xfrm>
        </p:grpSpPr>
        <p:sp>
          <p:nvSpPr>
            <p:cNvPr id="22" name="btfpColumnGapBlocker352099">
              <a:extLst>
                <a:ext uri="{FF2B5EF4-FFF2-40B4-BE49-F238E27FC236}">
                  <a16:creationId xmlns:a16="http://schemas.microsoft.com/office/drawing/2014/main" id="{2142F9B4-A4B8-AD71-F6FF-743CEFBC714B}"/>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20" name="btfpColumnGapBlocker958290">
              <a:extLst>
                <a:ext uri="{FF2B5EF4-FFF2-40B4-BE49-F238E27FC236}">
                  <a16:creationId xmlns:a16="http://schemas.microsoft.com/office/drawing/2014/main" id="{B881482C-76E4-8D24-0B0D-85FED5F05DBB}"/>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8" name="btfpColumnIndicator273887">
              <a:extLst>
                <a:ext uri="{FF2B5EF4-FFF2-40B4-BE49-F238E27FC236}">
                  <a16:creationId xmlns:a16="http://schemas.microsoft.com/office/drawing/2014/main" id="{80D00EF2-7A5B-D864-CE37-5C13C93B15B8}"/>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6" name="btfpColumnIndicator887776">
              <a:extLst>
                <a:ext uri="{FF2B5EF4-FFF2-40B4-BE49-F238E27FC236}">
                  <a16:creationId xmlns:a16="http://schemas.microsoft.com/office/drawing/2014/main" id="{7F648F75-75EB-499C-D164-E5D4BB655740}"/>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3" name="btfpColumnIndicatorGroup1">
            <a:extLst>
              <a:ext uri="{FF2B5EF4-FFF2-40B4-BE49-F238E27FC236}">
                <a16:creationId xmlns:a16="http://schemas.microsoft.com/office/drawing/2014/main" id="{22E29DF7-BDDB-F3B6-06F0-21073D0CF607}"/>
              </a:ext>
            </a:extLst>
          </p:cNvPr>
          <p:cNvGrpSpPr/>
          <p:nvPr/>
        </p:nvGrpSpPr>
        <p:grpSpPr>
          <a:xfrm>
            <a:off x="0" y="-205740"/>
            <a:ext cx="12192000" cy="137160"/>
            <a:chOff x="0" y="-205740"/>
            <a:chExt cx="12192000" cy="137160"/>
          </a:xfrm>
        </p:grpSpPr>
        <p:sp>
          <p:nvSpPr>
            <p:cNvPr id="21" name="btfpColumnGapBlocker982452">
              <a:extLst>
                <a:ext uri="{FF2B5EF4-FFF2-40B4-BE49-F238E27FC236}">
                  <a16:creationId xmlns:a16="http://schemas.microsoft.com/office/drawing/2014/main" id="{9F3F2D11-7924-739F-57C9-7FCD685B3050}"/>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9" name="btfpColumnGapBlocker499180">
              <a:extLst>
                <a:ext uri="{FF2B5EF4-FFF2-40B4-BE49-F238E27FC236}">
                  <a16:creationId xmlns:a16="http://schemas.microsoft.com/office/drawing/2014/main" id="{463C1DD2-8E46-B471-F9E3-A02FF32554B0}"/>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7" name="btfpColumnIndicator854976">
              <a:extLst>
                <a:ext uri="{FF2B5EF4-FFF2-40B4-BE49-F238E27FC236}">
                  <a16:creationId xmlns:a16="http://schemas.microsoft.com/office/drawing/2014/main" id="{AF6E2CEC-5102-779D-9EE5-DCF704DAFE2E}"/>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btfpColumnIndicator793410">
              <a:extLst>
                <a:ext uri="{FF2B5EF4-FFF2-40B4-BE49-F238E27FC236}">
                  <a16:creationId xmlns:a16="http://schemas.microsoft.com/office/drawing/2014/main" id="{EAF5398B-93D8-D5D7-CBCD-DB99F5AAB172}"/>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3" name="Rectangle 6"/>
          <p:cNvSpPr>
            <a:spLocks noGrp="1" noChangeArrowheads="1"/>
          </p:cNvSpPr>
          <p:nvPr>
            <p:ph type="title"/>
          </p:nvPr>
        </p:nvSpPr>
        <p:spPr/>
        <p:txBody>
          <a:bodyPr/>
          <a:lstStyle/>
          <a:p>
            <a:pPr indent="0"/>
            <a:r>
              <a:rPr lang="en-GB" altLang="en-US" dirty="0"/>
              <a:t>Managing Variations</a:t>
            </a:r>
            <a:endParaRPr lang="en-US" altLang="en-US" dirty="0"/>
          </a:p>
        </p:txBody>
      </p:sp>
      <p:sp>
        <p:nvSpPr>
          <p:cNvPr id="7" name="Rectangle 6"/>
          <p:cNvSpPr/>
          <p:nvPr/>
        </p:nvSpPr>
        <p:spPr>
          <a:xfrm>
            <a:off x="1524001" y="1"/>
            <a:ext cx="1960793" cy="276999"/>
          </a:xfrm>
          <a:prstGeom prst="rect">
            <a:avLst/>
          </a:prstGeom>
        </p:spPr>
        <p:txBody>
          <a:bodyPr wrap="none">
            <a:spAutoFit/>
          </a:bodyPr>
          <a:lstStyle/>
          <a:p>
            <a:pPr fontAlgn="auto">
              <a:spcBef>
                <a:spcPts val="0"/>
              </a:spcBef>
              <a:spcAft>
                <a:spcPts val="0"/>
              </a:spcAft>
              <a:defRPr/>
            </a:pPr>
            <a:r>
              <a:rPr lang="en-AU" sz="1200" kern="0">
                <a:solidFill>
                  <a:schemeClr val="bg1"/>
                </a:solidFill>
                <a:latin typeface="Arial" panose="020B0604020202020204" pitchFamily="34" charset="0"/>
              </a:rPr>
              <a:t>3. Contract Administration</a:t>
            </a:r>
          </a:p>
        </p:txBody>
      </p:sp>
      <p:sp>
        <p:nvSpPr>
          <p:cNvPr id="5" name="Rectangle 4">
            <a:extLst>
              <a:ext uri="{FF2B5EF4-FFF2-40B4-BE49-F238E27FC236}">
                <a16:creationId xmlns:a16="http://schemas.microsoft.com/office/drawing/2014/main" id="{9B5087B7-26DA-4954-A6C6-80B79653AA09}"/>
              </a:ext>
            </a:extLst>
          </p:cNvPr>
          <p:cNvSpPr/>
          <p:nvPr/>
        </p:nvSpPr>
        <p:spPr>
          <a:xfrm>
            <a:off x="355108" y="1635098"/>
            <a:ext cx="7719748" cy="4539704"/>
          </a:xfrm>
          <a:prstGeom prst="rect">
            <a:avLst/>
          </a:prstGeom>
        </p:spPr>
        <p:txBody>
          <a:bodyPr wrap="square">
            <a:spAutoFit/>
          </a:bodyPr>
          <a:lstStyle/>
          <a:p>
            <a:pPr marL="285750" lvl="1" indent="-285750">
              <a:spcAft>
                <a:spcPts val="600"/>
              </a:spcAft>
              <a:buFont typeface="Arial" panose="020B0604020202020204" pitchFamily="34" charset="0"/>
              <a:buChar char="•"/>
            </a:pPr>
            <a:r>
              <a:rPr lang="en-US" altLang="en-US" sz="1800" kern="0" dirty="0">
                <a:solidFill>
                  <a:schemeClr val="tx1"/>
                </a:solidFill>
                <a:latin typeface="Arial" panose="020B0604020202020204" pitchFamily="34" charset="0"/>
              </a:rPr>
              <a:t>Require early warning of potential claims</a:t>
            </a:r>
          </a:p>
          <a:p>
            <a:pPr marL="285750" lvl="1" indent="-285750">
              <a:spcAft>
                <a:spcPts val="600"/>
              </a:spcAft>
              <a:buFont typeface="Arial" panose="020B0604020202020204" pitchFamily="34" charset="0"/>
              <a:buChar char="•"/>
            </a:pPr>
            <a:r>
              <a:rPr lang="en-US" altLang="en-US" sz="1800" kern="0" dirty="0">
                <a:solidFill>
                  <a:schemeClr val="tx1"/>
                </a:solidFill>
                <a:latin typeface="Arial" panose="020B0604020202020204" pitchFamily="34" charset="0"/>
              </a:rPr>
              <a:t>Use a ‘change control’ procedure which:</a:t>
            </a:r>
          </a:p>
          <a:p>
            <a:pPr marL="628650" lvl="1" indent="-285750">
              <a:lnSpc>
                <a:spcPct val="120000"/>
              </a:lnSpc>
              <a:spcBef>
                <a:spcPct val="20000"/>
              </a:spcBef>
              <a:buFont typeface="Arial" panose="020B0604020202020204" pitchFamily="34" charset="0"/>
              <a:buChar char="•"/>
            </a:pPr>
            <a:r>
              <a:rPr lang="en-US" altLang="en-US" sz="1600" dirty="0">
                <a:solidFill>
                  <a:schemeClr val="tx1"/>
                </a:solidFill>
                <a:latin typeface="Arial" panose="020B0604020202020204" pitchFamily="34" charset="0"/>
              </a:rPr>
              <a:t>Ensures all changes are appropriately </a:t>
            </a:r>
            <a:r>
              <a:rPr lang="en-US" altLang="en-US" sz="1600" dirty="0" err="1">
                <a:solidFill>
                  <a:schemeClr val="tx1"/>
                </a:solidFill>
                <a:latin typeface="Arial" panose="020B0604020202020204" pitchFamily="34" charset="0"/>
              </a:rPr>
              <a:t>authorised</a:t>
            </a:r>
            <a:endParaRPr lang="en-US" altLang="en-US" sz="1600" dirty="0">
              <a:solidFill>
                <a:schemeClr val="tx1"/>
              </a:solidFill>
              <a:latin typeface="Arial" panose="020B0604020202020204" pitchFamily="34" charset="0"/>
            </a:endParaRPr>
          </a:p>
          <a:p>
            <a:pPr marL="628650" lvl="1" indent="-285750">
              <a:lnSpc>
                <a:spcPct val="120000"/>
              </a:lnSpc>
              <a:spcBef>
                <a:spcPct val="20000"/>
              </a:spcBef>
              <a:buFont typeface="Arial" panose="020B0604020202020204" pitchFamily="34" charset="0"/>
              <a:buChar char="•"/>
            </a:pPr>
            <a:r>
              <a:rPr lang="en-US" altLang="en-US" sz="1600" dirty="0">
                <a:solidFill>
                  <a:schemeClr val="tx1"/>
                </a:solidFill>
                <a:latin typeface="Arial" panose="020B0604020202020204" pitchFamily="34" charset="0"/>
              </a:rPr>
              <a:t>Records at least financial, time and quality impacts of the work covered by the variation along with the cumulative impact on the contract as a whole      </a:t>
            </a:r>
          </a:p>
          <a:p>
            <a:pPr marL="285750" lvl="1" indent="-285750">
              <a:spcAft>
                <a:spcPts val="600"/>
              </a:spcAft>
              <a:buFont typeface="Arial" panose="020B0604020202020204" pitchFamily="34" charset="0"/>
              <a:buChar char="•"/>
            </a:pPr>
            <a:r>
              <a:rPr lang="en-US" altLang="en-US" sz="1800" kern="0" dirty="0">
                <a:solidFill>
                  <a:schemeClr val="tx1"/>
                </a:solidFill>
                <a:latin typeface="Arial" panose="020B0604020202020204" pitchFamily="34" charset="0"/>
              </a:rPr>
              <a:t>Treat as getting a new contract</a:t>
            </a:r>
          </a:p>
          <a:p>
            <a:pPr marL="285750" lvl="1" indent="-285750">
              <a:spcAft>
                <a:spcPts val="600"/>
              </a:spcAft>
              <a:buFont typeface="Arial" panose="020B0604020202020204" pitchFamily="34" charset="0"/>
              <a:buChar char="•"/>
            </a:pPr>
            <a:r>
              <a:rPr lang="en-US" altLang="en-US" sz="1800" kern="0" dirty="0">
                <a:solidFill>
                  <a:schemeClr val="tx1"/>
                </a:solidFill>
                <a:latin typeface="Arial" panose="020B0604020202020204" pitchFamily="34" charset="0"/>
              </a:rPr>
              <a:t>Obtain a firm quotation</a:t>
            </a:r>
          </a:p>
          <a:p>
            <a:pPr marL="285750" lvl="1" indent="-285750">
              <a:spcAft>
                <a:spcPts val="600"/>
              </a:spcAft>
              <a:buFont typeface="Arial" panose="020B0604020202020204" pitchFamily="34" charset="0"/>
              <a:buChar char="•"/>
            </a:pPr>
            <a:r>
              <a:rPr lang="en-US" altLang="en-US" sz="1800" kern="0" dirty="0">
                <a:solidFill>
                  <a:schemeClr val="tx1"/>
                </a:solidFill>
                <a:latin typeface="Arial" panose="020B0604020202020204" pitchFamily="34" charset="0"/>
              </a:rPr>
              <a:t>Challenge the quoted price</a:t>
            </a:r>
          </a:p>
          <a:p>
            <a:pPr marL="285750" lvl="1" indent="-285750">
              <a:spcAft>
                <a:spcPts val="600"/>
              </a:spcAft>
              <a:buFont typeface="Arial" panose="020B0604020202020204" pitchFamily="34" charset="0"/>
              <a:buChar char="•"/>
            </a:pPr>
            <a:r>
              <a:rPr lang="en-US" altLang="en-US" sz="1800" kern="0" dirty="0">
                <a:solidFill>
                  <a:schemeClr val="tx1"/>
                </a:solidFill>
                <a:latin typeface="Arial" panose="020B0604020202020204" pitchFamily="34" charset="0"/>
              </a:rPr>
              <a:t>Look for a reduction in price</a:t>
            </a:r>
          </a:p>
          <a:p>
            <a:pPr marL="285750" lvl="1" indent="-285750">
              <a:spcAft>
                <a:spcPts val="600"/>
              </a:spcAft>
              <a:buFont typeface="Arial" panose="020B0604020202020204" pitchFamily="34" charset="0"/>
              <a:buChar char="•"/>
            </a:pPr>
            <a:r>
              <a:rPr lang="en-US" altLang="en-US" sz="1800" kern="0" dirty="0">
                <a:solidFill>
                  <a:schemeClr val="tx1"/>
                </a:solidFill>
                <a:latin typeface="Arial" panose="020B0604020202020204" pitchFamily="34" charset="0"/>
              </a:rPr>
              <a:t>Agree the full implication</a:t>
            </a:r>
          </a:p>
          <a:p>
            <a:pPr marL="285750" lvl="1" indent="-285750">
              <a:spcAft>
                <a:spcPts val="600"/>
              </a:spcAft>
              <a:buFont typeface="Arial" panose="020B0604020202020204" pitchFamily="34" charset="0"/>
              <a:buChar char="•"/>
            </a:pPr>
            <a:r>
              <a:rPr lang="en-US" altLang="en-US" sz="1800" kern="0" dirty="0">
                <a:solidFill>
                  <a:schemeClr val="tx1"/>
                </a:solidFill>
                <a:latin typeface="Arial" panose="020B0604020202020204" pitchFamily="34" charset="0"/>
              </a:rPr>
              <a:t>Keep all parties informed</a:t>
            </a:r>
          </a:p>
          <a:p>
            <a:pPr marL="285750" lvl="1" indent="-285750">
              <a:spcAft>
                <a:spcPts val="600"/>
              </a:spcAft>
              <a:buFont typeface="Arial" panose="020B0604020202020204" pitchFamily="34" charset="0"/>
              <a:buChar char="•"/>
            </a:pPr>
            <a:r>
              <a:rPr lang="en-US" altLang="en-US" sz="1800" kern="0" dirty="0">
                <a:solidFill>
                  <a:schemeClr val="tx1"/>
                </a:solidFill>
                <a:latin typeface="Arial" panose="020B0604020202020204" pitchFamily="34" charset="0"/>
              </a:rPr>
              <a:t>Keep full record in contract log</a:t>
            </a:r>
          </a:p>
          <a:p>
            <a:pPr marL="285750" lvl="1" indent="-285750">
              <a:spcAft>
                <a:spcPts val="600"/>
              </a:spcAft>
              <a:buFont typeface="Arial" panose="020B0604020202020204" pitchFamily="34" charset="0"/>
              <a:buChar char="•"/>
            </a:pPr>
            <a:r>
              <a:rPr lang="en-US" altLang="en-US" sz="1800" kern="0" dirty="0">
                <a:solidFill>
                  <a:schemeClr val="tx1"/>
                </a:solidFill>
                <a:latin typeface="Arial" panose="020B0604020202020204" pitchFamily="34" charset="0"/>
              </a:rPr>
              <a:t>Oral variations only in emergency……and confirm in writing</a:t>
            </a:r>
          </a:p>
        </p:txBody>
      </p:sp>
      <p:sp>
        <p:nvSpPr>
          <p:cNvPr id="25" name="Rectangle 24">
            <a:extLst>
              <a:ext uri="{FF2B5EF4-FFF2-40B4-BE49-F238E27FC236}">
                <a16:creationId xmlns:a16="http://schemas.microsoft.com/office/drawing/2014/main" id="{2C4C7A2F-0A99-FFB3-F4EC-D24BE0A2BDD9}"/>
              </a:ext>
            </a:extLst>
          </p:cNvPr>
          <p:cNvSpPr/>
          <p:nvPr/>
        </p:nvSpPr>
        <p:spPr bwMode="gray">
          <a:xfrm>
            <a:off x="8757138" y="1628774"/>
            <a:ext cx="3079755" cy="4314825"/>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28" name="Graphic 27" descr="Fork In Road outline">
            <a:extLst>
              <a:ext uri="{FF2B5EF4-FFF2-40B4-BE49-F238E27FC236}">
                <a16:creationId xmlns:a16="http://schemas.microsoft.com/office/drawing/2014/main" id="{C7E3CCE5-7156-2180-219E-1B0A8D9C91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04071" y="2793242"/>
            <a:ext cx="1985889" cy="1985889"/>
          </a:xfrm>
          <a:prstGeom prst="rect">
            <a:avLst/>
          </a:prstGeom>
        </p:spPr>
      </p:pic>
      <p:grpSp>
        <p:nvGrpSpPr>
          <p:cNvPr id="14" name="Group 13">
            <a:extLst>
              <a:ext uri="{FF2B5EF4-FFF2-40B4-BE49-F238E27FC236}">
                <a16:creationId xmlns:a16="http://schemas.microsoft.com/office/drawing/2014/main" id="{A59D1E04-FEEA-D824-BEB5-EC908E01C787}"/>
              </a:ext>
            </a:extLst>
          </p:cNvPr>
          <p:cNvGrpSpPr/>
          <p:nvPr/>
        </p:nvGrpSpPr>
        <p:grpSpPr>
          <a:xfrm>
            <a:off x="10526279" y="-102924"/>
            <a:ext cx="1731699" cy="1731699"/>
            <a:chOff x="10526279" y="-102924"/>
            <a:chExt cx="1731699" cy="1731699"/>
          </a:xfrm>
        </p:grpSpPr>
        <p:sp>
          <p:nvSpPr>
            <p:cNvPr id="4" name="Rectangle 3">
              <a:extLst>
                <a:ext uri="{FF2B5EF4-FFF2-40B4-BE49-F238E27FC236}">
                  <a16:creationId xmlns:a16="http://schemas.microsoft.com/office/drawing/2014/main" id="{DB41A1EA-BA02-4A98-BB71-5B1D383549FE}"/>
                </a:ext>
              </a:extLst>
            </p:cNvPr>
            <p:cNvSpPr/>
            <p:nvPr/>
          </p:nvSpPr>
          <p:spPr bwMode="gray">
            <a:xfrm>
              <a:off x="10576703" y="-24663"/>
              <a:ext cx="1631107" cy="1597736"/>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6" name="Picture 5">
              <a:extLst>
                <a:ext uri="{FF2B5EF4-FFF2-40B4-BE49-F238E27FC236}">
                  <a16:creationId xmlns:a16="http://schemas.microsoft.com/office/drawing/2014/main" id="{80DFD216-5C06-3819-F2F9-25F21BDD9A0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526279" y="-102924"/>
              <a:ext cx="1731699" cy="1731699"/>
            </a:xfrm>
            <a:prstGeom prst="rect">
              <a:avLst/>
            </a:prstGeom>
          </p:spPr>
        </p:pic>
        <p:sp>
          <p:nvSpPr>
            <p:cNvPr id="13" name="Freeform: Shape 12">
              <a:extLst>
                <a:ext uri="{FF2B5EF4-FFF2-40B4-BE49-F238E27FC236}">
                  <a16:creationId xmlns:a16="http://schemas.microsoft.com/office/drawing/2014/main" id="{9C0C584D-283A-E1C0-C660-82AAA2144567}"/>
                </a:ext>
              </a:extLst>
            </p:cNvPr>
            <p:cNvSpPr/>
            <p:nvPr/>
          </p:nvSpPr>
          <p:spPr bwMode="gray">
            <a:xfrm>
              <a:off x="10815320" y="71120"/>
              <a:ext cx="1282700" cy="1394460"/>
            </a:xfrm>
            <a:custGeom>
              <a:avLst/>
              <a:gdLst>
                <a:gd name="connsiteX0" fmla="*/ 528320 w 1282700"/>
                <a:gd name="connsiteY0" fmla="*/ 0 h 1394460"/>
                <a:gd name="connsiteX1" fmla="*/ 916940 w 1282700"/>
                <a:gd name="connsiteY1" fmla="*/ 76200 h 1394460"/>
                <a:gd name="connsiteX2" fmla="*/ 1160780 w 1282700"/>
                <a:gd name="connsiteY2" fmla="*/ 271780 h 1394460"/>
                <a:gd name="connsiteX3" fmla="*/ 1282700 w 1282700"/>
                <a:gd name="connsiteY3" fmla="*/ 637540 h 1394460"/>
                <a:gd name="connsiteX4" fmla="*/ 1201420 w 1282700"/>
                <a:gd name="connsiteY4" fmla="*/ 939800 h 1394460"/>
                <a:gd name="connsiteX5" fmla="*/ 881380 w 1282700"/>
                <a:gd name="connsiteY5" fmla="*/ 1310640 h 1394460"/>
                <a:gd name="connsiteX6" fmla="*/ 543476 w 1282700"/>
                <a:gd name="connsiteY6" fmla="*/ 1333293 h 1394460"/>
                <a:gd name="connsiteX7" fmla="*/ 510540 w 1282700"/>
                <a:gd name="connsiteY7" fmla="*/ 1394460 h 1394460"/>
                <a:gd name="connsiteX8" fmla="*/ 142240 w 1282700"/>
                <a:gd name="connsiteY8" fmla="*/ 1214120 h 1394460"/>
                <a:gd name="connsiteX9" fmla="*/ 201893 w 1282700"/>
                <a:gd name="connsiteY9" fmla="*/ 1143478 h 1394460"/>
                <a:gd name="connsiteX10" fmla="*/ 160020 w 1282700"/>
                <a:gd name="connsiteY10" fmla="*/ 1109980 h 1394460"/>
                <a:gd name="connsiteX11" fmla="*/ 60960 w 1282700"/>
                <a:gd name="connsiteY11" fmla="*/ 980440 h 1394460"/>
                <a:gd name="connsiteX12" fmla="*/ 15240 w 1282700"/>
                <a:gd name="connsiteY12" fmla="*/ 878840 h 1394460"/>
                <a:gd name="connsiteX13" fmla="*/ 0 w 1282700"/>
                <a:gd name="connsiteY13" fmla="*/ 795020 h 1394460"/>
                <a:gd name="connsiteX14" fmla="*/ 101600 w 1282700"/>
                <a:gd name="connsiteY14" fmla="*/ 774700 h 1394460"/>
                <a:gd name="connsiteX15" fmla="*/ 137160 w 1282700"/>
                <a:gd name="connsiteY15" fmla="*/ 731520 h 1394460"/>
                <a:gd name="connsiteX16" fmla="*/ 177800 w 1282700"/>
                <a:gd name="connsiteY16" fmla="*/ 759460 h 1394460"/>
                <a:gd name="connsiteX17" fmla="*/ 375920 w 1282700"/>
                <a:gd name="connsiteY17" fmla="*/ 723900 h 1394460"/>
                <a:gd name="connsiteX18" fmla="*/ 378460 w 1282700"/>
                <a:gd name="connsiteY18" fmla="*/ 731520 h 1394460"/>
                <a:gd name="connsiteX19" fmla="*/ 444500 w 1282700"/>
                <a:gd name="connsiteY19" fmla="*/ 815340 h 1394460"/>
                <a:gd name="connsiteX20" fmla="*/ 556260 w 1282700"/>
                <a:gd name="connsiteY20" fmla="*/ 871220 h 1394460"/>
                <a:gd name="connsiteX21" fmla="*/ 670560 w 1282700"/>
                <a:gd name="connsiteY21" fmla="*/ 853440 h 1394460"/>
                <a:gd name="connsiteX22" fmla="*/ 731520 w 1282700"/>
                <a:gd name="connsiteY22" fmla="*/ 789940 h 1394460"/>
                <a:gd name="connsiteX23" fmla="*/ 764540 w 1282700"/>
                <a:gd name="connsiteY23" fmla="*/ 693420 h 1394460"/>
                <a:gd name="connsiteX24" fmla="*/ 688340 w 1282700"/>
                <a:gd name="connsiteY24" fmla="*/ 556260 h 1394460"/>
                <a:gd name="connsiteX25" fmla="*/ 553720 w 1282700"/>
                <a:gd name="connsiteY25" fmla="*/ 533400 h 1394460"/>
                <a:gd name="connsiteX26" fmla="*/ 424180 w 1282700"/>
                <a:gd name="connsiteY26" fmla="*/ 599440 h 1394460"/>
                <a:gd name="connsiteX27" fmla="*/ 236220 w 1282700"/>
                <a:gd name="connsiteY27" fmla="*/ 495300 h 1394460"/>
                <a:gd name="connsiteX28" fmla="*/ 205740 w 1282700"/>
                <a:gd name="connsiteY28" fmla="*/ 434340 h 1394460"/>
                <a:gd name="connsiteX29" fmla="*/ 167640 w 1282700"/>
                <a:gd name="connsiteY29" fmla="*/ 449580 h 1394460"/>
                <a:gd name="connsiteX30" fmla="*/ 60960 w 1282700"/>
                <a:gd name="connsiteY30" fmla="*/ 391160 h 1394460"/>
                <a:gd name="connsiteX31" fmla="*/ 170180 w 1282700"/>
                <a:gd name="connsiteY31" fmla="*/ 259080 h 1394460"/>
                <a:gd name="connsiteX32" fmla="*/ 187960 w 1282700"/>
                <a:gd name="connsiteY32" fmla="*/ 246380 h 1394460"/>
                <a:gd name="connsiteX33" fmla="*/ 259080 w 1282700"/>
                <a:gd name="connsiteY33" fmla="*/ 198120 h 1394460"/>
                <a:gd name="connsiteX34" fmla="*/ 360680 w 1282700"/>
                <a:gd name="connsiteY34" fmla="*/ 139700 h 1394460"/>
                <a:gd name="connsiteX35" fmla="*/ 378460 w 1282700"/>
                <a:gd name="connsiteY35" fmla="*/ 144780 h 1394460"/>
                <a:gd name="connsiteX36" fmla="*/ 358140 w 1282700"/>
                <a:gd name="connsiteY36" fmla="*/ 81280 h 139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82700" h="1394460">
                  <a:moveTo>
                    <a:pt x="528320" y="0"/>
                  </a:moveTo>
                  <a:lnTo>
                    <a:pt x="916940" y="76200"/>
                  </a:lnTo>
                  <a:lnTo>
                    <a:pt x="1160780" y="271780"/>
                  </a:lnTo>
                  <a:lnTo>
                    <a:pt x="1282700" y="637540"/>
                  </a:lnTo>
                  <a:lnTo>
                    <a:pt x="1201420" y="939800"/>
                  </a:lnTo>
                  <a:lnTo>
                    <a:pt x="881380" y="1310640"/>
                  </a:lnTo>
                  <a:lnTo>
                    <a:pt x="543476" y="1333293"/>
                  </a:lnTo>
                  <a:lnTo>
                    <a:pt x="510540" y="1394460"/>
                  </a:lnTo>
                  <a:lnTo>
                    <a:pt x="142240" y="1214120"/>
                  </a:lnTo>
                  <a:lnTo>
                    <a:pt x="201893" y="1143478"/>
                  </a:lnTo>
                  <a:lnTo>
                    <a:pt x="160020" y="1109980"/>
                  </a:lnTo>
                  <a:lnTo>
                    <a:pt x="60960" y="980440"/>
                  </a:lnTo>
                  <a:lnTo>
                    <a:pt x="15240" y="878840"/>
                  </a:lnTo>
                  <a:lnTo>
                    <a:pt x="0" y="795020"/>
                  </a:lnTo>
                  <a:lnTo>
                    <a:pt x="101600" y="774700"/>
                  </a:lnTo>
                  <a:lnTo>
                    <a:pt x="137160" y="731520"/>
                  </a:lnTo>
                  <a:lnTo>
                    <a:pt x="177800" y="759460"/>
                  </a:lnTo>
                  <a:lnTo>
                    <a:pt x="375920" y="723900"/>
                  </a:lnTo>
                  <a:lnTo>
                    <a:pt x="378460" y="731520"/>
                  </a:lnTo>
                  <a:lnTo>
                    <a:pt x="444500" y="815340"/>
                  </a:lnTo>
                  <a:lnTo>
                    <a:pt x="556260" y="871220"/>
                  </a:lnTo>
                  <a:lnTo>
                    <a:pt x="670560" y="853440"/>
                  </a:lnTo>
                  <a:lnTo>
                    <a:pt x="731520" y="789940"/>
                  </a:lnTo>
                  <a:lnTo>
                    <a:pt x="764540" y="693420"/>
                  </a:lnTo>
                  <a:lnTo>
                    <a:pt x="688340" y="556260"/>
                  </a:lnTo>
                  <a:lnTo>
                    <a:pt x="553720" y="533400"/>
                  </a:lnTo>
                  <a:lnTo>
                    <a:pt x="424180" y="599440"/>
                  </a:lnTo>
                  <a:lnTo>
                    <a:pt x="236220" y="495300"/>
                  </a:lnTo>
                  <a:lnTo>
                    <a:pt x="205740" y="434340"/>
                  </a:lnTo>
                  <a:lnTo>
                    <a:pt x="167640" y="449580"/>
                  </a:lnTo>
                  <a:lnTo>
                    <a:pt x="60960" y="391160"/>
                  </a:lnTo>
                  <a:lnTo>
                    <a:pt x="170180" y="259080"/>
                  </a:lnTo>
                  <a:lnTo>
                    <a:pt x="187960" y="246380"/>
                  </a:lnTo>
                  <a:lnTo>
                    <a:pt x="259080" y="198120"/>
                  </a:lnTo>
                  <a:lnTo>
                    <a:pt x="360680" y="139700"/>
                  </a:lnTo>
                  <a:lnTo>
                    <a:pt x="378460" y="144780"/>
                  </a:lnTo>
                  <a:lnTo>
                    <a:pt x="358140" y="81280"/>
                  </a:lnTo>
                  <a:close/>
                </a:path>
              </a:pathLst>
            </a:cu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spTree>
    <p:custDataLst>
      <p:tags r:id="rId1"/>
    </p:custDataLst>
    <p:extLst>
      <p:ext uri="{BB962C8B-B14F-4D97-AF65-F5344CB8AC3E}">
        <p14:creationId xmlns:p14="http://schemas.microsoft.com/office/powerpoint/2010/main" val="15552370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btfpColumnIndicatorGroup2">
            <a:extLst>
              <a:ext uri="{FF2B5EF4-FFF2-40B4-BE49-F238E27FC236}">
                <a16:creationId xmlns:a16="http://schemas.microsoft.com/office/drawing/2014/main" id="{7A61EA35-D0F3-93E6-A088-63B31A03F181}"/>
              </a:ext>
            </a:extLst>
          </p:cNvPr>
          <p:cNvGrpSpPr/>
          <p:nvPr/>
        </p:nvGrpSpPr>
        <p:grpSpPr>
          <a:xfrm>
            <a:off x="0" y="6926580"/>
            <a:ext cx="12192000" cy="137160"/>
            <a:chOff x="0" y="6926580"/>
            <a:chExt cx="12192000" cy="137160"/>
          </a:xfrm>
        </p:grpSpPr>
        <p:sp>
          <p:nvSpPr>
            <p:cNvPr id="30" name="btfpColumnGapBlocker539923">
              <a:extLst>
                <a:ext uri="{FF2B5EF4-FFF2-40B4-BE49-F238E27FC236}">
                  <a16:creationId xmlns:a16="http://schemas.microsoft.com/office/drawing/2014/main" id="{E62A1DE6-D204-3193-00B2-068005A66D71}"/>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sp>
          <p:nvSpPr>
            <p:cNvPr id="28" name="btfpColumnGapBlocker540118">
              <a:extLst>
                <a:ext uri="{FF2B5EF4-FFF2-40B4-BE49-F238E27FC236}">
                  <a16:creationId xmlns:a16="http://schemas.microsoft.com/office/drawing/2014/main" id="{1FF9DEB5-F9F0-0A9F-8E06-C19275FB6C40}"/>
                </a:ext>
              </a:extLst>
            </p:cNvPr>
            <p:cNvSpPr/>
            <p:nvPr/>
          </p:nvSpPr>
          <p:spPr bwMode="gray">
            <a:xfrm>
              <a:off x="5835650"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cxnSp>
          <p:nvCxnSpPr>
            <p:cNvPr id="26" name="btfpColumnIndicator542524">
              <a:extLst>
                <a:ext uri="{FF2B5EF4-FFF2-40B4-BE49-F238E27FC236}">
                  <a16:creationId xmlns:a16="http://schemas.microsoft.com/office/drawing/2014/main" id="{EAD6AF44-949A-DC22-E6FC-4F725F8081BD}"/>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4" name="btfpColumnIndicator514353">
              <a:extLst>
                <a:ext uri="{FF2B5EF4-FFF2-40B4-BE49-F238E27FC236}">
                  <a16:creationId xmlns:a16="http://schemas.microsoft.com/office/drawing/2014/main" id="{1B78173E-FBCC-7B49-9B71-01391DD674E7}"/>
                </a:ext>
              </a:extLst>
            </p:cNvPr>
            <p:cNvCxnSpPr/>
            <p:nvPr/>
          </p:nvCxnSpPr>
          <p:spPr bwMode="gray">
            <a:xfrm flipV="1">
              <a:off x="63690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2" name="btfpColumnGapBlocker995594">
              <a:extLst>
                <a:ext uri="{FF2B5EF4-FFF2-40B4-BE49-F238E27FC236}">
                  <a16:creationId xmlns:a16="http://schemas.microsoft.com/office/drawing/2014/main" id="{E3979887-A5C3-440B-1B41-3C887270F3BD}"/>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cxnSp>
          <p:nvCxnSpPr>
            <p:cNvPr id="20" name="btfpColumnIndicator172669">
              <a:extLst>
                <a:ext uri="{FF2B5EF4-FFF2-40B4-BE49-F238E27FC236}">
                  <a16:creationId xmlns:a16="http://schemas.microsoft.com/office/drawing/2014/main" id="{69E27951-2714-77E4-B7D8-640E95E4621C}"/>
                </a:ext>
              </a:extLst>
            </p:cNvPr>
            <p:cNvCxnSpPr/>
            <p:nvPr/>
          </p:nvCxnSpPr>
          <p:spPr bwMode="gray">
            <a:xfrm flipV="1">
              <a:off x="58356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8" name="btfpColumnIndicator734397">
              <a:extLst>
                <a:ext uri="{FF2B5EF4-FFF2-40B4-BE49-F238E27FC236}">
                  <a16:creationId xmlns:a16="http://schemas.microsoft.com/office/drawing/2014/main" id="{17AC701A-00A8-0CDB-12ED-5CE37AE3596A}"/>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1" name="btfpColumnIndicatorGroup1">
            <a:extLst>
              <a:ext uri="{FF2B5EF4-FFF2-40B4-BE49-F238E27FC236}">
                <a16:creationId xmlns:a16="http://schemas.microsoft.com/office/drawing/2014/main" id="{849EBE6B-083C-8561-FD31-B74409476E1A}"/>
              </a:ext>
            </a:extLst>
          </p:cNvPr>
          <p:cNvGrpSpPr/>
          <p:nvPr/>
        </p:nvGrpSpPr>
        <p:grpSpPr>
          <a:xfrm>
            <a:off x="0" y="-205740"/>
            <a:ext cx="12192000" cy="137160"/>
            <a:chOff x="0" y="-205740"/>
            <a:chExt cx="12192000" cy="137160"/>
          </a:xfrm>
        </p:grpSpPr>
        <p:sp>
          <p:nvSpPr>
            <p:cNvPr id="29" name="btfpColumnGapBlocker228201">
              <a:extLst>
                <a:ext uri="{FF2B5EF4-FFF2-40B4-BE49-F238E27FC236}">
                  <a16:creationId xmlns:a16="http://schemas.microsoft.com/office/drawing/2014/main" id="{44E63CF0-0BFD-B447-8AB4-196F5F7D9904}"/>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sp>
          <p:nvSpPr>
            <p:cNvPr id="27" name="btfpColumnGapBlocker627399">
              <a:extLst>
                <a:ext uri="{FF2B5EF4-FFF2-40B4-BE49-F238E27FC236}">
                  <a16:creationId xmlns:a16="http://schemas.microsoft.com/office/drawing/2014/main" id="{A4DF1F1E-2463-4198-6F84-8C5296E5B332}"/>
                </a:ext>
              </a:extLst>
            </p:cNvPr>
            <p:cNvSpPr/>
            <p:nvPr/>
          </p:nvSpPr>
          <p:spPr bwMode="gray">
            <a:xfrm>
              <a:off x="5835650"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cxnSp>
          <p:nvCxnSpPr>
            <p:cNvPr id="25" name="btfpColumnIndicator539072">
              <a:extLst>
                <a:ext uri="{FF2B5EF4-FFF2-40B4-BE49-F238E27FC236}">
                  <a16:creationId xmlns:a16="http://schemas.microsoft.com/office/drawing/2014/main" id="{A6E503C5-F1AB-0603-294D-C93E76369755}"/>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3" name="btfpColumnIndicator416306">
              <a:extLst>
                <a:ext uri="{FF2B5EF4-FFF2-40B4-BE49-F238E27FC236}">
                  <a16:creationId xmlns:a16="http://schemas.microsoft.com/office/drawing/2014/main" id="{74323929-44FE-FA67-D859-80445468F9EF}"/>
                </a:ext>
              </a:extLst>
            </p:cNvPr>
            <p:cNvCxnSpPr/>
            <p:nvPr/>
          </p:nvCxnSpPr>
          <p:spPr bwMode="gray">
            <a:xfrm flipV="1">
              <a:off x="63690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1" name="btfpColumnGapBlocker663681">
              <a:extLst>
                <a:ext uri="{FF2B5EF4-FFF2-40B4-BE49-F238E27FC236}">
                  <a16:creationId xmlns:a16="http://schemas.microsoft.com/office/drawing/2014/main" id="{5B814517-FC8F-F42B-34F4-4653F5A6C7A9}"/>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cxnSp>
          <p:nvCxnSpPr>
            <p:cNvPr id="19" name="btfpColumnIndicator273281">
              <a:extLst>
                <a:ext uri="{FF2B5EF4-FFF2-40B4-BE49-F238E27FC236}">
                  <a16:creationId xmlns:a16="http://schemas.microsoft.com/office/drawing/2014/main" id="{A033CEEB-906D-FDC3-28B1-D5FA80B2DF9F}"/>
                </a:ext>
              </a:extLst>
            </p:cNvPr>
            <p:cNvCxnSpPr/>
            <p:nvPr/>
          </p:nvCxnSpPr>
          <p:spPr bwMode="gray">
            <a:xfrm flipV="1">
              <a:off x="58356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7" name="btfpColumnIndicator108274">
              <a:extLst>
                <a:ext uri="{FF2B5EF4-FFF2-40B4-BE49-F238E27FC236}">
                  <a16:creationId xmlns:a16="http://schemas.microsoft.com/office/drawing/2014/main" id="{2315A92E-549D-71FD-3A5C-19C0883B0CD4}"/>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33" name="AgendaTitle">
            <a:extLst>
              <a:ext uri="{FF2B5EF4-FFF2-40B4-BE49-F238E27FC236}">
                <a16:creationId xmlns:a16="http://schemas.microsoft.com/office/drawing/2014/main" id="{1FD89E6E-129F-B4E4-F2ED-C4F113D714B5}"/>
              </a:ext>
            </a:extLst>
          </p:cNvPr>
          <p:cNvSpPr txBox="1"/>
          <p:nvPr/>
        </p:nvSpPr>
        <p:spPr bwMode="gray">
          <a:xfrm>
            <a:off x="634999" y="4879835"/>
            <a:ext cx="1642532" cy="420277"/>
          </a:xfrm>
          <a:prstGeom prst="rect">
            <a:avLst/>
          </a:prstGeom>
          <a:noFill/>
        </p:spPr>
        <p:txBody>
          <a:bodyPr vert="horz" wrap="square" lIns="18136" tIns="25226" rIns="72073" bIns="25226" rtlCol="0">
            <a:spAutoFit/>
          </a:bodyPr>
          <a:lstStyle/>
          <a:p>
            <a:pPr marL="0" indent="0">
              <a:buNone/>
            </a:pPr>
            <a:r>
              <a:rPr lang="en-US" sz="1200" b="1" cap="all" spc="450" dirty="0">
                <a:latin typeface="+mn-lt"/>
              </a:rPr>
              <a:t>Learning objectives</a:t>
            </a:r>
          </a:p>
        </p:txBody>
      </p:sp>
      <p:cxnSp>
        <p:nvCxnSpPr>
          <p:cNvPr id="34" name="AgendaLine">
            <a:extLst>
              <a:ext uri="{FF2B5EF4-FFF2-40B4-BE49-F238E27FC236}">
                <a16:creationId xmlns:a16="http://schemas.microsoft.com/office/drawing/2014/main" id="{11F073CE-A77D-4965-147B-F407A351530E}"/>
              </a:ext>
            </a:extLst>
          </p:cNvPr>
          <p:cNvCxnSpPr/>
          <p:nvPr/>
        </p:nvCxnSpPr>
        <p:spPr bwMode="gray">
          <a:xfrm>
            <a:off x="334963" y="4447931"/>
            <a:ext cx="11522075" cy="0"/>
          </a:xfrm>
          <a:prstGeom prst="line">
            <a:avLst/>
          </a:prstGeom>
          <a:ln w="19050" cap="flat" cmpd="sng" algn="ctr">
            <a:solidFill>
              <a:srgbClr val="002458"/>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B44FE13-8370-5FB7-CF54-C07FB19CFAB6}"/>
              </a:ext>
            </a:extLst>
          </p:cNvPr>
          <p:cNvSpPr/>
          <p:nvPr/>
        </p:nvSpPr>
        <p:spPr bwMode="gray">
          <a:xfrm>
            <a:off x="634996" y="3036438"/>
            <a:ext cx="1438245" cy="1274884"/>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r>
              <a:rPr lang="en-US" sz="1400" b="1" dirty="0">
                <a:solidFill>
                  <a:srgbClr val="002458"/>
                </a:solidFill>
              </a:rPr>
              <a:t>Contract </a:t>
            </a:r>
            <a:r>
              <a:rPr lang="en-US" sz="1400" b="1">
                <a:solidFill>
                  <a:srgbClr val="002458"/>
                </a:solidFill>
              </a:rPr>
              <a:t>Management Principles</a:t>
            </a:r>
            <a:endParaRPr lang="en-US" sz="1400" b="1">
              <a:solidFill>
                <a:srgbClr val="002458"/>
              </a:solidFill>
              <a:cs typeface="Arial"/>
            </a:endParaRPr>
          </a:p>
          <a:p>
            <a:pPr marL="0" indent="0">
              <a:buNone/>
            </a:pPr>
            <a:endParaRPr lang="en-US" sz="1400" b="1" dirty="0">
              <a:solidFill>
                <a:srgbClr val="002458"/>
              </a:solidFill>
            </a:endParaRPr>
          </a:p>
        </p:txBody>
      </p:sp>
      <p:sp>
        <p:nvSpPr>
          <p:cNvPr id="36" name="Rectangle 35">
            <a:extLst>
              <a:ext uri="{FF2B5EF4-FFF2-40B4-BE49-F238E27FC236}">
                <a16:creationId xmlns:a16="http://schemas.microsoft.com/office/drawing/2014/main" id="{E5A817F4-36E3-873C-0B03-8A92E32D9121}"/>
              </a:ext>
            </a:extLst>
          </p:cNvPr>
          <p:cNvSpPr/>
          <p:nvPr/>
        </p:nvSpPr>
        <p:spPr bwMode="gray">
          <a:xfrm>
            <a:off x="2277531" y="3531736"/>
            <a:ext cx="1371600" cy="779585"/>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indent="0">
              <a:buNone/>
            </a:pPr>
            <a:r>
              <a:rPr lang="en-US" sz="1400" dirty="0">
                <a:solidFill>
                  <a:schemeClr val="tx1"/>
                </a:solidFill>
              </a:rPr>
              <a:t>Contract Management Enablers</a:t>
            </a:r>
          </a:p>
          <a:p>
            <a:pPr marL="0" indent="0">
              <a:buNone/>
            </a:pPr>
            <a:endParaRPr lang="en-US" sz="1400" dirty="0">
              <a:solidFill>
                <a:schemeClr val="tx1"/>
              </a:solidFill>
            </a:endParaRPr>
          </a:p>
        </p:txBody>
      </p:sp>
      <p:sp>
        <p:nvSpPr>
          <p:cNvPr id="39" name="AgendaEmphasisBar">
            <a:extLst>
              <a:ext uri="{FF2B5EF4-FFF2-40B4-BE49-F238E27FC236}">
                <a16:creationId xmlns:a16="http://schemas.microsoft.com/office/drawing/2014/main" id="{0F442C44-3747-9D06-0850-3E71DB77ED43}"/>
              </a:ext>
            </a:extLst>
          </p:cNvPr>
          <p:cNvSpPr/>
          <p:nvPr/>
        </p:nvSpPr>
        <p:spPr bwMode="gray">
          <a:xfrm rot="16200000">
            <a:off x="1273089" y="3698632"/>
            <a:ext cx="95417" cy="1371600"/>
          </a:xfrm>
          <a:prstGeom prst="rect">
            <a:avLst/>
          </a:prstGeom>
          <a:solidFill>
            <a:srgbClr val="002458"/>
          </a:solidFill>
          <a:ln w="9525" cap="flat" cmpd="sng" algn="ctr">
            <a:solidFill>
              <a:srgbClr val="002458"/>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rgbClr val="FFFFFF"/>
              </a:solidFill>
            </a:endParaRPr>
          </a:p>
        </p:txBody>
      </p:sp>
      <p:sp>
        <p:nvSpPr>
          <p:cNvPr id="42" name="Rectangle 41">
            <a:extLst>
              <a:ext uri="{FF2B5EF4-FFF2-40B4-BE49-F238E27FC236}">
                <a16:creationId xmlns:a16="http://schemas.microsoft.com/office/drawing/2014/main" id="{97437313-93C8-0E09-1329-965C6750F039}"/>
              </a:ext>
            </a:extLst>
          </p:cNvPr>
          <p:cNvSpPr/>
          <p:nvPr/>
        </p:nvSpPr>
        <p:spPr bwMode="gray">
          <a:xfrm>
            <a:off x="10490200" y="3531737"/>
            <a:ext cx="1371600" cy="779586"/>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indent="0">
              <a:buNone/>
            </a:pPr>
            <a:r>
              <a:rPr lang="en-US" sz="1400" dirty="0">
                <a:solidFill>
                  <a:schemeClr val="tx1"/>
                </a:solidFill>
              </a:rPr>
              <a:t>Summary and Review</a:t>
            </a:r>
          </a:p>
          <a:p>
            <a:pPr marL="0" indent="0">
              <a:buNone/>
            </a:pPr>
            <a:endParaRPr lang="en-US" sz="1400" dirty="0">
              <a:solidFill>
                <a:schemeClr val="tx1"/>
              </a:solidFill>
            </a:endParaRPr>
          </a:p>
          <a:p>
            <a:pPr marL="0" indent="0">
              <a:buNone/>
            </a:pPr>
            <a:endParaRPr lang="en-US" sz="1400" dirty="0">
              <a:solidFill>
                <a:schemeClr val="tx1"/>
              </a:solidFill>
            </a:endParaRPr>
          </a:p>
        </p:txBody>
      </p:sp>
      <p:grpSp>
        <p:nvGrpSpPr>
          <p:cNvPr id="43" name="Group 42">
            <a:extLst>
              <a:ext uri="{FF2B5EF4-FFF2-40B4-BE49-F238E27FC236}">
                <a16:creationId xmlns:a16="http://schemas.microsoft.com/office/drawing/2014/main" id="{BC1A1F2E-E970-3C8C-A8DF-47F8C73780DB}"/>
              </a:ext>
            </a:extLst>
          </p:cNvPr>
          <p:cNvGrpSpPr/>
          <p:nvPr/>
        </p:nvGrpSpPr>
        <p:grpSpPr>
          <a:xfrm>
            <a:off x="2142064" y="2724762"/>
            <a:ext cx="8212670" cy="1566978"/>
            <a:chOff x="2142064" y="3763108"/>
            <a:chExt cx="8212670" cy="445477"/>
          </a:xfrm>
        </p:grpSpPr>
        <p:cxnSp>
          <p:nvCxnSpPr>
            <p:cNvPr id="44" name="Straight Connector 43">
              <a:extLst>
                <a:ext uri="{FF2B5EF4-FFF2-40B4-BE49-F238E27FC236}">
                  <a16:creationId xmlns:a16="http://schemas.microsoft.com/office/drawing/2014/main" id="{09239386-A595-AEC3-FE5D-830D5BA83110}"/>
                </a:ext>
              </a:extLst>
            </p:cNvPr>
            <p:cNvCxnSpPr/>
            <p:nvPr/>
          </p:nvCxnSpPr>
          <p:spPr bwMode="gray">
            <a:xfrm>
              <a:off x="2142064"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3BE81A0-1323-7991-4A61-4CD4B0FAA47B}"/>
                </a:ext>
              </a:extLst>
            </p:cNvPr>
            <p:cNvCxnSpPr/>
            <p:nvPr/>
          </p:nvCxnSpPr>
          <p:spPr bwMode="gray">
            <a:xfrm>
              <a:off x="3784598"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FDA9F9A-597B-B183-BA2B-ACD0B742F3EC}"/>
                </a:ext>
              </a:extLst>
            </p:cNvPr>
            <p:cNvCxnSpPr/>
            <p:nvPr/>
          </p:nvCxnSpPr>
          <p:spPr bwMode="gray">
            <a:xfrm>
              <a:off x="10354734"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F651B8C-6BB0-4B0F-7DB5-6D0283421E9B}"/>
                </a:ext>
              </a:extLst>
            </p:cNvPr>
            <p:cNvCxnSpPr/>
            <p:nvPr/>
          </p:nvCxnSpPr>
          <p:spPr bwMode="gray">
            <a:xfrm>
              <a:off x="7069666"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7A922C2-B771-01C9-4AB5-5A98CFD6C1AF}"/>
                </a:ext>
              </a:extLst>
            </p:cNvPr>
            <p:cNvCxnSpPr/>
            <p:nvPr/>
          </p:nvCxnSpPr>
          <p:spPr bwMode="gray">
            <a:xfrm>
              <a:off x="5427132"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DA9F183-F1EC-0509-2543-8025D5E94C48}"/>
                </a:ext>
              </a:extLst>
            </p:cNvPr>
            <p:cNvCxnSpPr/>
            <p:nvPr/>
          </p:nvCxnSpPr>
          <p:spPr bwMode="gray">
            <a:xfrm>
              <a:off x="8712200"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50" name="Text Placeholder 13">
            <a:extLst>
              <a:ext uri="{FF2B5EF4-FFF2-40B4-BE49-F238E27FC236}">
                <a16:creationId xmlns:a16="http://schemas.microsoft.com/office/drawing/2014/main" id="{A702650A-D771-9F12-2588-AB46A6D28FA9}"/>
              </a:ext>
            </a:extLst>
          </p:cNvPr>
          <p:cNvSpPr txBox="1">
            <a:spLocks/>
          </p:cNvSpPr>
          <p:nvPr/>
        </p:nvSpPr>
        <p:spPr>
          <a:xfrm>
            <a:off x="533394" y="5345093"/>
            <a:ext cx="4328317" cy="738664"/>
          </a:xfrm>
          <a:prstGeom prst="rect">
            <a:avLst/>
          </a:prstGeom>
        </p:spPr>
        <p:txBody>
          <a:bodyPr wrap="square">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896938" indent="-177800" algn="l" defTabSz="914400" rtl="0" eaLnBrk="1" latinLnBrk="0" hangingPunct="1">
              <a:lnSpc>
                <a:spcPct val="100000"/>
              </a:lnSpc>
              <a:spcBef>
                <a:spcPts val="500"/>
              </a:spcBef>
              <a:buFont typeface="Arial" panose="020B0604020202020204" pitchFamily="34" charset="0"/>
              <a:buChar char="›"/>
              <a:tabLst>
                <a:tab pos="896938" algn="l"/>
              </a:tabLst>
              <a:defRPr sz="1400" kern="1200">
                <a:solidFill>
                  <a:schemeClr val="tx1"/>
                </a:solidFill>
                <a:latin typeface="+mn-lt"/>
                <a:ea typeface="+mn-ea"/>
                <a:cs typeface="+mn-cs"/>
              </a:defRPr>
            </a:lvl3pPr>
            <a:lvl4pPr marL="1163638" indent="-2667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339850" indent="-176213"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400" kern="0" dirty="0">
                <a:solidFill>
                  <a:srgbClr val="002458"/>
                </a:solidFill>
              </a:rPr>
              <a:t>To acquire a high level understanding of concepts and principles essential for a Contract Manager</a:t>
            </a:r>
          </a:p>
          <a:p>
            <a:pPr marL="0" indent="0">
              <a:spcBef>
                <a:spcPts val="0"/>
              </a:spcBef>
              <a:buNone/>
            </a:pPr>
            <a:endParaRPr lang="en-US" sz="1400" kern="0" dirty="0">
              <a:solidFill>
                <a:srgbClr val="002458"/>
              </a:solidFill>
            </a:endParaRPr>
          </a:p>
        </p:txBody>
      </p:sp>
      <p:cxnSp>
        <p:nvCxnSpPr>
          <p:cNvPr id="51" name="Straight Arrow Connector 50">
            <a:extLst>
              <a:ext uri="{FF2B5EF4-FFF2-40B4-BE49-F238E27FC236}">
                <a16:creationId xmlns:a16="http://schemas.microsoft.com/office/drawing/2014/main" id="{2212E9E9-9DD1-AF21-A5E9-73DA0E6D933D}"/>
              </a:ext>
            </a:extLst>
          </p:cNvPr>
          <p:cNvCxnSpPr>
            <a:cxnSpLocks/>
          </p:cNvCxnSpPr>
          <p:nvPr/>
        </p:nvCxnSpPr>
        <p:spPr>
          <a:xfrm>
            <a:off x="1249571" y="4432141"/>
            <a:ext cx="0" cy="362277"/>
          </a:xfrm>
          <a:prstGeom prst="straightConnector1">
            <a:avLst/>
          </a:prstGeom>
          <a:ln w="9525" cap="flat" cmpd="sng" algn="ctr">
            <a:solidFill>
              <a:srgbClr val="002458"/>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E8823A0-3DFB-71C0-46F8-8F9E69357E96}"/>
              </a:ext>
            </a:extLst>
          </p:cNvPr>
          <p:cNvSpPr/>
          <p:nvPr/>
        </p:nvSpPr>
        <p:spPr bwMode="gray">
          <a:xfrm>
            <a:off x="3920065" y="3303139"/>
            <a:ext cx="1371600" cy="1008184"/>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80808"/>
                </a:solidFill>
                <a:effectLst/>
                <a:uLnTx/>
                <a:uFillTx/>
                <a:latin typeface="Arial"/>
                <a:ea typeface="+mn-ea"/>
                <a:cs typeface="+mn-cs"/>
              </a:rPr>
              <a:t>OHS Acts, Regulations and Guidance</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80808"/>
              </a:solidFill>
              <a:effectLst/>
              <a:uLnTx/>
              <a:uFillTx/>
              <a:latin typeface="Arial"/>
              <a:ea typeface="+mn-ea"/>
              <a:cs typeface="+mn-cs"/>
            </a:endParaRPr>
          </a:p>
        </p:txBody>
      </p:sp>
      <p:sp>
        <p:nvSpPr>
          <p:cNvPr id="4" name="Rectangle 3">
            <a:extLst>
              <a:ext uri="{FF2B5EF4-FFF2-40B4-BE49-F238E27FC236}">
                <a16:creationId xmlns:a16="http://schemas.microsoft.com/office/drawing/2014/main" id="{0EF76FFF-DC3E-963E-F92B-6520F490136E}"/>
              </a:ext>
            </a:extLst>
          </p:cNvPr>
          <p:cNvSpPr/>
          <p:nvPr/>
        </p:nvSpPr>
        <p:spPr bwMode="gray">
          <a:xfrm>
            <a:off x="7205132" y="2744343"/>
            <a:ext cx="1507065" cy="1566980"/>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80808"/>
                </a:solidFill>
                <a:effectLst/>
                <a:uLnTx/>
                <a:uFillTx/>
                <a:latin typeface="Arial"/>
                <a:ea typeface="+mn-ea"/>
                <a:cs typeface="+mn-cs"/>
              </a:rPr>
              <a:t>Phase 2: </a:t>
            </a:r>
            <a:br>
              <a:rPr kumimoji="0" lang="en-US" sz="1400" b="0" i="0" u="none" strike="noStrike" kern="1200" cap="none" spc="0" normalizeH="0" baseline="0" noProof="0" dirty="0">
                <a:ln>
                  <a:noFill/>
                </a:ln>
                <a:solidFill>
                  <a:srgbClr val="080808"/>
                </a:solidFill>
                <a:effectLst/>
                <a:uLnTx/>
                <a:uFillTx/>
                <a:latin typeface="Arial"/>
                <a:ea typeface="+mn-ea"/>
                <a:cs typeface="+mn-cs"/>
              </a:rPr>
            </a:br>
            <a:r>
              <a:rPr kumimoji="0" lang="en-US" sz="1400" b="0" i="0" u="none" strike="noStrike" kern="1200" cap="none" spc="0" normalizeH="0" baseline="0" noProof="0" dirty="0">
                <a:ln>
                  <a:noFill/>
                </a:ln>
                <a:solidFill>
                  <a:srgbClr val="080808"/>
                </a:solidFill>
                <a:effectLst/>
                <a:uLnTx/>
                <a:uFillTx/>
                <a:latin typeface="Arial"/>
                <a:ea typeface="+mn-ea"/>
                <a:cs typeface="+mn-cs"/>
              </a:rPr>
              <a:t>Contract Administration and Management</a:t>
            </a:r>
          </a:p>
        </p:txBody>
      </p:sp>
      <p:sp>
        <p:nvSpPr>
          <p:cNvPr id="5" name="Rectangle 4">
            <a:extLst>
              <a:ext uri="{FF2B5EF4-FFF2-40B4-BE49-F238E27FC236}">
                <a16:creationId xmlns:a16="http://schemas.microsoft.com/office/drawing/2014/main" id="{AECCB0B8-54E5-1185-4E2F-6B9C892C56B8}"/>
              </a:ext>
            </a:extLst>
          </p:cNvPr>
          <p:cNvSpPr/>
          <p:nvPr/>
        </p:nvSpPr>
        <p:spPr bwMode="gray">
          <a:xfrm>
            <a:off x="5553546" y="3036437"/>
            <a:ext cx="1380650" cy="1274886"/>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80808"/>
                </a:solidFill>
                <a:effectLst/>
                <a:uLnTx/>
                <a:uFillTx/>
                <a:latin typeface="Arial"/>
                <a:ea typeface="+mn-ea"/>
                <a:cs typeface="+mn-cs"/>
              </a:rPr>
              <a:t>Phase 1: </a:t>
            </a:r>
            <a:r>
              <a:rPr kumimoji="0" lang="en-US" sz="1400" b="0" i="0" u="none" strike="noStrike" kern="1200" cap="none" spc="0" normalizeH="0" baseline="0" noProof="0" dirty="0" err="1">
                <a:ln>
                  <a:noFill/>
                </a:ln>
                <a:solidFill>
                  <a:srgbClr val="080808"/>
                </a:solidFill>
                <a:effectLst/>
                <a:uLnTx/>
                <a:uFillTx/>
                <a:latin typeface="Arial"/>
                <a:ea typeface="+mn-ea"/>
                <a:cs typeface="+mn-cs"/>
              </a:rPr>
              <a:t>Mobilise</a:t>
            </a:r>
            <a:r>
              <a:rPr kumimoji="0" lang="en-US" sz="1400" b="0" i="0" u="none" strike="noStrike" kern="1200" cap="none" spc="0" normalizeH="0" baseline="0" noProof="0" dirty="0">
                <a:ln>
                  <a:noFill/>
                </a:ln>
                <a:solidFill>
                  <a:srgbClr val="080808"/>
                </a:solidFill>
                <a:effectLst/>
                <a:uLnTx/>
                <a:uFillTx/>
                <a:latin typeface="Arial"/>
                <a:ea typeface="+mn-ea"/>
                <a:cs typeface="+mn-cs"/>
              </a:rPr>
              <a:t> Contracts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80808"/>
              </a:solidFill>
              <a:effectLst/>
              <a:uLnTx/>
              <a:uFillTx/>
              <a:latin typeface="Arial"/>
              <a:ea typeface="+mn-ea"/>
              <a:cs typeface="+mn-cs"/>
            </a:endParaRPr>
          </a:p>
        </p:txBody>
      </p:sp>
      <p:sp>
        <p:nvSpPr>
          <p:cNvPr id="7" name="Rectangle 6">
            <a:extLst>
              <a:ext uri="{FF2B5EF4-FFF2-40B4-BE49-F238E27FC236}">
                <a16:creationId xmlns:a16="http://schemas.microsoft.com/office/drawing/2014/main" id="{6F4F31AB-6426-D8ED-E4BD-DEF00978F158}"/>
              </a:ext>
            </a:extLst>
          </p:cNvPr>
          <p:cNvSpPr/>
          <p:nvPr/>
        </p:nvSpPr>
        <p:spPr bwMode="gray">
          <a:xfrm>
            <a:off x="8847667" y="3531737"/>
            <a:ext cx="1371600" cy="779586"/>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t>Phase 3: Contract Closure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34579679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btfpColumnIndicatorGroup2">
            <a:extLst>
              <a:ext uri="{FF2B5EF4-FFF2-40B4-BE49-F238E27FC236}">
                <a16:creationId xmlns:a16="http://schemas.microsoft.com/office/drawing/2014/main" id="{C9181C88-0690-5AE0-195D-E55B975E865A}"/>
              </a:ext>
            </a:extLst>
          </p:cNvPr>
          <p:cNvGrpSpPr/>
          <p:nvPr/>
        </p:nvGrpSpPr>
        <p:grpSpPr>
          <a:xfrm>
            <a:off x="0" y="6926580"/>
            <a:ext cx="12192000" cy="137160"/>
            <a:chOff x="0" y="6926580"/>
            <a:chExt cx="12192000" cy="137160"/>
          </a:xfrm>
        </p:grpSpPr>
        <p:sp>
          <p:nvSpPr>
            <p:cNvPr id="66" name="btfpColumnGapBlocker774625">
              <a:extLst>
                <a:ext uri="{FF2B5EF4-FFF2-40B4-BE49-F238E27FC236}">
                  <a16:creationId xmlns:a16="http://schemas.microsoft.com/office/drawing/2014/main" id="{2CC41063-646D-93E0-B4C7-0A33EFF0EE14}"/>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64" name="btfpColumnGapBlocker751908">
              <a:extLst>
                <a:ext uri="{FF2B5EF4-FFF2-40B4-BE49-F238E27FC236}">
                  <a16:creationId xmlns:a16="http://schemas.microsoft.com/office/drawing/2014/main" id="{5D571A72-1BFF-74A9-BF18-847FCBCA4C91}"/>
                </a:ext>
              </a:extLst>
            </p:cNvPr>
            <p:cNvSpPr/>
            <p:nvPr/>
          </p:nvSpPr>
          <p:spPr bwMode="gray">
            <a:xfrm>
              <a:off x="5835650"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62" name="btfpColumnIndicator191096">
              <a:extLst>
                <a:ext uri="{FF2B5EF4-FFF2-40B4-BE49-F238E27FC236}">
                  <a16:creationId xmlns:a16="http://schemas.microsoft.com/office/drawing/2014/main" id="{080C5492-DE25-1382-5323-86198725F800}"/>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0" name="btfpColumnIndicator463687">
              <a:extLst>
                <a:ext uri="{FF2B5EF4-FFF2-40B4-BE49-F238E27FC236}">
                  <a16:creationId xmlns:a16="http://schemas.microsoft.com/office/drawing/2014/main" id="{E61073B0-F5A8-0B44-B465-0ACCDEA08E2E}"/>
                </a:ext>
              </a:extLst>
            </p:cNvPr>
            <p:cNvCxnSpPr/>
            <p:nvPr/>
          </p:nvCxnSpPr>
          <p:spPr bwMode="gray">
            <a:xfrm flipV="1">
              <a:off x="63690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8" name="btfpColumnGapBlocker809618">
              <a:extLst>
                <a:ext uri="{FF2B5EF4-FFF2-40B4-BE49-F238E27FC236}">
                  <a16:creationId xmlns:a16="http://schemas.microsoft.com/office/drawing/2014/main" id="{01E1D219-7403-84DF-AC11-95F99154D469}"/>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56" name="btfpColumnIndicator339047">
              <a:extLst>
                <a:ext uri="{FF2B5EF4-FFF2-40B4-BE49-F238E27FC236}">
                  <a16:creationId xmlns:a16="http://schemas.microsoft.com/office/drawing/2014/main" id="{8D216EE3-3141-00AC-88B9-0A8F0F8C787F}"/>
                </a:ext>
              </a:extLst>
            </p:cNvPr>
            <p:cNvCxnSpPr/>
            <p:nvPr/>
          </p:nvCxnSpPr>
          <p:spPr bwMode="gray">
            <a:xfrm flipV="1">
              <a:off x="58356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4" name="btfpColumnIndicator913111">
              <a:extLst>
                <a:ext uri="{FF2B5EF4-FFF2-40B4-BE49-F238E27FC236}">
                  <a16:creationId xmlns:a16="http://schemas.microsoft.com/office/drawing/2014/main" id="{16E1565E-D3F7-270A-D9B4-E97946E8B667}"/>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67" name="btfpColumnIndicatorGroup1">
            <a:extLst>
              <a:ext uri="{FF2B5EF4-FFF2-40B4-BE49-F238E27FC236}">
                <a16:creationId xmlns:a16="http://schemas.microsoft.com/office/drawing/2014/main" id="{8E408078-2664-3DAB-9809-53FE91576B20}"/>
              </a:ext>
            </a:extLst>
          </p:cNvPr>
          <p:cNvGrpSpPr/>
          <p:nvPr/>
        </p:nvGrpSpPr>
        <p:grpSpPr>
          <a:xfrm>
            <a:off x="0" y="-205740"/>
            <a:ext cx="12192000" cy="137160"/>
            <a:chOff x="0" y="-205740"/>
            <a:chExt cx="12192000" cy="137160"/>
          </a:xfrm>
        </p:grpSpPr>
        <p:sp>
          <p:nvSpPr>
            <p:cNvPr id="65" name="btfpColumnGapBlocker338652">
              <a:extLst>
                <a:ext uri="{FF2B5EF4-FFF2-40B4-BE49-F238E27FC236}">
                  <a16:creationId xmlns:a16="http://schemas.microsoft.com/office/drawing/2014/main" id="{C3DC8D81-AF2D-F6BB-1F17-B55BE8D1AF13}"/>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63" name="btfpColumnGapBlocker755522">
              <a:extLst>
                <a:ext uri="{FF2B5EF4-FFF2-40B4-BE49-F238E27FC236}">
                  <a16:creationId xmlns:a16="http://schemas.microsoft.com/office/drawing/2014/main" id="{31067B34-052D-52A2-1F48-19A1F9840333}"/>
                </a:ext>
              </a:extLst>
            </p:cNvPr>
            <p:cNvSpPr/>
            <p:nvPr/>
          </p:nvSpPr>
          <p:spPr bwMode="gray">
            <a:xfrm>
              <a:off x="5835650"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61" name="btfpColumnIndicator201942">
              <a:extLst>
                <a:ext uri="{FF2B5EF4-FFF2-40B4-BE49-F238E27FC236}">
                  <a16:creationId xmlns:a16="http://schemas.microsoft.com/office/drawing/2014/main" id="{AB90A2AE-72EA-EF1C-8CF1-06722233E3A7}"/>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9" name="btfpColumnIndicator473917">
              <a:extLst>
                <a:ext uri="{FF2B5EF4-FFF2-40B4-BE49-F238E27FC236}">
                  <a16:creationId xmlns:a16="http://schemas.microsoft.com/office/drawing/2014/main" id="{DF476B8D-2814-235C-CB22-7BA1D22F4964}"/>
                </a:ext>
              </a:extLst>
            </p:cNvPr>
            <p:cNvCxnSpPr/>
            <p:nvPr/>
          </p:nvCxnSpPr>
          <p:spPr bwMode="gray">
            <a:xfrm flipV="1">
              <a:off x="63690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7" name="btfpColumnGapBlocker439120">
              <a:extLst>
                <a:ext uri="{FF2B5EF4-FFF2-40B4-BE49-F238E27FC236}">
                  <a16:creationId xmlns:a16="http://schemas.microsoft.com/office/drawing/2014/main" id="{988BD064-79C8-06E3-10B0-FE5DB8C32337}"/>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55" name="btfpColumnIndicator970115">
              <a:extLst>
                <a:ext uri="{FF2B5EF4-FFF2-40B4-BE49-F238E27FC236}">
                  <a16:creationId xmlns:a16="http://schemas.microsoft.com/office/drawing/2014/main" id="{FFF8EC25-F374-9D5F-1EF8-FBD7B460FA8E}"/>
                </a:ext>
              </a:extLst>
            </p:cNvPr>
            <p:cNvCxnSpPr/>
            <p:nvPr/>
          </p:nvCxnSpPr>
          <p:spPr bwMode="gray">
            <a:xfrm flipV="1">
              <a:off x="58356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3" name="btfpColumnIndicator757214">
              <a:extLst>
                <a:ext uri="{FF2B5EF4-FFF2-40B4-BE49-F238E27FC236}">
                  <a16:creationId xmlns:a16="http://schemas.microsoft.com/office/drawing/2014/main" id="{2ECA7AB7-E475-85EC-F3E6-849447A3283A}"/>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33" name="AgendaTitle">
            <a:extLst>
              <a:ext uri="{FF2B5EF4-FFF2-40B4-BE49-F238E27FC236}">
                <a16:creationId xmlns:a16="http://schemas.microsoft.com/office/drawing/2014/main" id="{1FD89E6E-129F-B4E4-F2ED-C4F113D714B5}"/>
              </a:ext>
            </a:extLst>
          </p:cNvPr>
          <p:cNvSpPr txBox="1"/>
          <p:nvPr/>
        </p:nvSpPr>
        <p:spPr bwMode="gray">
          <a:xfrm>
            <a:off x="8681450" y="4879836"/>
            <a:ext cx="1642532" cy="420277"/>
          </a:xfrm>
          <a:prstGeom prst="rect">
            <a:avLst/>
          </a:prstGeom>
          <a:noFill/>
        </p:spPr>
        <p:txBody>
          <a:bodyPr vert="horz" wrap="square" lIns="18136" tIns="25226" rIns="72073" bIns="25226"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all" spc="450" normalizeH="0" baseline="0" noProof="0" dirty="0">
                <a:ln>
                  <a:noFill/>
                </a:ln>
                <a:solidFill>
                  <a:schemeClr val="tx2"/>
                </a:solidFill>
                <a:effectLst/>
                <a:uLnTx/>
                <a:uFillTx/>
                <a:latin typeface="Arial"/>
                <a:ea typeface="+mn-ea"/>
                <a:cs typeface="+mn-cs"/>
              </a:rPr>
              <a:t>Learning objectives</a:t>
            </a:r>
          </a:p>
        </p:txBody>
      </p:sp>
      <p:cxnSp>
        <p:nvCxnSpPr>
          <p:cNvPr id="34" name="AgendaLine">
            <a:extLst>
              <a:ext uri="{FF2B5EF4-FFF2-40B4-BE49-F238E27FC236}">
                <a16:creationId xmlns:a16="http://schemas.microsoft.com/office/drawing/2014/main" id="{11F073CE-A77D-4965-147B-F407A351530E}"/>
              </a:ext>
            </a:extLst>
          </p:cNvPr>
          <p:cNvCxnSpPr/>
          <p:nvPr/>
        </p:nvCxnSpPr>
        <p:spPr bwMode="gray">
          <a:xfrm>
            <a:off x="334963" y="4447931"/>
            <a:ext cx="11522075" cy="0"/>
          </a:xfrm>
          <a:prstGeom prst="line">
            <a:avLst/>
          </a:prstGeom>
          <a:ln w="19050" cap="flat" cmpd="sng" algn="ctr">
            <a:solidFill>
              <a:srgbClr val="002458"/>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B44FE13-8370-5FB7-CF54-C07FB19CFAB6}"/>
              </a:ext>
            </a:extLst>
          </p:cNvPr>
          <p:cNvSpPr/>
          <p:nvPr/>
        </p:nvSpPr>
        <p:spPr bwMode="gray">
          <a:xfrm>
            <a:off x="634996" y="3036438"/>
            <a:ext cx="1438245" cy="1274884"/>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indent="0">
              <a:buNone/>
            </a:pPr>
            <a:r>
              <a:rPr lang="en-US" sz="1400">
                <a:solidFill>
                  <a:schemeClr val="tx1"/>
                </a:solidFill>
              </a:rPr>
              <a:t>Contract Management Principles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i="0" u="none" strike="noStrike" kern="1200" cap="none" spc="0" normalizeH="0" baseline="0" noProof="0" dirty="0">
              <a:ln>
                <a:noFill/>
              </a:ln>
              <a:solidFill>
                <a:schemeClr val="tx1"/>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E5A817F4-36E3-873C-0B03-8A92E32D9121}"/>
              </a:ext>
            </a:extLst>
          </p:cNvPr>
          <p:cNvSpPr/>
          <p:nvPr/>
        </p:nvSpPr>
        <p:spPr bwMode="gray">
          <a:xfrm>
            <a:off x="2277531" y="3531736"/>
            <a:ext cx="1371600" cy="779585"/>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chemeClr val="tx1"/>
                </a:solidFill>
                <a:effectLst/>
                <a:uLnTx/>
                <a:uFillTx/>
                <a:latin typeface="Arial"/>
                <a:ea typeface="+mn-ea"/>
                <a:cs typeface="+mn-cs"/>
              </a:rPr>
              <a:t>Contract Management Enablers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i="0" u="none" strike="noStrike" kern="1200" cap="none" spc="0" normalizeH="0" baseline="0" noProof="0" dirty="0">
              <a:ln>
                <a:noFill/>
              </a:ln>
              <a:solidFill>
                <a:schemeClr val="tx1"/>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0384EBE7-BB2E-53ED-41AD-575C44AFCA5A}"/>
              </a:ext>
            </a:extLst>
          </p:cNvPr>
          <p:cNvSpPr/>
          <p:nvPr/>
        </p:nvSpPr>
        <p:spPr bwMode="gray">
          <a:xfrm>
            <a:off x="3920065" y="3303139"/>
            <a:ext cx="1371600" cy="1008184"/>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chemeClr val="tx1"/>
                </a:solidFill>
                <a:effectLst/>
                <a:uLnTx/>
                <a:uFillTx/>
                <a:latin typeface="Arial"/>
                <a:ea typeface="+mn-ea"/>
                <a:cs typeface="+mn-cs"/>
              </a:rPr>
              <a:t>OHS Acts, Regulations and Guidance</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schemeClr val="tx1"/>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D0BDE76B-9D3F-B16F-2977-7B8BC734B8CC}"/>
              </a:ext>
            </a:extLst>
          </p:cNvPr>
          <p:cNvSpPr/>
          <p:nvPr/>
        </p:nvSpPr>
        <p:spPr bwMode="gray">
          <a:xfrm>
            <a:off x="8847667" y="2744343"/>
            <a:ext cx="1371600" cy="1566979"/>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anose="020B0604020202020204" pitchFamily="34" charset="0"/>
                <a:ea typeface="+mn-ea"/>
                <a:cs typeface="+mn-cs"/>
              </a:rPr>
              <a:t>Phase 3: Contract Closure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tx2"/>
              </a:solidFill>
              <a:effectLst/>
              <a:uLnTx/>
              <a:uFillTx/>
              <a:latin typeface="Arial" panose="020B0604020202020204" pitchFamily="34" charset="0"/>
              <a:ea typeface="+mn-ea"/>
              <a:cs typeface="+mn-cs"/>
            </a:endParaRPr>
          </a:p>
        </p:txBody>
      </p:sp>
      <p:sp>
        <p:nvSpPr>
          <p:cNvPr id="39" name="AgendaEmphasisBar">
            <a:extLst>
              <a:ext uri="{FF2B5EF4-FFF2-40B4-BE49-F238E27FC236}">
                <a16:creationId xmlns:a16="http://schemas.microsoft.com/office/drawing/2014/main" id="{0F442C44-3747-9D06-0850-3E71DB77ED43}"/>
              </a:ext>
            </a:extLst>
          </p:cNvPr>
          <p:cNvSpPr/>
          <p:nvPr/>
        </p:nvSpPr>
        <p:spPr bwMode="gray">
          <a:xfrm rot="16200000">
            <a:off x="9516001" y="3698633"/>
            <a:ext cx="95417" cy="1371600"/>
          </a:xfrm>
          <a:prstGeom prst="rect">
            <a:avLst/>
          </a:prstGeom>
          <a:solidFill>
            <a:srgbClr val="002458"/>
          </a:solidFill>
          <a:ln w="9525" cap="flat" cmpd="sng" algn="ctr">
            <a:solidFill>
              <a:srgbClr val="002458"/>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01584455-61A3-43B2-4D51-45241CE84DF9}"/>
              </a:ext>
            </a:extLst>
          </p:cNvPr>
          <p:cNvSpPr/>
          <p:nvPr/>
        </p:nvSpPr>
        <p:spPr bwMode="gray">
          <a:xfrm>
            <a:off x="7205132" y="2744343"/>
            <a:ext cx="1507063" cy="1566980"/>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80808"/>
                </a:solidFill>
                <a:effectLst/>
                <a:uLnTx/>
                <a:uFillTx/>
                <a:latin typeface="Arial"/>
                <a:ea typeface="+mn-ea"/>
                <a:cs typeface="+mn-cs"/>
              </a:rPr>
              <a:t>Phase 2: </a:t>
            </a:r>
            <a:br>
              <a:rPr kumimoji="0" lang="en-US" sz="1400" b="0" i="0" u="none" strike="noStrike" kern="1200" cap="none" spc="0" normalizeH="0" baseline="0" noProof="0" dirty="0">
                <a:ln>
                  <a:noFill/>
                </a:ln>
                <a:solidFill>
                  <a:srgbClr val="080808"/>
                </a:solidFill>
                <a:effectLst/>
                <a:uLnTx/>
                <a:uFillTx/>
                <a:latin typeface="Arial"/>
                <a:ea typeface="+mn-ea"/>
                <a:cs typeface="+mn-cs"/>
              </a:rPr>
            </a:br>
            <a:r>
              <a:rPr kumimoji="0" lang="en-US" sz="1400" b="0" i="0" u="none" strike="noStrike" kern="1200" cap="none" spc="0" normalizeH="0" baseline="0" noProof="0" dirty="0">
                <a:ln>
                  <a:noFill/>
                </a:ln>
                <a:solidFill>
                  <a:srgbClr val="080808"/>
                </a:solidFill>
                <a:effectLst/>
                <a:uLnTx/>
                <a:uFillTx/>
                <a:latin typeface="Arial"/>
                <a:ea typeface="+mn-ea"/>
                <a:cs typeface="+mn-cs"/>
              </a:rPr>
              <a:t>Contract Administration and Management</a:t>
            </a:r>
          </a:p>
        </p:txBody>
      </p:sp>
      <p:sp>
        <p:nvSpPr>
          <p:cNvPr id="41" name="Rectangle 40">
            <a:extLst>
              <a:ext uri="{FF2B5EF4-FFF2-40B4-BE49-F238E27FC236}">
                <a16:creationId xmlns:a16="http://schemas.microsoft.com/office/drawing/2014/main" id="{EADADAB0-09B4-20BF-3858-4D9877F11A86}"/>
              </a:ext>
            </a:extLst>
          </p:cNvPr>
          <p:cNvSpPr/>
          <p:nvPr/>
        </p:nvSpPr>
        <p:spPr bwMode="gray">
          <a:xfrm>
            <a:off x="5553545" y="3036437"/>
            <a:ext cx="1380653" cy="1274886"/>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chemeClr val="tx1"/>
                </a:solidFill>
                <a:effectLst/>
                <a:uLnTx/>
                <a:uFillTx/>
                <a:latin typeface="Arial"/>
                <a:ea typeface="+mn-ea"/>
                <a:cs typeface="+mn-cs"/>
              </a:rPr>
              <a:t>Phase 1: </a:t>
            </a:r>
            <a:r>
              <a:rPr kumimoji="0" lang="en-US" sz="1400" i="0" u="none" strike="noStrike" kern="1200" cap="none" spc="0" normalizeH="0" baseline="0" noProof="0" dirty="0" err="1">
                <a:ln>
                  <a:noFill/>
                </a:ln>
                <a:solidFill>
                  <a:schemeClr val="tx1"/>
                </a:solidFill>
                <a:effectLst/>
                <a:uLnTx/>
                <a:uFillTx/>
                <a:latin typeface="Arial"/>
                <a:ea typeface="+mn-ea"/>
                <a:cs typeface="+mn-cs"/>
              </a:rPr>
              <a:t>Mobilise</a:t>
            </a:r>
            <a:r>
              <a:rPr kumimoji="0" lang="en-US" sz="1400" i="0" u="none" strike="noStrike" kern="1200" cap="none" spc="0" normalizeH="0" baseline="0" noProof="0" dirty="0">
                <a:ln>
                  <a:noFill/>
                </a:ln>
                <a:solidFill>
                  <a:schemeClr val="tx1"/>
                </a:solidFill>
                <a:effectLst/>
                <a:uLnTx/>
                <a:uFillTx/>
                <a:latin typeface="Arial"/>
                <a:ea typeface="+mn-ea"/>
                <a:cs typeface="+mn-cs"/>
              </a:rPr>
              <a:t> Contracts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i="0" u="none" strike="noStrike" kern="1200" cap="none" spc="0" normalizeH="0" baseline="0" noProof="0" dirty="0">
              <a:ln>
                <a:noFill/>
              </a:ln>
              <a:solidFill>
                <a:schemeClr val="tx1"/>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97437313-93C8-0E09-1329-965C6750F039}"/>
              </a:ext>
            </a:extLst>
          </p:cNvPr>
          <p:cNvSpPr/>
          <p:nvPr/>
        </p:nvSpPr>
        <p:spPr bwMode="gray">
          <a:xfrm>
            <a:off x="10490200" y="3531737"/>
            <a:ext cx="1371600" cy="779586"/>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80808"/>
                </a:solidFill>
                <a:effectLst/>
                <a:uLnTx/>
                <a:uFillTx/>
                <a:latin typeface="Arial"/>
                <a:ea typeface="+mn-ea"/>
                <a:cs typeface="+mn-cs"/>
              </a:rPr>
              <a:t>Summary and Review</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80808"/>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80808"/>
              </a:solidFill>
              <a:effectLst/>
              <a:uLnTx/>
              <a:uFillTx/>
              <a:latin typeface="Arial"/>
              <a:ea typeface="+mn-ea"/>
              <a:cs typeface="+mn-cs"/>
            </a:endParaRPr>
          </a:p>
        </p:txBody>
      </p:sp>
      <p:grpSp>
        <p:nvGrpSpPr>
          <p:cNvPr id="43" name="Group 42">
            <a:extLst>
              <a:ext uri="{FF2B5EF4-FFF2-40B4-BE49-F238E27FC236}">
                <a16:creationId xmlns:a16="http://schemas.microsoft.com/office/drawing/2014/main" id="{BC1A1F2E-E970-3C8C-A8DF-47F8C73780DB}"/>
              </a:ext>
            </a:extLst>
          </p:cNvPr>
          <p:cNvGrpSpPr/>
          <p:nvPr/>
        </p:nvGrpSpPr>
        <p:grpSpPr>
          <a:xfrm>
            <a:off x="2142064" y="2724762"/>
            <a:ext cx="8212670" cy="1566978"/>
            <a:chOff x="2142064" y="3763108"/>
            <a:chExt cx="8212670" cy="445477"/>
          </a:xfrm>
        </p:grpSpPr>
        <p:cxnSp>
          <p:nvCxnSpPr>
            <p:cNvPr id="44" name="Straight Connector 43">
              <a:extLst>
                <a:ext uri="{FF2B5EF4-FFF2-40B4-BE49-F238E27FC236}">
                  <a16:creationId xmlns:a16="http://schemas.microsoft.com/office/drawing/2014/main" id="{09239386-A595-AEC3-FE5D-830D5BA83110}"/>
                </a:ext>
              </a:extLst>
            </p:cNvPr>
            <p:cNvCxnSpPr/>
            <p:nvPr/>
          </p:nvCxnSpPr>
          <p:spPr bwMode="gray">
            <a:xfrm>
              <a:off x="2142064"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3BE81A0-1323-7991-4A61-4CD4B0FAA47B}"/>
                </a:ext>
              </a:extLst>
            </p:cNvPr>
            <p:cNvCxnSpPr/>
            <p:nvPr/>
          </p:nvCxnSpPr>
          <p:spPr bwMode="gray">
            <a:xfrm>
              <a:off x="3784598"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FDA9F9A-597B-B183-BA2B-ACD0B742F3EC}"/>
                </a:ext>
              </a:extLst>
            </p:cNvPr>
            <p:cNvCxnSpPr/>
            <p:nvPr/>
          </p:nvCxnSpPr>
          <p:spPr bwMode="gray">
            <a:xfrm>
              <a:off x="10354734"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F651B8C-6BB0-4B0F-7DB5-6D0283421E9B}"/>
                </a:ext>
              </a:extLst>
            </p:cNvPr>
            <p:cNvCxnSpPr/>
            <p:nvPr/>
          </p:nvCxnSpPr>
          <p:spPr bwMode="gray">
            <a:xfrm>
              <a:off x="7069666"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7A922C2-B771-01C9-4AB5-5A98CFD6C1AF}"/>
                </a:ext>
              </a:extLst>
            </p:cNvPr>
            <p:cNvCxnSpPr/>
            <p:nvPr/>
          </p:nvCxnSpPr>
          <p:spPr bwMode="gray">
            <a:xfrm>
              <a:off x="5427132"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DA9F183-F1EC-0509-2543-8025D5E94C48}"/>
                </a:ext>
              </a:extLst>
            </p:cNvPr>
            <p:cNvCxnSpPr/>
            <p:nvPr/>
          </p:nvCxnSpPr>
          <p:spPr bwMode="gray">
            <a:xfrm>
              <a:off x="8712200"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50" name="Text Placeholder 13">
            <a:extLst>
              <a:ext uri="{FF2B5EF4-FFF2-40B4-BE49-F238E27FC236}">
                <a16:creationId xmlns:a16="http://schemas.microsoft.com/office/drawing/2014/main" id="{A702650A-D771-9F12-2588-AB46A6D28FA9}"/>
              </a:ext>
            </a:extLst>
          </p:cNvPr>
          <p:cNvSpPr txBox="1">
            <a:spLocks/>
          </p:cNvSpPr>
          <p:nvPr/>
        </p:nvSpPr>
        <p:spPr>
          <a:xfrm>
            <a:off x="8681451" y="5345094"/>
            <a:ext cx="3175588" cy="738664"/>
          </a:xfrm>
          <a:prstGeom prst="rect">
            <a:avLst/>
          </a:prstGeom>
        </p:spPr>
        <p:txBody>
          <a:bodyPr wrap="square">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896938" indent="-177800" algn="l" defTabSz="914400" rtl="0" eaLnBrk="1" latinLnBrk="0" hangingPunct="1">
              <a:lnSpc>
                <a:spcPct val="100000"/>
              </a:lnSpc>
              <a:spcBef>
                <a:spcPts val="500"/>
              </a:spcBef>
              <a:buFont typeface="Arial" panose="020B0604020202020204" pitchFamily="34" charset="0"/>
              <a:buChar char="›"/>
              <a:tabLst>
                <a:tab pos="896938" algn="l"/>
              </a:tabLst>
              <a:defRPr sz="1400" kern="1200">
                <a:solidFill>
                  <a:schemeClr val="tx1"/>
                </a:solidFill>
                <a:latin typeface="+mn-lt"/>
                <a:ea typeface="+mn-ea"/>
                <a:cs typeface="+mn-cs"/>
              </a:defRPr>
            </a:lvl3pPr>
            <a:lvl4pPr marL="1163638" indent="-2667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339850" indent="-176213"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tx2"/>
                </a:solidFill>
              </a:rPr>
              <a:t>To understand the activities supporting an effective and risk-managed transition out of a contract</a:t>
            </a:r>
          </a:p>
        </p:txBody>
      </p:sp>
      <p:cxnSp>
        <p:nvCxnSpPr>
          <p:cNvPr id="51" name="Straight Arrow Connector 50">
            <a:extLst>
              <a:ext uri="{FF2B5EF4-FFF2-40B4-BE49-F238E27FC236}">
                <a16:creationId xmlns:a16="http://schemas.microsoft.com/office/drawing/2014/main" id="{2212E9E9-9DD1-AF21-A5E9-73DA0E6D933D}"/>
              </a:ext>
            </a:extLst>
          </p:cNvPr>
          <p:cNvCxnSpPr>
            <a:cxnSpLocks/>
          </p:cNvCxnSpPr>
          <p:nvPr/>
        </p:nvCxnSpPr>
        <p:spPr>
          <a:xfrm>
            <a:off x="9492483" y="4432142"/>
            <a:ext cx="0" cy="362277"/>
          </a:xfrm>
          <a:prstGeom prst="straightConnector1">
            <a:avLst/>
          </a:prstGeom>
          <a:ln w="9525" cap="flat" cmpd="sng" algn="ctr">
            <a:solidFill>
              <a:srgbClr val="002458"/>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57702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btfpColumnIndicatorGroup2">
            <a:extLst>
              <a:ext uri="{FF2B5EF4-FFF2-40B4-BE49-F238E27FC236}">
                <a16:creationId xmlns:a16="http://schemas.microsoft.com/office/drawing/2014/main" id="{39976393-2106-54E7-D233-8284D6BE2220}"/>
              </a:ext>
            </a:extLst>
          </p:cNvPr>
          <p:cNvGrpSpPr/>
          <p:nvPr/>
        </p:nvGrpSpPr>
        <p:grpSpPr>
          <a:xfrm>
            <a:off x="0" y="6926580"/>
            <a:ext cx="12192000" cy="137160"/>
            <a:chOff x="0" y="6926580"/>
            <a:chExt cx="12192000" cy="137160"/>
          </a:xfrm>
        </p:grpSpPr>
        <p:sp>
          <p:nvSpPr>
            <p:cNvPr id="22" name="btfpColumnGapBlocker374068">
              <a:extLst>
                <a:ext uri="{FF2B5EF4-FFF2-40B4-BE49-F238E27FC236}">
                  <a16:creationId xmlns:a16="http://schemas.microsoft.com/office/drawing/2014/main" id="{BA3E97B8-C8D6-9E2C-1387-3AF8B5561E13}"/>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20" name="btfpColumnGapBlocker195276">
              <a:extLst>
                <a:ext uri="{FF2B5EF4-FFF2-40B4-BE49-F238E27FC236}">
                  <a16:creationId xmlns:a16="http://schemas.microsoft.com/office/drawing/2014/main" id="{8D0F2219-8072-A1AD-7322-4A89664C0D5D}"/>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8" name="btfpColumnIndicator568941">
              <a:extLst>
                <a:ext uri="{FF2B5EF4-FFF2-40B4-BE49-F238E27FC236}">
                  <a16:creationId xmlns:a16="http://schemas.microsoft.com/office/drawing/2014/main" id="{AEE4E060-8F5B-40D0-ADDA-069A16614987}"/>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6" name="btfpColumnIndicator966912">
              <a:extLst>
                <a:ext uri="{FF2B5EF4-FFF2-40B4-BE49-F238E27FC236}">
                  <a16:creationId xmlns:a16="http://schemas.microsoft.com/office/drawing/2014/main" id="{FCE5DCA6-3D6F-6CCF-5501-4255037C6076}"/>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3" name="btfpColumnIndicatorGroup1">
            <a:extLst>
              <a:ext uri="{FF2B5EF4-FFF2-40B4-BE49-F238E27FC236}">
                <a16:creationId xmlns:a16="http://schemas.microsoft.com/office/drawing/2014/main" id="{4521A761-0205-703F-8C11-F7951B6FF6F6}"/>
              </a:ext>
            </a:extLst>
          </p:cNvPr>
          <p:cNvGrpSpPr/>
          <p:nvPr/>
        </p:nvGrpSpPr>
        <p:grpSpPr>
          <a:xfrm>
            <a:off x="0" y="-205740"/>
            <a:ext cx="12192000" cy="137160"/>
            <a:chOff x="0" y="-205740"/>
            <a:chExt cx="12192000" cy="137160"/>
          </a:xfrm>
        </p:grpSpPr>
        <p:sp>
          <p:nvSpPr>
            <p:cNvPr id="21" name="btfpColumnGapBlocker131950">
              <a:extLst>
                <a:ext uri="{FF2B5EF4-FFF2-40B4-BE49-F238E27FC236}">
                  <a16:creationId xmlns:a16="http://schemas.microsoft.com/office/drawing/2014/main" id="{C6BBB63B-384C-AD52-4F48-B87E44377C4C}"/>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9" name="btfpColumnGapBlocker803270">
              <a:extLst>
                <a:ext uri="{FF2B5EF4-FFF2-40B4-BE49-F238E27FC236}">
                  <a16:creationId xmlns:a16="http://schemas.microsoft.com/office/drawing/2014/main" id="{8042A334-CCB2-1D1D-916F-CC6A149CDEAB}"/>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7" name="btfpColumnIndicator775654">
              <a:extLst>
                <a:ext uri="{FF2B5EF4-FFF2-40B4-BE49-F238E27FC236}">
                  <a16:creationId xmlns:a16="http://schemas.microsoft.com/office/drawing/2014/main" id="{DBCF3155-F22C-1C4B-370F-3ABFBFA75D03}"/>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btfpColumnIndicator794694">
              <a:extLst>
                <a:ext uri="{FF2B5EF4-FFF2-40B4-BE49-F238E27FC236}">
                  <a16:creationId xmlns:a16="http://schemas.microsoft.com/office/drawing/2014/main" id="{16AE4D8D-462E-3801-4C47-B0E3AE303F21}"/>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4" name="Rectangle 4"/>
          <p:cNvSpPr>
            <a:spLocks noGrp="1" noChangeArrowheads="1"/>
          </p:cNvSpPr>
          <p:nvPr>
            <p:ph type="title"/>
          </p:nvPr>
        </p:nvSpPr>
        <p:spPr/>
        <p:txBody>
          <a:bodyPr/>
          <a:lstStyle/>
          <a:p>
            <a:r>
              <a:rPr lang="en-GB" dirty="0"/>
              <a:t>Managing the Exit of a Supplier</a:t>
            </a:r>
            <a:endParaRPr lang="en-US" dirty="0"/>
          </a:p>
        </p:txBody>
      </p:sp>
      <p:sp>
        <p:nvSpPr>
          <p:cNvPr id="5" name="Rectangle 3"/>
          <p:cNvSpPr>
            <a:spLocks noGrp="1" noChangeArrowheads="1"/>
          </p:cNvSpPr>
          <p:nvPr>
            <p:ph idx="4294967295"/>
          </p:nvPr>
        </p:nvSpPr>
        <p:spPr>
          <a:xfrm>
            <a:off x="354013" y="1646238"/>
            <a:ext cx="8154367" cy="3816350"/>
          </a:xfrm>
        </p:spPr>
        <p:txBody>
          <a:bodyPr/>
          <a:lstStyle/>
          <a:p>
            <a:pPr marL="0" indent="-457200">
              <a:lnSpc>
                <a:spcPct val="120000"/>
              </a:lnSpc>
              <a:spcBef>
                <a:spcPct val="0"/>
              </a:spcBef>
              <a:spcAft>
                <a:spcPts val="1200"/>
              </a:spcAft>
              <a:buSzPct val="130000"/>
              <a:tabLst>
                <a:tab pos="457068" algn="l"/>
              </a:tabLst>
              <a:defRPr/>
            </a:pPr>
            <a:r>
              <a:rPr lang="en-GB" dirty="0">
                <a:ea typeface="+mn-ea"/>
                <a:cs typeface="+mn-cs"/>
              </a:rPr>
              <a:t>The process is the same regardless of the reason for exit</a:t>
            </a:r>
          </a:p>
          <a:p>
            <a:pPr marL="0" indent="-457200">
              <a:lnSpc>
                <a:spcPct val="120000"/>
              </a:lnSpc>
              <a:spcBef>
                <a:spcPct val="0"/>
              </a:spcBef>
              <a:spcAft>
                <a:spcPts val="1200"/>
              </a:spcAft>
              <a:buSzPct val="130000"/>
              <a:tabLst>
                <a:tab pos="457068" algn="l"/>
              </a:tabLst>
              <a:defRPr/>
            </a:pPr>
            <a:r>
              <a:rPr lang="en-GB" dirty="0">
                <a:ea typeface="+mn-ea"/>
                <a:cs typeface="+mn-cs"/>
              </a:rPr>
              <a:t>The exit/termination process should form part of the original agreement</a:t>
            </a:r>
          </a:p>
          <a:p>
            <a:pPr marL="0" indent="-457200">
              <a:lnSpc>
                <a:spcPct val="120000"/>
              </a:lnSpc>
              <a:spcBef>
                <a:spcPct val="0"/>
              </a:spcBef>
              <a:spcAft>
                <a:spcPts val="1200"/>
              </a:spcAft>
              <a:buSzPct val="130000"/>
              <a:tabLst>
                <a:tab pos="457068" algn="l"/>
              </a:tabLst>
              <a:defRPr/>
            </a:pPr>
            <a:r>
              <a:rPr lang="en-GB" dirty="0">
                <a:ea typeface="+mn-ea"/>
                <a:cs typeface="+mn-cs"/>
              </a:rPr>
              <a:t>Provide notice of exit or termination</a:t>
            </a:r>
          </a:p>
          <a:p>
            <a:pPr marL="0" indent="-457200">
              <a:lnSpc>
                <a:spcPct val="120000"/>
              </a:lnSpc>
              <a:spcBef>
                <a:spcPct val="0"/>
              </a:spcBef>
              <a:spcAft>
                <a:spcPts val="1200"/>
              </a:spcAft>
              <a:buSzPct val="130000"/>
              <a:tabLst>
                <a:tab pos="457068" algn="l"/>
              </a:tabLst>
              <a:defRPr/>
            </a:pPr>
            <a:r>
              <a:rPr lang="en-GB" dirty="0">
                <a:ea typeface="+mn-ea"/>
                <a:cs typeface="+mn-cs"/>
              </a:rPr>
              <a:t>Define and agree clear milestones to ensure handover of data and return of assets</a:t>
            </a:r>
          </a:p>
          <a:p>
            <a:pPr marL="0" indent="-457200">
              <a:lnSpc>
                <a:spcPct val="120000"/>
              </a:lnSpc>
              <a:spcBef>
                <a:spcPct val="0"/>
              </a:spcBef>
              <a:spcAft>
                <a:spcPts val="1200"/>
              </a:spcAft>
              <a:buSzPct val="130000"/>
              <a:tabLst>
                <a:tab pos="457068" algn="l"/>
              </a:tabLst>
              <a:defRPr/>
            </a:pPr>
            <a:r>
              <a:rPr lang="en-GB" dirty="0">
                <a:ea typeface="+mn-ea"/>
                <a:cs typeface="+mn-cs"/>
              </a:rPr>
              <a:t>Agree responsibilities on both sides</a:t>
            </a:r>
          </a:p>
          <a:p>
            <a:pPr marL="0" indent="-457200">
              <a:lnSpc>
                <a:spcPct val="120000"/>
              </a:lnSpc>
              <a:spcBef>
                <a:spcPct val="0"/>
              </a:spcBef>
              <a:spcAft>
                <a:spcPts val="1200"/>
              </a:spcAft>
              <a:buSzPct val="130000"/>
              <a:tabLst>
                <a:tab pos="457068" algn="l"/>
              </a:tabLst>
              <a:defRPr/>
            </a:pPr>
            <a:r>
              <a:rPr lang="en-GB" dirty="0">
                <a:ea typeface="+mn-ea"/>
                <a:cs typeface="+mn-cs"/>
              </a:rPr>
              <a:t>Use financial levers or incentives if appropriate</a:t>
            </a:r>
          </a:p>
        </p:txBody>
      </p:sp>
      <p:sp>
        <p:nvSpPr>
          <p:cNvPr id="8" name="TextBox 7"/>
          <p:cNvSpPr txBox="1"/>
          <p:nvPr/>
        </p:nvSpPr>
        <p:spPr>
          <a:xfrm>
            <a:off x="1531315" y="-27384"/>
            <a:ext cx="1925784" cy="276999"/>
          </a:xfrm>
          <a:prstGeom prst="rect">
            <a:avLst/>
          </a:prstGeom>
          <a:noFill/>
        </p:spPr>
        <p:txBody>
          <a:bodyPr wrap="none" rtlCol="0">
            <a:spAutoFit/>
          </a:bodyPr>
          <a:lstStyle/>
          <a:p>
            <a:r>
              <a:rPr lang="en-AU" sz="1200" dirty="0">
                <a:solidFill>
                  <a:schemeClr val="bg1"/>
                </a:solidFill>
                <a:latin typeface="Arial" panose="020B0604020202020204" pitchFamily="34" charset="0"/>
              </a:rPr>
              <a:t>4. Managing performance</a:t>
            </a:r>
          </a:p>
        </p:txBody>
      </p:sp>
      <p:sp>
        <p:nvSpPr>
          <p:cNvPr id="2" name="Rectangle 1">
            <a:extLst>
              <a:ext uri="{FF2B5EF4-FFF2-40B4-BE49-F238E27FC236}">
                <a16:creationId xmlns:a16="http://schemas.microsoft.com/office/drawing/2014/main" id="{7F330870-9293-D808-3395-967D2F307EAC}"/>
              </a:ext>
            </a:extLst>
          </p:cNvPr>
          <p:cNvSpPr/>
          <p:nvPr/>
        </p:nvSpPr>
        <p:spPr bwMode="gray">
          <a:xfrm>
            <a:off x="8757138" y="1628774"/>
            <a:ext cx="3079755" cy="4314825"/>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3" name="Graphic 2" descr="Fork In Road outline">
            <a:extLst>
              <a:ext uri="{FF2B5EF4-FFF2-40B4-BE49-F238E27FC236}">
                <a16:creationId xmlns:a16="http://schemas.microsoft.com/office/drawing/2014/main" id="{F99EB3A8-8364-5CC2-79AD-2FADC1A038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04071" y="2793242"/>
            <a:ext cx="1985889" cy="1985889"/>
          </a:xfrm>
          <a:prstGeom prst="rect">
            <a:avLst/>
          </a:prstGeom>
        </p:spPr>
      </p:pic>
      <p:grpSp>
        <p:nvGrpSpPr>
          <p:cNvPr id="6" name="Group 5">
            <a:extLst>
              <a:ext uri="{FF2B5EF4-FFF2-40B4-BE49-F238E27FC236}">
                <a16:creationId xmlns:a16="http://schemas.microsoft.com/office/drawing/2014/main" id="{01606037-EAA3-C5D2-6C60-E48DCA40BAC5}"/>
              </a:ext>
            </a:extLst>
          </p:cNvPr>
          <p:cNvGrpSpPr/>
          <p:nvPr/>
        </p:nvGrpSpPr>
        <p:grpSpPr>
          <a:xfrm>
            <a:off x="10526279" y="-102924"/>
            <a:ext cx="1731699" cy="1731699"/>
            <a:chOff x="9980555" y="-102924"/>
            <a:chExt cx="2277423" cy="2277423"/>
          </a:xfrm>
        </p:grpSpPr>
        <p:sp>
          <p:nvSpPr>
            <p:cNvPr id="7" name="Rectangle 6">
              <a:extLst>
                <a:ext uri="{FF2B5EF4-FFF2-40B4-BE49-F238E27FC236}">
                  <a16:creationId xmlns:a16="http://schemas.microsoft.com/office/drawing/2014/main" id="{744A62D9-5CCC-6D8C-2285-9B58413D79DE}"/>
                </a:ext>
              </a:extLst>
            </p:cNvPr>
            <p:cNvSpPr/>
            <p:nvPr/>
          </p:nvSpPr>
          <p:spPr bwMode="gray">
            <a:xfrm>
              <a:off x="10046870" y="0"/>
              <a:ext cx="2145130" cy="2101243"/>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9" name="Picture 8">
              <a:extLst>
                <a:ext uri="{FF2B5EF4-FFF2-40B4-BE49-F238E27FC236}">
                  <a16:creationId xmlns:a16="http://schemas.microsoft.com/office/drawing/2014/main" id="{EA1BD6EA-26B2-4AA4-DDAF-46676046308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980555" y="-102924"/>
              <a:ext cx="2277423" cy="2277423"/>
            </a:xfrm>
            <a:prstGeom prst="rect">
              <a:avLst/>
            </a:prstGeom>
          </p:spPr>
        </p:pic>
        <p:sp>
          <p:nvSpPr>
            <p:cNvPr id="10" name="Freeform: Shape 9">
              <a:extLst>
                <a:ext uri="{FF2B5EF4-FFF2-40B4-BE49-F238E27FC236}">
                  <a16:creationId xmlns:a16="http://schemas.microsoft.com/office/drawing/2014/main" id="{1809A9CC-ADC6-55A0-0FB7-5AFB616ED4E7}"/>
                </a:ext>
              </a:extLst>
            </p:cNvPr>
            <p:cNvSpPr/>
            <p:nvPr/>
          </p:nvSpPr>
          <p:spPr bwMode="gray">
            <a:xfrm>
              <a:off x="10344724" y="188765"/>
              <a:ext cx="1624455" cy="1691852"/>
            </a:xfrm>
            <a:custGeom>
              <a:avLst/>
              <a:gdLst>
                <a:gd name="connsiteX0" fmla="*/ 1833129 w 4241479"/>
                <a:gd name="connsiteY0" fmla="*/ 0 h 4417454"/>
                <a:gd name="connsiteX1" fmla="*/ 2760408 w 4241479"/>
                <a:gd name="connsiteY1" fmla="*/ 51516 h 4417454"/>
                <a:gd name="connsiteX2" fmla="*/ 3430110 w 4241479"/>
                <a:gd name="connsiteY2" fmla="*/ 495837 h 4417454"/>
                <a:gd name="connsiteX3" fmla="*/ 4183524 w 4241479"/>
                <a:gd name="connsiteY3" fmla="*/ 1378040 h 4417454"/>
                <a:gd name="connsiteX4" fmla="*/ 4241479 w 4241479"/>
                <a:gd name="connsiteY4" fmla="*/ 2595093 h 4417454"/>
                <a:gd name="connsiteX5" fmla="*/ 3803597 w 4241479"/>
                <a:gd name="connsiteY5" fmla="*/ 3618964 h 4417454"/>
                <a:gd name="connsiteX6" fmla="*/ 2869879 w 4241479"/>
                <a:gd name="connsiteY6" fmla="*/ 4353060 h 4417454"/>
                <a:gd name="connsiteX7" fmla="*/ 1491839 w 4241479"/>
                <a:gd name="connsiteY7" fmla="*/ 4417454 h 4417454"/>
                <a:gd name="connsiteX8" fmla="*/ 1421005 w 4241479"/>
                <a:gd name="connsiteY8" fmla="*/ 4372378 h 4417454"/>
                <a:gd name="connsiteX9" fmla="*/ 590318 w 4241479"/>
                <a:gd name="connsiteY9" fmla="*/ 3915178 h 4417454"/>
                <a:gd name="connsiteX10" fmla="*/ 729575 w 4241479"/>
                <a:gd name="connsiteY10" fmla="*/ 3759941 h 4417454"/>
                <a:gd name="connsiteX11" fmla="*/ 499463 w 4241479"/>
                <a:gd name="connsiteY11" fmla="*/ 3565230 h 4417454"/>
                <a:gd name="connsiteX12" fmla="*/ 307362 w 4241479"/>
                <a:gd name="connsiteY12" fmla="*/ 3303973 h 4417454"/>
                <a:gd name="connsiteX13" fmla="*/ 107577 w 4241479"/>
                <a:gd name="connsiteY13" fmla="*/ 2881351 h 4417454"/>
                <a:gd name="connsiteX14" fmla="*/ 15368 w 4241479"/>
                <a:gd name="connsiteY14" fmla="*/ 2489465 h 4417454"/>
                <a:gd name="connsiteX15" fmla="*/ 0 w 4241479"/>
                <a:gd name="connsiteY15" fmla="*/ 2143684 h 4417454"/>
                <a:gd name="connsiteX16" fmla="*/ 61473 w 4241479"/>
                <a:gd name="connsiteY16" fmla="*/ 1690326 h 4417454"/>
                <a:gd name="connsiteX17" fmla="*/ 253573 w 4241479"/>
                <a:gd name="connsiteY17" fmla="*/ 1198547 h 4417454"/>
                <a:gd name="connsiteX18" fmla="*/ 607039 w 4241479"/>
                <a:gd name="connsiteY18" fmla="*/ 1398332 h 4417454"/>
                <a:gd name="connsiteX19" fmla="*/ 760720 w 4241479"/>
                <a:gd name="connsiteY19" fmla="*/ 1359912 h 4417454"/>
                <a:gd name="connsiteX20" fmla="*/ 822192 w 4241479"/>
                <a:gd name="connsiteY20" fmla="*/ 1536645 h 4417454"/>
                <a:gd name="connsiteX21" fmla="*/ 1529123 w 4241479"/>
                <a:gd name="connsiteY21" fmla="*/ 1928531 h 4417454"/>
                <a:gd name="connsiteX22" fmla="*/ 1429231 w 4241479"/>
                <a:gd name="connsiteY22" fmla="*/ 2228208 h 4417454"/>
                <a:gd name="connsiteX23" fmla="*/ 1552175 w 4241479"/>
                <a:gd name="connsiteY23" fmla="*/ 2550937 h 4417454"/>
                <a:gd name="connsiteX24" fmla="*/ 1710857 w 4241479"/>
                <a:gd name="connsiteY24" fmla="*/ 2760397 h 4417454"/>
                <a:gd name="connsiteX25" fmla="*/ 1942600 w 4241479"/>
                <a:gd name="connsiteY25" fmla="*/ 2833353 h 4417454"/>
                <a:gd name="connsiteX26" fmla="*/ 2406239 w 4241479"/>
                <a:gd name="connsiteY26" fmla="*/ 2749640 h 4417454"/>
                <a:gd name="connsiteX27" fmla="*/ 2586543 w 4241479"/>
                <a:gd name="connsiteY27" fmla="*/ 2485623 h 4417454"/>
                <a:gd name="connsiteX28" fmla="*/ 2625180 w 4241479"/>
                <a:gd name="connsiteY28" fmla="*/ 2060620 h 4417454"/>
                <a:gd name="connsiteX29" fmla="*/ 2271011 w 4241479"/>
                <a:gd name="connsiteY29" fmla="*/ 1661375 h 4417454"/>
                <a:gd name="connsiteX30" fmla="*/ 1826690 w 4241479"/>
                <a:gd name="connsiteY30" fmla="*/ 1661375 h 4417454"/>
                <a:gd name="connsiteX31" fmla="*/ 1562673 w 4241479"/>
                <a:gd name="connsiteY31" fmla="*/ 914400 h 4417454"/>
                <a:gd name="connsiteX32" fmla="*/ 1633507 w 4241479"/>
                <a:gd name="connsiteY32" fmla="*/ 759854 h 4417454"/>
                <a:gd name="connsiteX33" fmla="*/ 1466082 w 4241479"/>
                <a:gd name="connsiteY33" fmla="*/ 676141 h 4417454"/>
                <a:gd name="connsiteX34" fmla="*/ 1253580 w 4241479"/>
                <a:gd name="connsiteY34" fmla="*/ 83713 h 4417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41479" h="4417454">
                  <a:moveTo>
                    <a:pt x="1833129" y="0"/>
                  </a:moveTo>
                  <a:lnTo>
                    <a:pt x="2760408" y="51516"/>
                  </a:lnTo>
                  <a:lnTo>
                    <a:pt x="3430110" y="495837"/>
                  </a:lnTo>
                  <a:lnTo>
                    <a:pt x="4183524" y="1378040"/>
                  </a:lnTo>
                  <a:lnTo>
                    <a:pt x="4241479" y="2595093"/>
                  </a:lnTo>
                  <a:lnTo>
                    <a:pt x="3803597" y="3618964"/>
                  </a:lnTo>
                  <a:lnTo>
                    <a:pt x="2869879" y="4353060"/>
                  </a:lnTo>
                  <a:lnTo>
                    <a:pt x="1491839" y="4417454"/>
                  </a:lnTo>
                  <a:lnTo>
                    <a:pt x="1421005" y="4372378"/>
                  </a:lnTo>
                  <a:lnTo>
                    <a:pt x="590318" y="3915178"/>
                  </a:lnTo>
                  <a:lnTo>
                    <a:pt x="729575" y="3759941"/>
                  </a:lnTo>
                  <a:lnTo>
                    <a:pt x="499463" y="3565230"/>
                  </a:lnTo>
                  <a:lnTo>
                    <a:pt x="307362" y="3303973"/>
                  </a:lnTo>
                  <a:lnTo>
                    <a:pt x="107577" y="2881351"/>
                  </a:lnTo>
                  <a:lnTo>
                    <a:pt x="15368" y="2489465"/>
                  </a:lnTo>
                  <a:lnTo>
                    <a:pt x="0" y="2143684"/>
                  </a:lnTo>
                  <a:lnTo>
                    <a:pt x="61473" y="1690326"/>
                  </a:lnTo>
                  <a:lnTo>
                    <a:pt x="253573" y="1198547"/>
                  </a:lnTo>
                  <a:lnTo>
                    <a:pt x="607039" y="1398332"/>
                  </a:lnTo>
                  <a:lnTo>
                    <a:pt x="760720" y="1359912"/>
                  </a:lnTo>
                  <a:lnTo>
                    <a:pt x="822192" y="1536645"/>
                  </a:lnTo>
                  <a:lnTo>
                    <a:pt x="1529123" y="1928531"/>
                  </a:lnTo>
                  <a:lnTo>
                    <a:pt x="1429231" y="2228208"/>
                  </a:lnTo>
                  <a:lnTo>
                    <a:pt x="1552175" y="2550937"/>
                  </a:lnTo>
                  <a:lnTo>
                    <a:pt x="1710857" y="2760397"/>
                  </a:lnTo>
                  <a:lnTo>
                    <a:pt x="1942600" y="2833353"/>
                  </a:lnTo>
                  <a:lnTo>
                    <a:pt x="2406239" y="2749640"/>
                  </a:lnTo>
                  <a:lnTo>
                    <a:pt x="2586543" y="2485623"/>
                  </a:lnTo>
                  <a:lnTo>
                    <a:pt x="2625180" y="2060620"/>
                  </a:lnTo>
                  <a:lnTo>
                    <a:pt x="2271011" y="1661375"/>
                  </a:lnTo>
                  <a:lnTo>
                    <a:pt x="1826690" y="1661375"/>
                  </a:lnTo>
                  <a:lnTo>
                    <a:pt x="1562673" y="914400"/>
                  </a:lnTo>
                  <a:lnTo>
                    <a:pt x="1633507" y="759854"/>
                  </a:lnTo>
                  <a:lnTo>
                    <a:pt x="1466082" y="676141"/>
                  </a:lnTo>
                  <a:lnTo>
                    <a:pt x="1253580" y="83713"/>
                  </a:lnTo>
                  <a:close/>
                </a:path>
              </a:pathLst>
            </a:cu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spTree>
    <p:custDataLst>
      <p:tags r:id="rId1"/>
    </p:custDataLst>
    <p:extLst>
      <p:ext uri="{BB962C8B-B14F-4D97-AF65-F5344CB8AC3E}">
        <p14:creationId xmlns:p14="http://schemas.microsoft.com/office/powerpoint/2010/main" val="21647442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btfpColumnIndicatorGroup2">
            <a:extLst>
              <a:ext uri="{FF2B5EF4-FFF2-40B4-BE49-F238E27FC236}">
                <a16:creationId xmlns:a16="http://schemas.microsoft.com/office/drawing/2014/main" id="{D7266CD2-9379-B9F7-0AE2-C24C77A681AA}"/>
              </a:ext>
            </a:extLst>
          </p:cNvPr>
          <p:cNvGrpSpPr/>
          <p:nvPr/>
        </p:nvGrpSpPr>
        <p:grpSpPr>
          <a:xfrm>
            <a:off x="0" y="6926580"/>
            <a:ext cx="12192000" cy="137160"/>
            <a:chOff x="0" y="6926580"/>
            <a:chExt cx="12192000" cy="137160"/>
          </a:xfrm>
        </p:grpSpPr>
        <p:sp>
          <p:nvSpPr>
            <p:cNvPr id="20" name="btfpColumnGapBlocker793577">
              <a:extLst>
                <a:ext uri="{FF2B5EF4-FFF2-40B4-BE49-F238E27FC236}">
                  <a16:creationId xmlns:a16="http://schemas.microsoft.com/office/drawing/2014/main" id="{E5D25D49-D35A-9050-2FA2-F21D5D49CDD4}"/>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8" name="btfpColumnGapBlocker332045">
              <a:extLst>
                <a:ext uri="{FF2B5EF4-FFF2-40B4-BE49-F238E27FC236}">
                  <a16:creationId xmlns:a16="http://schemas.microsoft.com/office/drawing/2014/main" id="{EB45F479-7938-C4D0-BC24-5DDB3B523833}"/>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6" name="btfpColumnIndicator216458">
              <a:extLst>
                <a:ext uri="{FF2B5EF4-FFF2-40B4-BE49-F238E27FC236}">
                  <a16:creationId xmlns:a16="http://schemas.microsoft.com/office/drawing/2014/main" id="{37C2E7FD-4476-C529-A836-DD972026D0A5}"/>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4" name="btfpColumnIndicator959592">
              <a:extLst>
                <a:ext uri="{FF2B5EF4-FFF2-40B4-BE49-F238E27FC236}">
                  <a16:creationId xmlns:a16="http://schemas.microsoft.com/office/drawing/2014/main" id="{3DA9C651-D944-96D8-0F99-1EEF9F69529E}"/>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1" name="btfpColumnIndicatorGroup1">
            <a:extLst>
              <a:ext uri="{FF2B5EF4-FFF2-40B4-BE49-F238E27FC236}">
                <a16:creationId xmlns:a16="http://schemas.microsoft.com/office/drawing/2014/main" id="{EE0272A2-62D5-6913-337D-85ED427D9FDA}"/>
              </a:ext>
            </a:extLst>
          </p:cNvPr>
          <p:cNvGrpSpPr/>
          <p:nvPr/>
        </p:nvGrpSpPr>
        <p:grpSpPr>
          <a:xfrm>
            <a:off x="0" y="-205740"/>
            <a:ext cx="12192000" cy="137160"/>
            <a:chOff x="0" y="-205740"/>
            <a:chExt cx="12192000" cy="137160"/>
          </a:xfrm>
        </p:grpSpPr>
        <p:sp>
          <p:nvSpPr>
            <p:cNvPr id="19" name="btfpColumnGapBlocker846511">
              <a:extLst>
                <a:ext uri="{FF2B5EF4-FFF2-40B4-BE49-F238E27FC236}">
                  <a16:creationId xmlns:a16="http://schemas.microsoft.com/office/drawing/2014/main" id="{A159F4FA-84CC-C11D-BA89-F6EB9AC75CC5}"/>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7" name="btfpColumnGapBlocker283756">
              <a:extLst>
                <a:ext uri="{FF2B5EF4-FFF2-40B4-BE49-F238E27FC236}">
                  <a16:creationId xmlns:a16="http://schemas.microsoft.com/office/drawing/2014/main" id="{DDF832D0-72A0-4D9F-6464-90DCCB374C42}"/>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5" name="btfpColumnIndicator348950">
              <a:extLst>
                <a:ext uri="{FF2B5EF4-FFF2-40B4-BE49-F238E27FC236}">
                  <a16:creationId xmlns:a16="http://schemas.microsoft.com/office/drawing/2014/main" id="{DA4D31B7-76DA-DFAD-1BA1-DD449DC21822}"/>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3" name="btfpColumnIndicator944450">
              <a:extLst>
                <a:ext uri="{FF2B5EF4-FFF2-40B4-BE49-F238E27FC236}">
                  <a16:creationId xmlns:a16="http://schemas.microsoft.com/office/drawing/2014/main" id="{2F847E3B-F273-C566-C1C6-654235249225}"/>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183297" name="Content Placeholder 2"/>
          <p:cNvSpPr txBox="1">
            <a:spLocks/>
          </p:cNvSpPr>
          <p:nvPr/>
        </p:nvSpPr>
        <p:spPr bwMode="auto">
          <a:xfrm>
            <a:off x="539750" y="1687879"/>
            <a:ext cx="22653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ts val="2000"/>
              </a:lnSpc>
              <a:spcBef>
                <a:spcPct val="20000"/>
              </a:spcBef>
              <a:defRPr sz="1600">
                <a:solidFill>
                  <a:srgbClr val="585858"/>
                </a:solidFill>
                <a:latin typeface="Trebuchet MS" charset="0"/>
                <a:ea typeface="Arial" charset="0"/>
                <a:cs typeface="Arial" charset="0"/>
              </a:defRPr>
            </a:lvl1pPr>
            <a:lvl2pPr marL="514350" indent="-171450" defTabSz="685800">
              <a:spcBef>
                <a:spcPct val="20000"/>
              </a:spcBef>
              <a:buFont typeface="Arial" charset="0"/>
              <a:buChar char="–"/>
              <a:defRPr sz="2400">
                <a:solidFill>
                  <a:srgbClr val="585858"/>
                </a:solidFill>
                <a:latin typeface="Gotham Book" charset="0"/>
                <a:ea typeface="Arial" charset="0"/>
                <a:cs typeface="Arial" charset="0"/>
              </a:defRPr>
            </a:lvl2pPr>
            <a:lvl3pPr marL="857250" indent="-171450" defTabSz="685800">
              <a:spcBef>
                <a:spcPct val="20000"/>
              </a:spcBef>
              <a:buFont typeface="Arial" charset="0"/>
              <a:buChar char="•"/>
              <a:defRPr sz="2100">
                <a:solidFill>
                  <a:srgbClr val="585858"/>
                </a:solidFill>
                <a:latin typeface="Gotham Book" charset="0"/>
                <a:ea typeface="Arial" charset="0"/>
                <a:cs typeface="Arial" charset="0"/>
              </a:defRPr>
            </a:lvl3pPr>
            <a:lvl4pPr marL="1200150" indent="-171450" defTabSz="685800">
              <a:spcBef>
                <a:spcPct val="20000"/>
              </a:spcBef>
              <a:buFont typeface="Arial" charset="0"/>
              <a:buChar char="–"/>
              <a:defRPr>
                <a:solidFill>
                  <a:schemeClr val="tx1"/>
                </a:solidFill>
                <a:latin typeface="gotham" charset="0"/>
                <a:ea typeface="Arial" charset="0"/>
                <a:cs typeface="Arial" charset="0"/>
              </a:defRPr>
            </a:lvl4pPr>
            <a:lvl5pPr marL="1543050" indent="-171450" defTabSz="685800">
              <a:spcBef>
                <a:spcPct val="20000"/>
              </a:spcBef>
              <a:buFont typeface="Arial" charset="0"/>
              <a:buChar char="»"/>
              <a:defRPr>
                <a:solidFill>
                  <a:srgbClr val="505150"/>
                </a:solidFill>
                <a:latin typeface="Gotham Book" charset="0"/>
                <a:ea typeface="Arial" charset="0"/>
                <a:cs typeface="Arial" charset="0"/>
              </a:defRPr>
            </a:lvl5pPr>
            <a:lvl6pPr marL="2000250" indent="-171450" defTabSz="685800" eaLnBrk="0" fontAlgn="base" hangingPunct="0">
              <a:spcBef>
                <a:spcPct val="20000"/>
              </a:spcBef>
              <a:spcAft>
                <a:spcPct val="0"/>
              </a:spcAft>
              <a:buFont typeface="Arial" charset="0"/>
              <a:buChar char="»"/>
              <a:defRPr>
                <a:solidFill>
                  <a:srgbClr val="505150"/>
                </a:solidFill>
                <a:latin typeface="Gotham Book" charset="0"/>
                <a:ea typeface="Arial" charset="0"/>
                <a:cs typeface="Arial" charset="0"/>
              </a:defRPr>
            </a:lvl6pPr>
            <a:lvl7pPr marL="2457450" indent="-171450" defTabSz="685800" eaLnBrk="0" fontAlgn="base" hangingPunct="0">
              <a:spcBef>
                <a:spcPct val="20000"/>
              </a:spcBef>
              <a:spcAft>
                <a:spcPct val="0"/>
              </a:spcAft>
              <a:buFont typeface="Arial" charset="0"/>
              <a:buChar char="»"/>
              <a:defRPr>
                <a:solidFill>
                  <a:srgbClr val="505150"/>
                </a:solidFill>
                <a:latin typeface="Gotham Book" charset="0"/>
                <a:ea typeface="Arial" charset="0"/>
                <a:cs typeface="Arial" charset="0"/>
              </a:defRPr>
            </a:lvl7pPr>
            <a:lvl8pPr marL="2914650" indent="-171450" defTabSz="685800" eaLnBrk="0" fontAlgn="base" hangingPunct="0">
              <a:spcBef>
                <a:spcPct val="20000"/>
              </a:spcBef>
              <a:spcAft>
                <a:spcPct val="0"/>
              </a:spcAft>
              <a:buFont typeface="Arial" charset="0"/>
              <a:buChar char="»"/>
              <a:defRPr>
                <a:solidFill>
                  <a:srgbClr val="505150"/>
                </a:solidFill>
                <a:latin typeface="Gotham Book" charset="0"/>
                <a:ea typeface="Arial" charset="0"/>
                <a:cs typeface="Arial" charset="0"/>
              </a:defRPr>
            </a:lvl8pPr>
            <a:lvl9pPr marL="3371850" indent="-171450" defTabSz="685800" eaLnBrk="0" fontAlgn="base" hangingPunct="0">
              <a:spcBef>
                <a:spcPct val="20000"/>
              </a:spcBef>
              <a:spcAft>
                <a:spcPct val="0"/>
              </a:spcAft>
              <a:buFont typeface="Arial" charset="0"/>
              <a:buChar char="»"/>
              <a:defRPr>
                <a:solidFill>
                  <a:srgbClr val="505150"/>
                </a:solidFill>
                <a:latin typeface="Gotham Book" charset="0"/>
                <a:ea typeface="Arial" charset="0"/>
                <a:cs typeface="Arial" charset="0"/>
              </a:defRPr>
            </a:lvl9pPr>
          </a:lstStyle>
          <a:p>
            <a:pPr>
              <a:lnSpc>
                <a:spcPct val="90000"/>
              </a:lnSpc>
              <a:spcBef>
                <a:spcPts val="750"/>
              </a:spcBef>
            </a:pPr>
            <a:r>
              <a:rPr lang="en-US" altLang="en-US" b="1" dirty="0">
                <a:solidFill>
                  <a:schemeClr val="accent1"/>
                </a:solidFill>
                <a:latin typeface="Arial" panose="020B0604020202020204" pitchFamily="34" charset="0"/>
              </a:rPr>
              <a:t>Performance</a:t>
            </a:r>
          </a:p>
        </p:txBody>
      </p:sp>
      <p:sp>
        <p:nvSpPr>
          <p:cNvPr id="183300" name="Content Placeholder 2"/>
          <p:cNvSpPr txBox="1">
            <a:spLocks/>
          </p:cNvSpPr>
          <p:nvPr/>
        </p:nvSpPr>
        <p:spPr bwMode="auto">
          <a:xfrm>
            <a:off x="3947264" y="2242215"/>
            <a:ext cx="353520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ts val="2000"/>
              </a:lnSpc>
              <a:spcBef>
                <a:spcPct val="20000"/>
              </a:spcBef>
              <a:defRPr sz="1600">
                <a:solidFill>
                  <a:srgbClr val="585858"/>
                </a:solidFill>
                <a:latin typeface="Trebuchet MS" charset="0"/>
                <a:ea typeface="Arial" charset="0"/>
                <a:cs typeface="Arial" charset="0"/>
              </a:defRPr>
            </a:lvl1pPr>
            <a:lvl2pPr marL="514350" indent="-171450" defTabSz="685800">
              <a:spcBef>
                <a:spcPct val="20000"/>
              </a:spcBef>
              <a:buFont typeface="Arial" charset="0"/>
              <a:buChar char="–"/>
              <a:defRPr sz="2400">
                <a:solidFill>
                  <a:srgbClr val="585858"/>
                </a:solidFill>
                <a:latin typeface="Gotham Book" charset="0"/>
                <a:ea typeface="Arial" charset="0"/>
                <a:cs typeface="Arial" charset="0"/>
              </a:defRPr>
            </a:lvl2pPr>
            <a:lvl3pPr marL="857250" indent="-171450" defTabSz="685800">
              <a:spcBef>
                <a:spcPct val="20000"/>
              </a:spcBef>
              <a:buFont typeface="Arial" charset="0"/>
              <a:buChar char="•"/>
              <a:defRPr sz="2100">
                <a:solidFill>
                  <a:srgbClr val="585858"/>
                </a:solidFill>
                <a:latin typeface="Gotham Book" charset="0"/>
                <a:ea typeface="Arial" charset="0"/>
                <a:cs typeface="Arial" charset="0"/>
              </a:defRPr>
            </a:lvl3pPr>
            <a:lvl4pPr marL="1200150" indent="-171450" defTabSz="685800">
              <a:spcBef>
                <a:spcPct val="20000"/>
              </a:spcBef>
              <a:buFont typeface="Arial" charset="0"/>
              <a:buChar char="–"/>
              <a:defRPr>
                <a:solidFill>
                  <a:schemeClr val="tx1"/>
                </a:solidFill>
                <a:latin typeface="gotham" charset="0"/>
                <a:ea typeface="Arial" charset="0"/>
                <a:cs typeface="Arial" charset="0"/>
              </a:defRPr>
            </a:lvl4pPr>
            <a:lvl5pPr marL="1543050" indent="-171450" defTabSz="685800">
              <a:spcBef>
                <a:spcPct val="20000"/>
              </a:spcBef>
              <a:buFont typeface="Arial" charset="0"/>
              <a:buChar char="»"/>
              <a:defRPr>
                <a:solidFill>
                  <a:srgbClr val="505150"/>
                </a:solidFill>
                <a:latin typeface="Gotham Book" charset="0"/>
                <a:ea typeface="Arial" charset="0"/>
                <a:cs typeface="Arial" charset="0"/>
              </a:defRPr>
            </a:lvl5pPr>
            <a:lvl6pPr marL="2000250" indent="-171450" defTabSz="685800" eaLnBrk="0" fontAlgn="base" hangingPunct="0">
              <a:spcBef>
                <a:spcPct val="20000"/>
              </a:spcBef>
              <a:spcAft>
                <a:spcPct val="0"/>
              </a:spcAft>
              <a:buFont typeface="Arial" charset="0"/>
              <a:buChar char="»"/>
              <a:defRPr>
                <a:solidFill>
                  <a:srgbClr val="505150"/>
                </a:solidFill>
                <a:latin typeface="Gotham Book" charset="0"/>
                <a:ea typeface="Arial" charset="0"/>
                <a:cs typeface="Arial" charset="0"/>
              </a:defRPr>
            </a:lvl6pPr>
            <a:lvl7pPr marL="2457450" indent="-171450" defTabSz="685800" eaLnBrk="0" fontAlgn="base" hangingPunct="0">
              <a:spcBef>
                <a:spcPct val="20000"/>
              </a:spcBef>
              <a:spcAft>
                <a:spcPct val="0"/>
              </a:spcAft>
              <a:buFont typeface="Arial" charset="0"/>
              <a:buChar char="»"/>
              <a:defRPr>
                <a:solidFill>
                  <a:srgbClr val="505150"/>
                </a:solidFill>
                <a:latin typeface="Gotham Book" charset="0"/>
                <a:ea typeface="Arial" charset="0"/>
                <a:cs typeface="Arial" charset="0"/>
              </a:defRPr>
            </a:lvl7pPr>
            <a:lvl8pPr marL="2914650" indent="-171450" defTabSz="685800" eaLnBrk="0" fontAlgn="base" hangingPunct="0">
              <a:spcBef>
                <a:spcPct val="20000"/>
              </a:spcBef>
              <a:spcAft>
                <a:spcPct val="0"/>
              </a:spcAft>
              <a:buFont typeface="Arial" charset="0"/>
              <a:buChar char="»"/>
              <a:defRPr>
                <a:solidFill>
                  <a:srgbClr val="505150"/>
                </a:solidFill>
                <a:latin typeface="Gotham Book" charset="0"/>
                <a:ea typeface="Arial" charset="0"/>
                <a:cs typeface="Arial" charset="0"/>
              </a:defRPr>
            </a:lvl8pPr>
            <a:lvl9pPr marL="3371850" indent="-171450" defTabSz="685800" eaLnBrk="0" fontAlgn="base" hangingPunct="0">
              <a:spcBef>
                <a:spcPct val="20000"/>
              </a:spcBef>
              <a:spcAft>
                <a:spcPct val="0"/>
              </a:spcAft>
              <a:buFont typeface="Arial" charset="0"/>
              <a:buChar char="»"/>
              <a:defRPr>
                <a:solidFill>
                  <a:srgbClr val="505150"/>
                </a:solidFill>
                <a:latin typeface="Gotham Book" charset="0"/>
                <a:ea typeface="Arial" charset="0"/>
                <a:cs typeface="Arial" charset="0"/>
              </a:defRPr>
            </a:lvl9pPr>
          </a:lstStyle>
          <a:p>
            <a:pPr>
              <a:lnSpc>
                <a:spcPct val="90000"/>
              </a:lnSpc>
              <a:spcBef>
                <a:spcPts val="750"/>
              </a:spcBef>
            </a:pPr>
            <a:r>
              <a:rPr lang="en-US" altLang="en-US" b="1" dirty="0">
                <a:solidFill>
                  <a:schemeClr val="accent2"/>
                </a:solidFill>
                <a:latin typeface="Arial" panose="020B0604020202020204" pitchFamily="34" charset="0"/>
              </a:rPr>
              <a:t>Variations, Claims and Disputes</a:t>
            </a:r>
          </a:p>
        </p:txBody>
      </p:sp>
      <p:sp>
        <p:nvSpPr>
          <p:cNvPr id="183302" name="Content Placeholder 2"/>
          <p:cNvSpPr txBox="1">
            <a:spLocks/>
          </p:cNvSpPr>
          <p:nvPr/>
        </p:nvSpPr>
        <p:spPr bwMode="auto">
          <a:xfrm>
            <a:off x="7855432" y="2697339"/>
            <a:ext cx="379681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ts val="2000"/>
              </a:lnSpc>
              <a:spcBef>
                <a:spcPct val="20000"/>
              </a:spcBef>
              <a:defRPr sz="1600">
                <a:solidFill>
                  <a:srgbClr val="585858"/>
                </a:solidFill>
                <a:latin typeface="Trebuchet MS" charset="0"/>
                <a:ea typeface="Arial" charset="0"/>
                <a:cs typeface="Arial" charset="0"/>
              </a:defRPr>
            </a:lvl1pPr>
            <a:lvl2pPr marL="514350" indent="-171450" defTabSz="685800">
              <a:spcBef>
                <a:spcPct val="20000"/>
              </a:spcBef>
              <a:buFont typeface="Arial" charset="0"/>
              <a:buChar char="–"/>
              <a:defRPr sz="2400">
                <a:solidFill>
                  <a:srgbClr val="585858"/>
                </a:solidFill>
                <a:latin typeface="Gotham Book" charset="0"/>
                <a:ea typeface="Arial" charset="0"/>
                <a:cs typeface="Arial" charset="0"/>
              </a:defRPr>
            </a:lvl2pPr>
            <a:lvl3pPr marL="857250" indent="-171450" defTabSz="685800">
              <a:spcBef>
                <a:spcPct val="20000"/>
              </a:spcBef>
              <a:buFont typeface="Arial" charset="0"/>
              <a:buChar char="•"/>
              <a:defRPr sz="2100">
                <a:solidFill>
                  <a:srgbClr val="585858"/>
                </a:solidFill>
                <a:latin typeface="Gotham Book" charset="0"/>
                <a:ea typeface="Arial" charset="0"/>
                <a:cs typeface="Arial" charset="0"/>
              </a:defRPr>
            </a:lvl3pPr>
            <a:lvl4pPr marL="1200150" indent="-171450" defTabSz="685800">
              <a:spcBef>
                <a:spcPct val="20000"/>
              </a:spcBef>
              <a:buFont typeface="Arial" charset="0"/>
              <a:buChar char="–"/>
              <a:defRPr>
                <a:solidFill>
                  <a:schemeClr val="tx1"/>
                </a:solidFill>
                <a:latin typeface="gotham" charset="0"/>
                <a:ea typeface="Arial" charset="0"/>
                <a:cs typeface="Arial" charset="0"/>
              </a:defRPr>
            </a:lvl4pPr>
            <a:lvl5pPr marL="1543050" indent="-171450" defTabSz="685800">
              <a:spcBef>
                <a:spcPct val="20000"/>
              </a:spcBef>
              <a:buFont typeface="Arial" charset="0"/>
              <a:buChar char="»"/>
              <a:defRPr>
                <a:solidFill>
                  <a:srgbClr val="505150"/>
                </a:solidFill>
                <a:latin typeface="Gotham Book" charset="0"/>
                <a:ea typeface="Arial" charset="0"/>
                <a:cs typeface="Arial" charset="0"/>
              </a:defRPr>
            </a:lvl5pPr>
            <a:lvl6pPr marL="2000250" indent="-171450" defTabSz="685800" eaLnBrk="0" fontAlgn="base" hangingPunct="0">
              <a:spcBef>
                <a:spcPct val="20000"/>
              </a:spcBef>
              <a:spcAft>
                <a:spcPct val="0"/>
              </a:spcAft>
              <a:buFont typeface="Arial" charset="0"/>
              <a:buChar char="»"/>
              <a:defRPr>
                <a:solidFill>
                  <a:srgbClr val="505150"/>
                </a:solidFill>
                <a:latin typeface="Gotham Book" charset="0"/>
                <a:ea typeface="Arial" charset="0"/>
                <a:cs typeface="Arial" charset="0"/>
              </a:defRPr>
            </a:lvl6pPr>
            <a:lvl7pPr marL="2457450" indent="-171450" defTabSz="685800" eaLnBrk="0" fontAlgn="base" hangingPunct="0">
              <a:spcBef>
                <a:spcPct val="20000"/>
              </a:spcBef>
              <a:spcAft>
                <a:spcPct val="0"/>
              </a:spcAft>
              <a:buFont typeface="Arial" charset="0"/>
              <a:buChar char="»"/>
              <a:defRPr>
                <a:solidFill>
                  <a:srgbClr val="505150"/>
                </a:solidFill>
                <a:latin typeface="Gotham Book" charset="0"/>
                <a:ea typeface="Arial" charset="0"/>
                <a:cs typeface="Arial" charset="0"/>
              </a:defRPr>
            </a:lvl7pPr>
            <a:lvl8pPr marL="2914650" indent="-171450" defTabSz="685800" eaLnBrk="0" fontAlgn="base" hangingPunct="0">
              <a:spcBef>
                <a:spcPct val="20000"/>
              </a:spcBef>
              <a:spcAft>
                <a:spcPct val="0"/>
              </a:spcAft>
              <a:buFont typeface="Arial" charset="0"/>
              <a:buChar char="»"/>
              <a:defRPr>
                <a:solidFill>
                  <a:srgbClr val="505150"/>
                </a:solidFill>
                <a:latin typeface="Gotham Book" charset="0"/>
                <a:ea typeface="Arial" charset="0"/>
                <a:cs typeface="Arial" charset="0"/>
              </a:defRPr>
            </a:lvl8pPr>
            <a:lvl9pPr marL="3371850" indent="-171450" defTabSz="685800" eaLnBrk="0" fontAlgn="base" hangingPunct="0">
              <a:spcBef>
                <a:spcPct val="20000"/>
              </a:spcBef>
              <a:spcAft>
                <a:spcPct val="0"/>
              </a:spcAft>
              <a:buFont typeface="Arial" charset="0"/>
              <a:buChar char="»"/>
              <a:defRPr>
                <a:solidFill>
                  <a:srgbClr val="505150"/>
                </a:solidFill>
                <a:latin typeface="Gotham Book" charset="0"/>
                <a:ea typeface="Arial" charset="0"/>
                <a:cs typeface="Arial" charset="0"/>
              </a:defRPr>
            </a:lvl9pPr>
          </a:lstStyle>
          <a:p>
            <a:pPr>
              <a:lnSpc>
                <a:spcPct val="90000"/>
              </a:lnSpc>
              <a:spcBef>
                <a:spcPts val="750"/>
              </a:spcBef>
            </a:pPr>
            <a:r>
              <a:rPr lang="en-US" altLang="en-US" b="1" dirty="0">
                <a:solidFill>
                  <a:schemeClr val="accent3"/>
                </a:solidFill>
                <a:latin typeface="Arial" panose="020B0604020202020204" pitchFamily="34" charset="0"/>
              </a:rPr>
              <a:t>Lessons Learned</a:t>
            </a:r>
          </a:p>
        </p:txBody>
      </p:sp>
      <p:sp>
        <p:nvSpPr>
          <p:cNvPr id="41" name="TextBox 40"/>
          <p:cNvSpPr txBox="1">
            <a:spLocks noChangeArrowheads="1"/>
          </p:cNvSpPr>
          <p:nvPr/>
        </p:nvSpPr>
        <p:spPr bwMode="auto">
          <a:xfrm>
            <a:off x="539750" y="2190749"/>
            <a:ext cx="3200749" cy="2528523"/>
          </a:xfrm>
          <a:prstGeom prst="rect">
            <a:avLst/>
          </a:prstGeom>
          <a:solidFill>
            <a:schemeClr val="bg1"/>
          </a:solidFill>
          <a:ln w="9525">
            <a:solidFill>
              <a:schemeClr val="bg1">
                <a:lumMod val="85000"/>
              </a:schemeClr>
            </a:solidFill>
            <a:miter lim="800000"/>
            <a:headEnd/>
            <a:tailEnd/>
          </a:ln>
          <a:effectLst>
            <a:outerShdw blurRad="50800" dist="76201" dir="2700000" algn="tl" rotWithShape="0">
              <a:srgbClr val="000000">
                <a:alpha val="39998"/>
              </a:srgbClr>
            </a:outerShdw>
          </a:effec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endParaRPr lang="en-AU" altLang="en-US" sz="1600" dirty="0">
              <a:latin typeface="Arial" panose="020B0604020202020204" pitchFamily="34" charset="0"/>
            </a:endParaRPr>
          </a:p>
          <a:p>
            <a:pPr marL="285750" indent="-285750">
              <a:buFont typeface="Arial" panose="020B0604020202020204" pitchFamily="34" charset="0"/>
              <a:buChar char="•"/>
            </a:pPr>
            <a:r>
              <a:rPr lang="en-AU" altLang="en-US" sz="1600" dirty="0">
                <a:latin typeface="Arial" panose="020B0604020202020204" pitchFamily="34" charset="0"/>
              </a:rPr>
              <a:t>Contract objectives achieved?</a:t>
            </a:r>
          </a:p>
          <a:p>
            <a:pPr marL="285750" indent="-285750">
              <a:buFont typeface="Arial" panose="020B0604020202020204" pitchFamily="34" charset="0"/>
              <a:buChar char="•"/>
            </a:pPr>
            <a:r>
              <a:rPr lang="en-AU" altLang="en-US" sz="1600" dirty="0">
                <a:latin typeface="Arial" panose="020B0604020202020204" pitchFamily="34" charset="0"/>
              </a:rPr>
              <a:t>Supplier performance measured (KPIs, budget, schedule)</a:t>
            </a:r>
          </a:p>
          <a:p>
            <a:pPr marL="285750" indent="-285750">
              <a:buFont typeface="Arial" panose="020B0604020202020204" pitchFamily="34" charset="0"/>
              <a:buChar char="•"/>
            </a:pPr>
            <a:r>
              <a:rPr lang="en-AU" altLang="en-US" sz="1600" dirty="0">
                <a:latin typeface="Arial" panose="020B0604020202020204" pitchFamily="34" charset="0"/>
              </a:rPr>
              <a:t>Management performance (supplier and buyer)</a:t>
            </a:r>
          </a:p>
          <a:p>
            <a:pPr marL="285750" indent="-285750">
              <a:buFont typeface="Arial" panose="020B0604020202020204" pitchFamily="34" charset="0"/>
              <a:buChar char="•"/>
            </a:pPr>
            <a:r>
              <a:rPr lang="en-AU" altLang="en-US" sz="1600" dirty="0">
                <a:latin typeface="Arial" panose="020B0604020202020204" pitchFamily="34" charset="0"/>
              </a:rPr>
              <a:t>User satisfaction (customer)</a:t>
            </a:r>
          </a:p>
        </p:txBody>
      </p:sp>
      <p:sp>
        <p:nvSpPr>
          <p:cNvPr id="4" name="Title 3"/>
          <p:cNvSpPr>
            <a:spLocks noGrp="1"/>
          </p:cNvSpPr>
          <p:nvPr>
            <p:ph type="title"/>
          </p:nvPr>
        </p:nvSpPr>
        <p:spPr/>
        <p:txBody>
          <a:bodyPr/>
          <a:lstStyle/>
          <a:p>
            <a:pPr>
              <a:defRPr/>
            </a:pPr>
            <a:r>
              <a:rPr lang="en-AU" dirty="0"/>
              <a:t> Final Performance Review</a:t>
            </a:r>
          </a:p>
        </p:txBody>
      </p:sp>
      <p:sp>
        <p:nvSpPr>
          <p:cNvPr id="23" name="TextBox 22"/>
          <p:cNvSpPr txBox="1">
            <a:spLocks noChangeArrowheads="1"/>
          </p:cNvSpPr>
          <p:nvPr/>
        </p:nvSpPr>
        <p:spPr bwMode="auto">
          <a:xfrm>
            <a:off x="3947264" y="2735439"/>
            <a:ext cx="3679962" cy="1983833"/>
          </a:xfrm>
          <a:prstGeom prst="rect">
            <a:avLst/>
          </a:prstGeom>
          <a:solidFill>
            <a:schemeClr val="bg1"/>
          </a:solidFill>
          <a:ln w="9525">
            <a:solidFill>
              <a:schemeClr val="bg1">
                <a:lumMod val="85000"/>
              </a:schemeClr>
            </a:solidFill>
            <a:miter lim="800000"/>
            <a:headEnd/>
            <a:tailEnd/>
          </a:ln>
          <a:effectLst>
            <a:outerShdw blurRad="50800" dist="76201" dir="2700000" algn="tl" rotWithShape="0">
              <a:srgbClr val="000000">
                <a:alpha val="39998"/>
              </a:srgbClr>
            </a:outerShdw>
          </a:effec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endParaRPr lang="en-AU" altLang="en-US" sz="1600" dirty="0">
              <a:latin typeface="Arial" panose="020B0604020202020204" pitchFamily="34" charset="0"/>
            </a:endParaRPr>
          </a:p>
          <a:p>
            <a:pPr marL="285750" indent="-285750">
              <a:buFont typeface="Arial" panose="020B0604020202020204" pitchFamily="34" charset="0"/>
              <a:buChar char="•"/>
            </a:pPr>
            <a:r>
              <a:rPr lang="en-AU" altLang="en-US" sz="1600" dirty="0">
                <a:latin typeface="Arial" panose="020B0604020202020204" pitchFamily="34" charset="0"/>
              </a:rPr>
              <a:t>Contract variations </a:t>
            </a:r>
          </a:p>
          <a:p>
            <a:pPr marL="285750" indent="-285750">
              <a:buFont typeface="Arial" panose="020B0604020202020204" pitchFamily="34" charset="0"/>
              <a:buChar char="•"/>
            </a:pPr>
            <a:r>
              <a:rPr lang="en-AU" altLang="en-US" sz="1600" dirty="0">
                <a:latin typeface="Arial" panose="020B0604020202020204" pitchFamily="34" charset="0"/>
              </a:rPr>
              <a:t>Disputes</a:t>
            </a:r>
          </a:p>
          <a:p>
            <a:pPr marL="285750" indent="-285750">
              <a:buFont typeface="Arial" panose="020B0604020202020204" pitchFamily="34" charset="0"/>
              <a:buChar char="•"/>
            </a:pPr>
            <a:r>
              <a:rPr lang="en-AU" altLang="en-US" sz="1600" dirty="0">
                <a:latin typeface="Arial" panose="020B0604020202020204" pitchFamily="34" charset="0"/>
              </a:rPr>
              <a:t>Outstanding commercial/financial issues</a:t>
            </a:r>
          </a:p>
          <a:p>
            <a:pPr marL="285750" indent="-285750">
              <a:buFont typeface="Arial" panose="020B0604020202020204" pitchFamily="34" charset="0"/>
              <a:buChar char="•"/>
            </a:pPr>
            <a:r>
              <a:rPr lang="en-AU" altLang="en-US" sz="1600" dirty="0">
                <a:latin typeface="Arial" panose="020B0604020202020204" pitchFamily="34" charset="0"/>
              </a:rPr>
              <a:t>Liquidated damages</a:t>
            </a:r>
          </a:p>
          <a:p>
            <a:endParaRPr lang="en-AU" altLang="en-US" dirty="0">
              <a:latin typeface="Arial" panose="020B0604020202020204" pitchFamily="34" charset="0"/>
            </a:endParaRPr>
          </a:p>
        </p:txBody>
      </p:sp>
      <p:sp>
        <p:nvSpPr>
          <p:cNvPr id="24" name="TextBox 23"/>
          <p:cNvSpPr txBox="1">
            <a:spLocks noChangeArrowheads="1"/>
          </p:cNvSpPr>
          <p:nvPr/>
        </p:nvSpPr>
        <p:spPr bwMode="auto">
          <a:xfrm>
            <a:off x="7844060" y="3186289"/>
            <a:ext cx="3732384" cy="1532983"/>
          </a:xfrm>
          <a:prstGeom prst="rect">
            <a:avLst/>
          </a:prstGeom>
          <a:solidFill>
            <a:schemeClr val="bg1"/>
          </a:solidFill>
          <a:ln w="9525">
            <a:solidFill>
              <a:schemeClr val="bg1">
                <a:lumMod val="85000"/>
              </a:schemeClr>
            </a:solidFill>
            <a:miter lim="800000"/>
            <a:headEnd/>
            <a:tailEnd/>
          </a:ln>
          <a:effectLst>
            <a:outerShdw blurRad="50800" dist="76201" dir="2700000" algn="tl" rotWithShape="0">
              <a:srgbClr val="000000">
                <a:alpha val="39998"/>
              </a:srgbClr>
            </a:outerShdw>
          </a:effec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endParaRPr lang="en-AU" altLang="en-US" sz="1600" dirty="0">
              <a:latin typeface="Arial" panose="020B0604020202020204" pitchFamily="34" charset="0"/>
            </a:endParaRPr>
          </a:p>
          <a:p>
            <a:pPr marL="285750" indent="-285750">
              <a:buFont typeface="Arial" panose="020B0604020202020204" pitchFamily="34" charset="0"/>
              <a:buChar char="•"/>
            </a:pPr>
            <a:r>
              <a:rPr lang="en-AU" altLang="en-US" sz="1600" dirty="0">
                <a:latin typeface="Arial" panose="020B0604020202020204" pitchFamily="34" charset="0"/>
              </a:rPr>
              <a:t>What went well</a:t>
            </a:r>
          </a:p>
          <a:p>
            <a:pPr marL="285750" indent="-285750">
              <a:buFont typeface="Arial" panose="020B0604020202020204" pitchFamily="34" charset="0"/>
              <a:buChar char="•"/>
            </a:pPr>
            <a:r>
              <a:rPr lang="en-AU" altLang="en-US" sz="1600" dirty="0">
                <a:latin typeface="Arial" panose="020B0604020202020204" pitchFamily="34" charset="0"/>
              </a:rPr>
              <a:t>What went less well</a:t>
            </a:r>
          </a:p>
          <a:p>
            <a:pPr marL="285750" indent="-285750">
              <a:buFont typeface="Arial" panose="020B0604020202020204" pitchFamily="34" charset="0"/>
              <a:buChar char="•"/>
            </a:pPr>
            <a:r>
              <a:rPr lang="en-AU" altLang="en-US" sz="1600" dirty="0">
                <a:latin typeface="Arial" panose="020B0604020202020204" pitchFamily="34" charset="0"/>
              </a:rPr>
              <a:t>Where can improvements be made</a:t>
            </a:r>
          </a:p>
          <a:p>
            <a:pPr marL="285750" indent="-285750">
              <a:buFont typeface="Arial" panose="020B0604020202020204" pitchFamily="34" charset="0"/>
              <a:buChar char="•"/>
            </a:pPr>
            <a:r>
              <a:rPr lang="en-AU" altLang="en-US" sz="1600" dirty="0">
                <a:latin typeface="Arial" panose="020B0604020202020204" pitchFamily="34" charset="0"/>
              </a:rPr>
              <a:t>Audit reports and findings</a:t>
            </a:r>
          </a:p>
          <a:p>
            <a:pPr>
              <a:buFont typeface="Arial" charset="0"/>
              <a:buChar char="•"/>
            </a:pPr>
            <a:endParaRPr lang="en-AU" altLang="en-US" dirty="0">
              <a:latin typeface="Arial" panose="020B0604020202020204" pitchFamily="34" charset="0"/>
            </a:endParaRPr>
          </a:p>
        </p:txBody>
      </p:sp>
      <p:grpSp>
        <p:nvGrpSpPr>
          <p:cNvPr id="2" name="Group 1">
            <a:extLst>
              <a:ext uri="{FF2B5EF4-FFF2-40B4-BE49-F238E27FC236}">
                <a16:creationId xmlns:a16="http://schemas.microsoft.com/office/drawing/2014/main" id="{A7B13DDC-34F1-9718-C4B2-7B0653B3FF12}"/>
              </a:ext>
            </a:extLst>
          </p:cNvPr>
          <p:cNvGrpSpPr/>
          <p:nvPr/>
        </p:nvGrpSpPr>
        <p:grpSpPr>
          <a:xfrm>
            <a:off x="10526279" y="-102924"/>
            <a:ext cx="1731699" cy="1731699"/>
            <a:chOff x="9980555" y="-102924"/>
            <a:chExt cx="2277423" cy="2277423"/>
          </a:xfrm>
        </p:grpSpPr>
        <p:sp>
          <p:nvSpPr>
            <p:cNvPr id="3" name="Rectangle 2">
              <a:extLst>
                <a:ext uri="{FF2B5EF4-FFF2-40B4-BE49-F238E27FC236}">
                  <a16:creationId xmlns:a16="http://schemas.microsoft.com/office/drawing/2014/main" id="{098DD712-4CF1-45A1-08D9-74E072E2F65F}"/>
                </a:ext>
              </a:extLst>
            </p:cNvPr>
            <p:cNvSpPr/>
            <p:nvPr/>
          </p:nvSpPr>
          <p:spPr bwMode="gray">
            <a:xfrm>
              <a:off x="10046870" y="0"/>
              <a:ext cx="2145130" cy="2101243"/>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5" name="Picture 4">
              <a:extLst>
                <a:ext uri="{FF2B5EF4-FFF2-40B4-BE49-F238E27FC236}">
                  <a16:creationId xmlns:a16="http://schemas.microsoft.com/office/drawing/2014/main" id="{1B2E7FF9-21A6-E623-C550-E8A0C56151B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980555" y="-102924"/>
              <a:ext cx="2277423" cy="2277423"/>
            </a:xfrm>
            <a:prstGeom prst="rect">
              <a:avLst/>
            </a:prstGeom>
          </p:spPr>
        </p:pic>
        <p:sp>
          <p:nvSpPr>
            <p:cNvPr id="6" name="Freeform: Shape 5">
              <a:extLst>
                <a:ext uri="{FF2B5EF4-FFF2-40B4-BE49-F238E27FC236}">
                  <a16:creationId xmlns:a16="http://schemas.microsoft.com/office/drawing/2014/main" id="{42C16894-6E52-F7B8-46E5-0B63489F70D2}"/>
                </a:ext>
              </a:extLst>
            </p:cNvPr>
            <p:cNvSpPr/>
            <p:nvPr/>
          </p:nvSpPr>
          <p:spPr bwMode="gray">
            <a:xfrm>
              <a:off x="10344724" y="188765"/>
              <a:ext cx="1624455" cy="1691852"/>
            </a:xfrm>
            <a:custGeom>
              <a:avLst/>
              <a:gdLst>
                <a:gd name="connsiteX0" fmla="*/ 1833129 w 4241479"/>
                <a:gd name="connsiteY0" fmla="*/ 0 h 4417454"/>
                <a:gd name="connsiteX1" fmla="*/ 2760408 w 4241479"/>
                <a:gd name="connsiteY1" fmla="*/ 51516 h 4417454"/>
                <a:gd name="connsiteX2" fmla="*/ 3430110 w 4241479"/>
                <a:gd name="connsiteY2" fmla="*/ 495837 h 4417454"/>
                <a:gd name="connsiteX3" fmla="*/ 4183524 w 4241479"/>
                <a:gd name="connsiteY3" fmla="*/ 1378040 h 4417454"/>
                <a:gd name="connsiteX4" fmla="*/ 4241479 w 4241479"/>
                <a:gd name="connsiteY4" fmla="*/ 2595093 h 4417454"/>
                <a:gd name="connsiteX5" fmla="*/ 3803597 w 4241479"/>
                <a:gd name="connsiteY5" fmla="*/ 3618964 h 4417454"/>
                <a:gd name="connsiteX6" fmla="*/ 2869879 w 4241479"/>
                <a:gd name="connsiteY6" fmla="*/ 4353060 h 4417454"/>
                <a:gd name="connsiteX7" fmla="*/ 1491839 w 4241479"/>
                <a:gd name="connsiteY7" fmla="*/ 4417454 h 4417454"/>
                <a:gd name="connsiteX8" fmla="*/ 1421005 w 4241479"/>
                <a:gd name="connsiteY8" fmla="*/ 4372378 h 4417454"/>
                <a:gd name="connsiteX9" fmla="*/ 590318 w 4241479"/>
                <a:gd name="connsiteY9" fmla="*/ 3915178 h 4417454"/>
                <a:gd name="connsiteX10" fmla="*/ 729575 w 4241479"/>
                <a:gd name="connsiteY10" fmla="*/ 3759941 h 4417454"/>
                <a:gd name="connsiteX11" fmla="*/ 499463 w 4241479"/>
                <a:gd name="connsiteY11" fmla="*/ 3565230 h 4417454"/>
                <a:gd name="connsiteX12" fmla="*/ 307362 w 4241479"/>
                <a:gd name="connsiteY12" fmla="*/ 3303973 h 4417454"/>
                <a:gd name="connsiteX13" fmla="*/ 107577 w 4241479"/>
                <a:gd name="connsiteY13" fmla="*/ 2881351 h 4417454"/>
                <a:gd name="connsiteX14" fmla="*/ 15368 w 4241479"/>
                <a:gd name="connsiteY14" fmla="*/ 2489465 h 4417454"/>
                <a:gd name="connsiteX15" fmla="*/ 0 w 4241479"/>
                <a:gd name="connsiteY15" fmla="*/ 2143684 h 4417454"/>
                <a:gd name="connsiteX16" fmla="*/ 61473 w 4241479"/>
                <a:gd name="connsiteY16" fmla="*/ 1690326 h 4417454"/>
                <a:gd name="connsiteX17" fmla="*/ 253573 w 4241479"/>
                <a:gd name="connsiteY17" fmla="*/ 1198547 h 4417454"/>
                <a:gd name="connsiteX18" fmla="*/ 607039 w 4241479"/>
                <a:gd name="connsiteY18" fmla="*/ 1398332 h 4417454"/>
                <a:gd name="connsiteX19" fmla="*/ 760720 w 4241479"/>
                <a:gd name="connsiteY19" fmla="*/ 1359912 h 4417454"/>
                <a:gd name="connsiteX20" fmla="*/ 822192 w 4241479"/>
                <a:gd name="connsiteY20" fmla="*/ 1536645 h 4417454"/>
                <a:gd name="connsiteX21" fmla="*/ 1529123 w 4241479"/>
                <a:gd name="connsiteY21" fmla="*/ 1928531 h 4417454"/>
                <a:gd name="connsiteX22" fmla="*/ 1429231 w 4241479"/>
                <a:gd name="connsiteY22" fmla="*/ 2228208 h 4417454"/>
                <a:gd name="connsiteX23" fmla="*/ 1552175 w 4241479"/>
                <a:gd name="connsiteY23" fmla="*/ 2550937 h 4417454"/>
                <a:gd name="connsiteX24" fmla="*/ 1710857 w 4241479"/>
                <a:gd name="connsiteY24" fmla="*/ 2760397 h 4417454"/>
                <a:gd name="connsiteX25" fmla="*/ 1942600 w 4241479"/>
                <a:gd name="connsiteY25" fmla="*/ 2833353 h 4417454"/>
                <a:gd name="connsiteX26" fmla="*/ 2406239 w 4241479"/>
                <a:gd name="connsiteY26" fmla="*/ 2749640 h 4417454"/>
                <a:gd name="connsiteX27" fmla="*/ 2586543 w 4241479"/>
                <a:gd name="connsiteY27" fmla="*/ 2485623 h 4417454"/>
                <a:gd name="connsiteX28" fmla="*/ 2625180 w 4241479"/>
                <a:gd name="connsiteY28" fmla="*/ 2060620 h 4417454"/>
                <a:gd name="connsiteX29" fmla="*/ 2271011 w 4241479"/>
                <a:gd name="connsiteY29" fmla="*/ 1661375 h 4417454"/>
                <a:gd name="connsiteX30" fmla="*/ 1826690 w 4241479"/>
                <a:gd name="connsiteY30" fmla="*/ 1661375 h 4417454"/>
                <a:gd name="connsiteX31" fmla="*/ 1562673 w 4241479"/>
                <a:gd name="connsiteY31" fmla="*/ 914400 h 4417454"/>
                <a:gd name="connsiteX32" fmla="*/ 1633507 w 4241479"/>
                <a:gd name="connsiteY32" fmla="*/ 759854 h 4417454"/>
                <a:gd name="connsiteX33" fmla="*/ 1466082 w 4241479"/>
                <a:gd name="connsiteY33" fmla="*/ 676141 h 4417454"/>
                <a:gd name="connsiteX34" fmla="*/ 1253580 w 4241479"/>
                <a:gd name="connsiteY34" fmla="*/ 83713 h 4417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41479" h="4417454">
                  <a:moveTo>
                    <a:pt x="1833129" y="0"/>
                  </a:moveTo>
                  <a:lnTo>
                    <a:pt x="2760408" y="51516"/>
                  </a:lnTo>
                  <a:lnTo>
                    <a:pt x="3430110" y="495837"/>
                  </a:lnTo>
                  <a:lnTo>
                    <a:pt x="4183524" y="1378040"/>
                  </a:lnTo>
                  <a:lnTo>
                    <a:pt x="4241479" y="2595093"/>
                  </a:lnTo>
                  <a:lnTo>
                    <a:pt x="3803597" y="3618964"/>
                  </a:lnTo>
                  <a:lnTo>
                    <a:pt x="2869879" y="4353060"/>
                  </a:lnTo>
                  <a:lnTo>
                    <a:pt x="1491839" y="4417454"/>
                  </a:lnTo>
                  <a:lnTo>
                    <a:pt x="1421005" y="4372378"/>
                  </a:lnTo>
                  <a:lnTo>
                    <a:pt x="590318" y="3915178"/>
                  </a:lnTo>
                  <a:lnTo>
                    <a:pt x="729575" y="3759941"/>
                  </a:lnTo>
                  <a:lnTo>
                    <a:pt x="499463" y="3565230"/>
                  </a:lnTo>
                  <a:lnTo>
                    <a:pt x="307362" y="3303973"/>
                  </a:lnTo>
                  <a:lnTo>
                    <a:pt x="107577" y="2881351"/>
                  </a:lnTo>
                  <a:lnTo>
                    <a:pt x="15368" y="2489465"/>
                  </a:lnTo>
                  <a:lnTo>
                    <a:pt x="0" y="2143684"/>
                  </a:lnTo>
                  <a:lnTo>
                    <a:pt x="61473" y="1690326"/>
                  </a:lnTo>
                  <a:lnTo>
                    <a:pt x="253573" y="1198547"/>
                  </a:lnTo>
                  <a:lnTo>
                    <a:pt x="607039" y="1398332"/>
                  </a:lnTo>
                  <a:lnTo>
                    <a:pt x="760720" y="1359912"/>
                  </a:lnTo>
                  <a:lnTo>
                    <a:pt x="822192" y="1536645"/>
                  </a:lnTo>
                  <a:lnTo>
                    <a:pt x="1529123" y="1928531"/>
                  </a:lnTo>
                  <a:lnTo>
                    <a:pt x="1429231" y="2228208"/>
                  </a:lnTo>
                  <a:lnTo>
                    <a:pt x="1552175" y="2550937"/>
                  </a:lnTo>
                  <a:lnTo>
                    <a:pt x="1710857" y="2760397"/>
                  </a:lnTo>
                  <a:lnTo>
                    <a:pt x="1942600" y="2833353"/>
                  </a:lnTo>
                  <a:lnTo>
                    <a:pt x="2406239" y="2749640"/>
                  </a:lnTo>
                  <a:lnTo>
                    <a:pt x="2586543" y="2485623"/>
                  </a:lnTo>
                  <a:lnTo>
                    <a:pt x="2625180" y="2060620"/>
                  </a:lnTo>
                  <a:lnTo>
                    <a:pt x="2271011" y="1661375"/>
                  </a:lnTo>
                  <a:lnTo>
                    <a:pt x="1826690" y="1661375"/>
                  </a:lnTo>
                  <a:lnTo>
                    <a:pt x="1562673" y="914400"/>
                  </a:lnTo>
                  <a:lnTo>
                    <a:pt x="1633507" y="759854"/>
                  </a:lnTo>
                  <a:lnTo>
                    <a:pt x="1466082" y="676141"/>
                  </a:lnTo>
                  <a:lnTo>
                    <a:pt x="1253580" y="83713"/>
                  </a:lnTo>
                  <a:close/>
                </a:path>
              </a:pathLst>
            </a:custGeom>
            <a:solidFill>
              <a:srgbClr val="FFFFFF">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grpSp>
    </p:spTree>
    <p:custDataLst>
      <p:tags r:id="rId1"/>
    </p:custDataLst>
    <p:extLst>
      <p:ext uri="{BB962C8B-B14F-4D97-AF65-F5344CB8AC3E}">
        <p14:creationId xmlns:p14="http://schemas.microsoft.com/office/powerpoint/2010/main" val="2555216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3300"/>
                                        </p:tgtEl>
                                        <p:attrNameLst>
                                          <p:attrName>style.visibility</p:attrName>
                                        </p:attrNameLst>
                                      </p:cBhvr>
                                      <p:to>
                                        <p:strVal val="visible"/>
                                      </p:to>
                                    </p:set>
                                    <p:animEffect transition="in" filter="fade">
                                      <p:cBhvr>
                                        <p:cTn id="10" dur="500"/>
                                        <p:tgtEl>
                                          <p:spTgt spid="18330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3302"/>
                                        </p:tgtEl>
                                        <p:attrNameLst>
                                          <p:attrName>style.visibility</p:attrName>
                                        </p:attrNameLst>
                                      </p:cBhvr>
                                      <p:to>
                                        <p:strVal val="visible"/>
                                      </p:to>
                                    </p:set>
                                    <p:animEffect transition="in" filter="fade">
                                      <p:cBhvr>
                                        <p:cTn id="18" dur="500"/>
                                        <p:tgtEl>
                                          <p:spTgt spid="183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0" grpId="0"/>
      <p:bldP spid="183302" grpId="0"/>
      <p:bldP spid="23"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btfpColumnIndicatorGroup2">
            <a:extLst>
              <a:ext uri="{FF2B5EF4-FFF2-40B4-BE49-F238E27FC236}">
                <a16:creationId xmlns:a16="http://schemas.microsoft.com/office/drawing/2014/main" id="{1E5C4E00-BBAC-F884-9FF2-E5DE50406429}"/>
              </a:ext>
            </a:extLst>
          </p:cNvPr>
          <p:cNvGrpSpPr/>
          <p:nvPr/>
        </p:nvGrpSpPr>
        <p:grpSpPr>
          <a:xfrm>
            <a:off x="0" y="6926580"/>
            <a:ext cx="12192000" cy="137160"/>
            <a:chOff x="0" y="6926580"/>
            <a:chExt cx="12192000" cy="137160"/>
          </a:xfrm>
        </p:grpSpPr>
        <p:sp>
          <p:nvSpPr>
            <p:cNvPr id="22" name="btfpColumnGapBlocker506649">
              <a:extLst>
                <a:ext uri="{FF2B5EF4-FFF2-40B4-BE49-F238E27FC236}">
                  <a16:creationId xmlns:a16="http://schemas.microsoft.com/office/drawing/2014/main" id="{349157E4-A9EB-3FD6-F14C-B5B735C3AFAA}"/>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20" name="btfpColumnGapBlocker756161">
              <a:extLst>
                <a:ext uri="{FF2B5EF4-FFF2-40B4-BE49-F238E27FC236}">
                  <a16:creationId xmlns:a16="http://schemas.microsoft.com/office/drawing/2014/main" id="{F9B3C2FD-0294-E563-AC09-5AC0A38A4E2C}"/>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8" name="btfpColumnIndicator906919">
              <a:extLst>
                <a:ext uri="{FF2B5EF4-FFF2-40B4-BE49-F238E27FC236}">
                  <a16:creationId xmlns:a16="http://schemas.microsoft.com/office/drawing/2014/main" id="{3AB3D720-DFF6-F321-51A0-5ADB7550FA2E}"/>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6" name="btfpColumnIndicator109744">
              <a:extLst>
                <a:ext uri="{FF2B5EF4-FFF2-40B4-BE49-F238E27FC236}">
                  <a16:creationId xmlns:a16="http://schemas.microsoft.com/office/drawing/2014/main" id="{3813DEFA-CE33-5F2C-5655-33ACFD1F7BE5}"/>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3" name="btfpColumnIndicatorGroup1">
            <a:extLst>
              <a:ext uri="{FF2B5EF4-FFF2-40B4-BE49-F238E27FC236}">
                <a16:creationId xmlns:a16="http://schemas.microsoft.com/office/drawing/2014/main" id="{C2015B77-6588-8882-D7EC-90FDD272E8A7}"/>
              </a:ext>
            </a:extLst>
          </p:cNvPr>
          <p:cNvGrpSpPr/>
          <p:nvPr/>
        </p:nvGrpSpPr>
        <p:grpSpPr>
          <a:xfrm>
            <a:off x="0" y="-205740"/>
            <a:ext cx="12192000" cy="137160"/>
            <a:chOff x="0" y="-205740"/>
            <a:chExt cx="12192000" cy="137160"/>
          </a:xfrm>
        </p:grpSpPr>
        <p:sp>
          <p:nvSpPr>
            <p:cNvPr id="21" name="btfpColumnGapBlocker299586">
              <a:extLst>
                <a:ext uri="{FF2B5EF4-FFF2-40B4-BE49-F238E27FC236}">
                  <a16:creationId xmlns:a16="http://schemas.microsoft.com/office/drawing/2014/main" id="{D6B462FE-F27F-2E44-5402-B1A67D6B3A58}"/>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9" name="btfpColumnGapBlocker564083">
              <a:extLst>
                <a:ext uri="{FF2B5EF4-FFF2-40B4-BE49-F238E27FC236}">
                  <a16:creationId xmlns:a16="http://schemas.microsoft.com/office/drawing/2014/main" id="{0900A436-1490-3A37-8A34-FF2B2494638E}"/>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17" name="btfpColumnIndicator277285">
              <a:extLst>
                <a:ext uri="{FF2B5EF4-FFF2-40B4-BE49-F238E27FC236}">
                  <a16:creationId xmlns:a16="http://schemas.microsoft.com/office/drawing/2014/main" id="{DEC06499-9113-CF76-D392-448DFADA022A}"/>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btfpColumnIndicator705201">
              <a:extLst>
                <a:ext uri="{FF2B5EF4-FFF2-40B4-BE49-F238E27FC236}">
                  <a16:creationId xmlns:a16="http://schemas.microsoft.com/office/drawing/2014/main" id="{10C3B76C-B11E-0C22-94C3-DDC2DC1168DC}"/>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4" name="Rectangle 5"/>
          <p:cNvSpPr>
            <a:spLocks noGrp="1" noChangeArrowheads="1"/>
          </p:cNvSpPr>
          <p:nvPr>
            <p:ph type="title"/>
          </p:nvPr>
        </p:nvSpPr>
        <p:spPr/>
        <p:txBody>
          <a:bodyPr/>
          <a:lstStyle/>
          <a:p>
            <a:r>
              <a:rPr lang="en-GB" dirty="0"/>
              <a:t>Close out meeting</a:t>
            </a:r>
            <a:endParaRPr lang="en-US" dirty="0"/>
          </a:p>
        </p:txBody>
      </p:sp>
      <p:sp>
        <p:nvSpPr>
          <p:cNvPr id="5" name="Rectangle 10"/>
          <p:cNvSpPr>
            <a:spLocks noGrp="1" noChangeArrowheads="1"/>
          </p:cNvSpPr>
          <p:nvPr>
            <p:ph idx="4294967295"/>
          </p:nvPr>
        </p:nvSpPr>
        <p:spPr>
          <a:xfrm>
            <a:off x="354014" y="1295400"/>
            <a:ext cx="6840000" cy="4763610"/>
          </a:xfrm>
        </p:spPr>
        <p:txBody>
          <a:bodyPr>
            <a:noAutofit/>
          </a:bodyPr>
          <a:lstStyle/>
          <a:p>
            <a:r>
              <a:rPr lang="en-GB" sz="1800" dirty="0"/>
              <a:t>The close-out meeting should be held at the end of the contract. All the relevant people from client and contractor should attend. </a:t>
            </a:r>
          </a:p>
          <a:p>
            <a:r>
              <a:rPr lang="en-GB" sz="1800" dirty="0"/>
              <a:t>The meeting should cover:</a:t>
            </a:r>
          </a:p>
          <a:p>
            <a:pPr lvl="1"/>
            <a:r>
              <a:rPr lang="en-GB" sz="1600" dirty="0">
                <a:sym typeface="Symbol" pitchFamily="18" charset="2"/>
              </a:rPr>
              <a:t>Contractor deli</a:t>
            </a:r>
            <a:r>
              <a:rPr lang="en-GB" sz="1600" dirty="0"/>
              <a:t>very performance achieved</a:t>
            </a:r>
          </a:p>
          <a:p>
            <a:pPr lvl="1"/>
            <a:r>
              <a:rPr lang="en-GB" sz="1600" dirty="0"/>
              <a:t>Financial Performance</a:t>
            </a:r>
          </a:p>
          <a:p>
            <a:pPr lvl="1"/>
            <a:r>
              <a:rPr lang="en-GB" sz="1600" dirty="0"/>
              <a:t>Health &amp; Safety and Environmental Performance.</a:t>
            </a:r>
          </a:p>
          <a:p>
            <a:pPr lvl="1"/>
            <a:r>
              <a:rPr lang="en-GB" sz="1600" dirty="0"/>
              <a:t>Management Performance (both contractor and client organisation) </a:t>
            </a:r>
          </a:p>
          <a:p>
            <a:pPr lvl="1"/>
            <a:r>
              <a:rPr lang="en-GB" sz="1600" dirty="0"/>
              <a:t>Documentation – Agreement on dates for receipt.</a:t>
            </a:r>
          </a:p>
          <a:p>
            <a:pPr lvl="1"/>
            <a:r>
              <a:rPr lang="en-GB" sz="1600" dirty="0"/>
              <a:t>Outstanding commercial / financial issues.</a:t>
            </a:r>
          </a:p>
          <a:p>
            <a:pPr lvl="1"/>
            <a:r>
              <a:rPr lang="en-GB" sz="1600" dirty="0"/>
              <a:t>Liquidated Damages</a:t>
            </a:r>
          </a:p>
          <a:p>
            <a:pPr lvl="1"/>
            <a:r>
              <a:rPr lang="en-GB" sz="1600" dirty="0"/>
              <a:t>Recording of lessons learnt and feedback into both organisations.</a:t>
            </a:r>
          </a:p>
          <a:p>
            <a:r>
              <a:rPr lang="en-GB" sz="1800" dirty="0"/>
              <a:t>It is essential that an Agenda is produced and that detailed minutes are recorded and agreed by both parties.</a:t>
            </a:r>
          </a:p>
        </p:txBody>
      </p:sp>
      <p:sp>
        <p:nvSpPr>
          <p:cNvPr id="8" name="TextBox 7"/>
          <p:cNvSpPr txBox="1"/>
          <p:nvPr/>
        </p:nvSpPr>
        <p:spPr>
          <a:xfrm>
            <a:off x="1531315" y="-27384"/>
            <a:ext cx="1925784" cy="276999"/>
          </a:xfrm>
          <a:prstGeom prst="rect">
            <a:avLst/>
          </a:prstGeom>
          <a:noFill/>
        </p:spPr>
        <p:txBody>
          <a:bodyPr wrap="none" rtlCol="0">
            <a:spAutoFit/>
          </a:bodyPr>
          <a:lstStyle/>
          <a:p>
            <a:r>
              <a:rPr lang="en-AU" sz="1200">
                <a:solidFill>
                  <a:schemeClr val="bg1"/>
                </a:solidFill>
                <a:latin typeface="Arial" panose="020B0604020202020204" pitchFamily="34" charset="0"/>
              </a:rPr>
              <a:t>4. Managing performance</a:t>
            </a:r>
          </a:p>
        </p:txBody>
      </p:sp>
      <p:pic>
        <p:nvPicPr>
          <p:cNvPr id="2" name="btfpIconLines801676">
            <a:extLst>
              <a:ext uri="{FF2B5EF4-FFF2-40B4-BE49-F238E27FC236}">
                <a16:creationId xmlns:a16="http://schemas.microsoft.com/office/drawing/2014/main" id="{7C665AB8-9EE0-F38D-A6A3-A81654F88CD6}"/>
              </a:ext>
            </a:extLst>
          </p:cNvPr>
          <p:cNvPicPr>
            <a:picLocks/>
          </p:cNvPicPr>
          <p:nvPr/>
        </p:nvPicPr>
        <p:blipFill>
          <a:blip r:embed="rId4"/>
          <a:stretch>
            <a:fillRect/>
          </a:stretch>
        </p:blipFill>
        <p:spPr>
          <a:xfrm>
            <a:off x="8548911" y="1708156"/>
            <a:ext cx="3082913" cy="3082913"/>
          </a:xfrm>
          <a:prstGeom prst="rect">
            <a:avLst/>
          </a:prstGeom>
        </p:spPr>
      </p:pic>
    </p:spTree>
    <p:custDataLst>
      <p:tags r:id="rId1"/>
    </p:custDataLst>
    <p:extLst>
      <p:ext uri="{BB962C8B-B14F-4D97-AF65-F5344CB8AC3E}">
        <p14:creationId xmlns:p14="http://schemas.microsoft.com/office/powerpoint/2010/main" val="27058213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btfpColumnIndicatorGroup2">
            <a:extLst>
              <a:ext uri="{FF2B5EF4-FFF2-40B4-BE49-F238E27FC236}">
                <a16:creationId xmlns:a16="http://schemas.microsoft.com/office/drawing/2014/main" id="{F854660C-9E36-4BE3-397F-0597BF30BB60}"/>
              </a:ext>
            </a:extLst>
          </p:cNvPr>
          <p:cNvGrpSpPr/>
          <p:nvPr/>
        </p:nvGrpSpPr>
        <p:grpSpPr>
          <a:xfrm>
            <a:off x="0" y="6926580"/>
            <a:ext cx="12192000" cy="137160"/>
            <a:chOff x="0" y="6926580"/>
            <a:chExt cx="12192000" cy="137160"/>
          </a:xfrm>
        </p:grpSpPr>
        <p:sp>
          <p:nvSpPr>
            <p:cNvPr id="66" name="btfpColumnGapBlocker901209">
              <a:extLst>
                <a:ext uri="{FF2B5EF4-FFF2-40B4-BE49-F238E27FC236}">
                  <a16:creationId xmlns:a16="http://schemas.microsoft.com/office/drawing/2014/main" id="{69F6D123-7CAB-8145-8E46-8A39033D8326}"/>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64" name="btfpColumnGapBlocker608337">
              <a:extLst>
                <a:ext uri="{FF2B5EF4-FFF2-40B4-BE49-F238E27FC236}">
                  <a16:creationId xmlns:a16="http://schemas.microsoft.com/office/drawing/2014/main" id="{CA4ED634-A7B0-20AA-FB38-591C1F0AD885}"/>
                </a:ext>
              </a:extLst>
            </p:cNvPr>
            <p:cNvSpPr/>
            <p:nvPr/>
          </p:nvSpPr>
          <p:spPr bwMode="gray">
            <a:xfrm>
              <a:off x="5835650"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62" name="btfpColumnIndicator607246">
              <a:extLst>
                <a:ext uri="{FF2B5EF4-FFF2-40B4-BE49-F238E27FC236}">
                  <a16:creationId xmlns:a16="http://schemas.microsoft.com/office/drawing/2014/main" id="{62672CDE-0270-3C0B-7240-2314B242D571}"/>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0" name="btfpColumnIndicator533589">
              <a:extLst>
                <a:ext uri="{FF2B5EF4-FFF2-40B4-BE49-F238E27FC236}">
                  <a16:creationId xmlns:a16="http://schemas.microsoft.com/office/drawing/2014/main" id="{8C83B5C6-74FF-3D5A-3B4C-C4CC9481C17E}"/>
                </a:ext>
              </a:extLst>
            </p:cNvPr>
            <p:cNvCxnSpPr/>
            <p:nvPr/>
          </p:nvCxnSpPr>
          <p:spPr bwMode="gray">
            <a:xfrm flipV="1">
              <a:off x="63690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8" name="btfpColumnGapBlocker554037">
              <a:extLst>
                <a:ext uri="{FF2B5EF4-FFF2-40B4-BE49-F238E27FC236}">
                  <a16:creationId xmlns:a16="http://schemas.microsoft.com/office/drawing/2014/main" id="{CC06846C-5868-FB8A-911F-93A60489DA44}"/>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56" name="btfpColumnIndicator834470">
              <a:extLst>
                <a:ext uri="{FF2B5EF4-FFF2-40B4-BE49-F238E27FC236}">
                  <a16:creationId xmlns:a16="http://schemas.microsoft.com/office/drawing/2014/main" id="{40A5BAE0-6787-6D88-1DC3-98D98AE28591}"/>
                </a:ext>
              </a:extLst>
            </p:cNvPr>
            <p:cNvCxnSpPr/>
            <p:nvPr/>
          </p:nvCxnSpPr>
          <p:spPr bwMode="gray">
            <a:xfrm flipV="1">
              <a:off x="58356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4" name="btfpColumnIndicator239378">
              <a:extLst>
                <a:ext uri="{FF2B5EF4-FFF2-40B4-BE49-F238E27FC236}">
                  <a16:creationId xmlns:a16="http://schemas.microsoft.com/office/drawing/2014/main" id="{FE8EF6ED-8EAA-6B19-195C-B63434F517F3}"/>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67" name="btfpColumnIndicatorGroup1">
            <a:extLst>
              <a:ext uri="{FF2B5EF4-FFF2-40B4-BE49-F238E27FC236}">
                <a16:creationId xmlns:a16="http://schemas.microsoft.com/office/drawing/2014/main" id="{AFEC3194-E78F-BBAE-EA85-9F409F9A8836}"/>
              </a:ext>
            </a:extLst>
          </p:cNvPr>
          <p:cNvGrpSpPr/>
          <p:nvPr/>
        </p:nvGrpSpPr>
        <p:grpSpPr>
          <a:xfrm>
            <a:off x="0" y="-205740"/>
            <a:ext cx="12192000" cy="137160"/>
            <a:chOff x="0" y="-205740"/>
            <a:chExt cx="12192000" cy="137160"/>
          </a:xfrm>
        </p:grpSpPr>
        <p:sp>
          <p:nvSpPr>
            <p:cNvPr id="65" name="btfpColumnGapBlocker997489">
              <a:extLst>
                <a:ext uri="{FF2B5EF4-FFF2-40B4-BE49-F238E27FC236}">
                  <a16:creationId xmlns:a16="http://schemas.microsoft.com/office/drawing/2014/main" id="{39FE860C-F880-1E33-EEFF-E2C31BB0FD18}"/>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63" name="btfpColumnGapBlocker489641">
              <a:extLst>
                <a:ext uri="{FF2B5EF4-FFF2-40B4-BE49-F238E27FC236}">
                  <a16:creationId xmlns:a16="http://schemas.microsoft.com/office/drawing/2014/main" id="{C4753F76-0E9B-4D1E-44CB-450A82F9A471}"/>
                </a:ext>
              </a:extLst>
            </p:cNvPr>
            <p:cNvSpPr/>
            <p:nvPr/>
          </p:nvSpPr>
          <p:spPr bwMode="gray">
            <a:xfrm>
              <a:off x="5835650"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61" name="btfpColumnIndicator819749">
              <a:extLst>
                <a:ext uri="{FF2B5EF4-FFF2-40B4-BE49-F238E27FC236}">
                  <a16:creationId xmlns:a16="http://schemas.microsoft.com/office/drawing/2014/main" id="{5B6F2659-D27D-FAC9-6A9B-8F4F912BB4E5}"/>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9" name="btfpColumnIndicator249673">
              <a:extLst>
                <a:ext uri="{FF2B5EF4-FFF2-40B4-BE49-F238E27FC236}">
                  <a16:creationId xmlns:a16="http://schemas.microsoft.com/office/drawing/2014/main" id="{2802AE9D-460B-9C0D-9703-F623822C52C8}"/>
                </a:ext>
              </a:extLst>
            </p:cNvPr>
            <p:cNvCxnSpPr/>
            <p:nvPr/>
          </p:nvCxnSpPr>
          <p:spPr bwMode="gray">
            <a:xfrm flipV="1">
              <a:off x="63690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57" name="btfpColumnGapBlocker329850">
              <a:extLst>
                <a:ext uri="{FF2B5EF4-FFF2-40B4-BE49-F238E27FC236}">
                  <a16:creationId xmlns:a16="http://schemas.microsoft.com/office/drawing/2014/main" id="{3FC24BCD-39E7-DF85-7EE8-1F9E15FC0CCA}"/>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55" name="btfpColumnIndicator530378">
              <a:extLst>
                <a:ext uri="{FF2B5EF4-FFF2-40B4-BE49-F238E27FC236}">
                  <a16:creationId xmlns:a16="http://schemas.microsoft.com/office/drawing/2014/main" id="{AAF03A80-8B26-79C6-F003-19E7C95CF567}"/>
                </a:ext>
              </a:extLst>
            </p:cNvPr>
            <p:cNvCxnSpPr/>
            <p:nvPr/>
          </p:nvCxnSpPr>
          <p:spPr bwMode="gray">
            <a:xfrm flipV="1">
              <a:off x="58356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3" name="btfpColumnIndicator836595">
              <a:extLst>
                <a:ext uri="{FF2B5EF4-FFF2-40B4-BE49-F238E27FC236}">
                  <a16:creationId xmlns:a16="http://schemas.microsoft.com/office/drawing/2014/main" id="{55CDB7E3-E368-D1D6-12F2-9C215BE79DD4}"/>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33" name="AgendaTitle">
            <a:extLst>
              <a:ext uri="{FF2B5EF4-FFF2-40B4-BE49-F238E27FC236}">
                <a16:creationId xmlns:a16="http://schemas.microsoft.com/office/drawing/2014/main" id="{1FD89E6E-129F-B4E4-F2ED-C4F113D714B5}"/>
              </a:ext>
            </a:extLst>
          </p:cNvPr>
          <p:cNvSpPr txBox="1"/>
          <p:nvPr/>
        </p:nvSpPr>
        <p:spPr bwMode="gray">
          <a:xfrm>
            <a:off x="10314521" y="4879836"/>
            <a:ext cx="1642532" cy="420277"/>
          </a:xfrm>
          <a:prstGeom prst="rect">
            <a:avLst/>
          </a:prstGeom>
          <a:noFill/>
        </p:spPr>
        <p:txBody>
          <a:bodyPr vert="horz" wrap="square" lIns="18136" tIns="25226" rIns="72073" bIns="25226"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all" spc="450" normalizeH="0" baseline="0" noProof="0" dirty="0">
                <a:ln>
                  <a:noFill/>
                </a:ln>
                <a:solidFill>
                  <a:schemeClr val="tx2"/>
                </a:solidFill>
                <a:effectLst/>
                <a:uLnTx/>
                <a:uFillTx/>
                <a:latin typeface="Arial"/>
                <a:ea typeface="+mn-ea"/>
                <a:cs typeface="+mn-cs"/>
              </a:rPr>
              <a:t>Learning objectives</a:t>
            </a:r>
          </a:p>
        </p:txBody>
      </p:sp>
      <p:cxnSp>
        <p:nvCxnSpPr>
          <p:cNvPr id="34" name="AgendaLine">
            <a:extLst>
              <a:ext uri="{FF2B5EF4-FFF2-40B4-BE49-F238E27FC236}">
                <a16:creationId xmlns:a16="http://schemas.microsoft.com/office/drawing/2014/main" id="{11F073CE-A77D-4965-147B-F407A351530E}"/>
              </a:ext>
            </a:extLst>
          </p:cNvPr>
          <p:cNvCxnSpPr/>
          <p:nvPr/>
        </p:nvCxnSpPr>
        <p:spPr bwMode="gray">
          <a:xfrm>
            <a:off x="334963" y="4447931"/>
            <a:ext cx="11522075" cy="0"/>
          </a:xfrm>
          <a:prstGeom prst="line">
            <a:avLst/>
          </a:prstGeom>
          <a:ln w="19050" cap="flat" cmpd="sng" algn="ctr">
            <a:solidFill>
              <a:srgbClr val="002458"/>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B44FE13-8370-5FB7-CF54-C07FB19CFAB6}"/>
              </a:ext>
            </a:extLst>
          </p:cNvPr>
          <p:cNvSpPr/>
          <p:nvPr/>
        </p:nvSpPr>
        <p:spPr bwMode="gray">
          <a:xfrm>
            <a:off x="634996" y="3036438"/>
            <a:ext cx="1438245" cy="1274884"/>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indent="0">
              <a:buNone/>
            </a:pPr>
            <a:r>
              <a:rPr lang="en-US" sz="1400">
                <a:solidFill>
                  <a:schemeClr val="tx1"/>
                </a:solidFill>
              </a:rPr>
              <a:t>Contract Management Principles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i="0" u="none" strike="noStrike" kern="1200" cap="none" spc="0" normalizeH="0" baseline="0" noProof="0" dirty="0">
              <a:ln>
                <a:noFill/>
              </a:ln>
              <a:solidFill>
                <a:schemeClr val="tx1"/>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E5A817F4-36E3-873C-0B03-8A92E32D9121}"/>
              </a:ext>
            </a:extLst>
          </p:cNvPr>
          <p:cNvSpPr/>
          <p:nvPr/>
        </p:nvSpPr>
        <p:spPr bwMode="gray">
          <a:xfrm>
            <a:off x="2277531" y="3531736"/>
            <a:ext cx="1371600" cy="779585"/>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chemeClr val="tx1"/>
                </a:solidFill>
                <a:effectLst/>
                <a:uLnTx/>
                <a:uFillTx/>
                <a:latin typeface="Arial"/>
                <a:ea typeface="+mn-ea"/>
                <a:cs typeface="+mn-cs"/>
              </a:rPr>
              <a:t>Contract Management Enablers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i="0" u="none" strike="noStrike" kern="1200" cap="none" spc="0" normalizeH="0" baseline="0" noProof="0" dirty="0">
              <a:ln>
                <a:noFill/>
              </a:ln>
              <a:solidFill>
                <a:schemeClr val="tx1"/>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0384EBE7-BB2E-53ED-41AD-575C44AFCA5A}"/>
              </a:ext>
            </a:extLst>
          </p:cNvPr>
          <p:cNvSpPr/>
          <p:nvPr/>
        </p:nvSpPr>
        <p:spPr bwMode="gray">
          <a:xfrm>
            <a:off x="3920065" y="3303139"/>
            <a:ext cx="1371600" cy="1008184"/>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chemeClr val="tx1"/>
                </a:solidFill>
                <a:effectLst/>
                <a:uLnTx/>
                <a:uFillTx/>
                <a:latin typeface="Arial"/>
                <a:ea typeface="+mn-ea"/>
                <a:cs typeface="+mn-cs"/>
              </a:rPr>
              <a:t>OHS Acts, Regulations and Guidance</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schemeClr val="tx1"/>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D0BDE76B-9D3F-B16F-2977-7B8BC734B8CC}"/>
              </a:ext>
            </a:extLst>
          </p:cNvPr>
          <p:cNvSpPr/>
          <p:nvPr/>
        </p:nvSpPr>
        <p:spPr bwMode="gray">
          <a:xfrm>
            <a:off x="8847667" y="2744343"/>
            <a:ext cx="1371600" cy="1566979"/>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rPr>
              <a:t>Phase 3: Contract Closure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80808"/>
              </a:solidFill>
              <a:effectLst/>
              <a:uLnTx/>
              <a:uFillTx/>
              <a:latin typeface="Arial" panose="020B0604020202020204" pitchFamily="34" charset="0"/>
              <a:ea typeface="+mn-ea"/>
              <a:cs typeface="+mn-cs"/>
            </a:endParaRPr>
          </a:p>
        </p:txBody>
      </p:sp>
      <p:sp>
        <p:nvSpPr>
          <p:cNvPr id="39" name="AgendaEmphasisBar">
            <a:extLst>
              <a:ext uri="{FF2B5EF4-FFF2-40B4-BE49-F238E27FC236}">
                <a16:creationId xmlns:a16="http://schemas.microsoft.com/office/drawing/2014/main" id="{0F442C44-3747-9D06-0850-3E71DB77ED43}"/>
              </a:ext>
            </a:extLst>
          </p:cNvPr>
          <p:cNvSpPr/>
          <p:nvPr/>
        </p:nvSpPr>
        <p:spPr bwMode="gray">
          <a:xfrm rot="16200000">
            <a:off x="11094429" y="3698633"/>
            <a:ext cx="95417" cy="1371600"/>
          </a:xfrm>
          <a:prstGeom prst="rect">
            <a:avLst/>
          </a:prstGeom>
          <a:solidFill>
            <a:srgbClr val="002458"/>
          </a:solidFill>
          <a:ln w="9525" cap="flat" cmpd="sng" algn="ctr">
            <a:solidFill>
              <a:srgbClr val="002458"/>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01584455-61A3-43B2-4D51-45241CE84DF9}"/>
              </a:ext>
            </a:extLst>
          </p:cNvPr>
          <p:cNvSpPr/>
          <p:nvPr/>
        </p:nvSpPr>
        <p:spPr bwMode="gray">
          <a:xfrm>
            <a:off x="7205132" y="2744343"/>
            <a:ext cx="1507063" cy="1566980"/>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80808"/>
                </a:solidFill>
                <a:effectLst/>
                <a:uLnTx/>
                <a:uFillTx/>
                <a:latin typeface="Arial"/>
                <a:ea typeface="+mn-ea"/>
                <a:cs typeface="+mn-cs"/>
              </a:rPr>
              <a:t>Phase 2: </a:t>
            </a:r>
            <a:br>
              <a:rPr kumimoji="0" lang="en-US" sz="1400" b="0" i="0" u="none" strike="noStrike" kern="1200" cap="none" spc="0" normalizeH="0" baseline="0" noProof="0" dirty="0">
                <a:ln>
                  <a:noFill/>
                </a:ln>
                <a:solidFill>
                  <a:srgbClr val="080808"/>
                </a:solidFill>
                <a:effectLst/>
                <a:uLnTx/>
                <a:uFillTx/>
                <a:latin typeface="Arial"/>
                <a:ea typeface="+mn-ea"/>
                <a:cs typeface="+mn-cs"/>
              </a:rPr>
            </a:br>
            <a:r>
              <a:rPr kumimoji="0" lang="en-US" sz="1400" b="0" i="0" u="none" strike="noStrike" kern="1200" cap="none" spc="0" normalizeH="0" baseline="0" noProof="0" dirty="0">
                <a:ln>
                  <a:noFill/>
                </a:ln>
                <a:solidFill>
                  <a:srgbClr val="080808"/>
                </a:solidFill>
                <a:effectLst/>
                <a:uLnTx/>
                <a:uFillTx/>
                <a:latin typeface="Arial"/>
                <a:ea typeface="+mn-ea"/>
                <a:cs typeface="+mn-cs"/>
              </a:rPr>
              <a:t>Contract Administration and Management</a:t>
            </a:r>
          </a:p>
        </p:txBody>
      </p:sp>
      <p:sp>
        <p:nvSpPr>
          <p:cNvPr id="41" name="Rectangle 40">
            <a:extLst>
              <a:ext uri="{FF2B5EF4-FFF2-40B4-BE49-F238E27FC236}">
                <a16:creationId xmlns:a16="http://schemas.microsoft.com/office/drawing/2014/main" id="{EADADAB0-09B4-20BF-3858-4D9877F11A86}"/>
              </a:ext>
            </a:extLst>
          </p:cNvPr>
          <p:cNvSpPr/>
          <p:nvPr/>
        </p:nvSpPr>
        <p:spPr bwMode="gray">
          <a:xfrm>
            <a:off x="5553545" y="3036437"/>
            <a:ext cx="1380653" cy="1274886"/>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chemeClr val="tx1"/>
                </a:solidFill>
                <a:effectLst/>
                <a:uLnTx/>
                <a:uFillTx/>
                <a:latin typeface="Arial"/>
                <a:ea typeface="+mn-ea"/>
                <a:cs typeface="+mn-cs"/>
              </a:rPr>
              <a:t>Phase 1: </a:t>
            </a:r>
            <a:r>
              <a:rPr kumimoji="0" lang="en-US" sz="1400" i="0" u="none" strike="noStrike" kern="1200" cap="none" spc="0" normalizeH="0" baseline="0" noProof="0" dirty="0" err="1">
                <a:ln>
                  <a:noFill/>
                </a:ln>
                <a:solidFill>
                  <a:schemeClr val="tx1"/>
                </a:solidFill>
                <a:effectLst/>
                <a:uLnTx/>
                <a:uFillTx/>
                <a:latin typeface="Arial"/>
                <a:ea typeface="+mn-ea"/>
                <a:cs typeface="+mn-cs"/>
              </a:rPr>
              <a:t>Mobilise</a:t>
            </a:r>
            <a:r>
              <a:rPr kumimoji="0" lang="en-US" sz="1400" i="0" u="none" strike="noStrike" kern="1200" cap="none" spc="0" normalizeH="0" baseline="0" noProof="0" dirty="0">
                <a:ln>
                  <a:noFill/>
                </a:ln>
                <a:solidFill>
                  <a:schemeClr val="tx1"/>
                </a:solidFill>
                <a:effectLst/>
                <a:uLnTx/>
                <a:uFillTx/>
                <a:latin typeface="Arial"/>
                <a:ea typeface="+mn-ea"/>
                <a:cs typeface="+mn-cs"/>
              </a:rPr>
              <a:t> Contracts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i="0" u="none" strike="noStrike" kern="1200" cap="none" spc="0" normalizeH="0" baseline="0" noProof="0" dirty="0">
              <a:ln>
                <a:noFill/>
              </a:ln>
              <a:solidFill>
                <a:schemeClr val="tx1"/>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97437313-93C8-0E09-1329-965C6750F039}"/>
              </a:ext>
            </a:extLst>
          </p:cNvPr>
          <p:cNvSpPr/>
          <p:nvPr/>
        </p:nvSpPr>
        <p:spPr bwMode="gray">
          <a:xfrm>
            <a:off x="10490200" y="3531737"/>
            <a:ext cx="1371600" cy="779586"/>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b"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a:ea typeface="+mn-ea"/>
                <a:cs typeface="+mn-cs"/>
              </a:rPr>
              <a:t>Summary and Review</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chemeClr val="tx2"/>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chemeClr val="tx2"/>
              </a:solidFill>
              <a:effectLst/>
              <a:uLnTx/>
              <a:uFillTx/>
              <a:latin typeface="Arial"/>
              <a:ea typeface="+mn-ea"/>
              <a:cs typeface="+mn-cs"/>
            </a:endParaRPr>
          </a:p>
        </p:txBody>
      </p:sp>
      <p:grpSp>
        <p:nvGrpSpPr>
          <p:cNvPr id="43" name="Group 42">
            <a:extLst>
              <a:ext uri="{FF2B5EF4-FFF2-40B4-BE49-F238E27FC236}">
                <a16:creationId xmlns:a16="http://schemas.microsoft.com/office/drawing/2014/main" id="{BC1A1F2E-E970-3C8C-A8DF-47F8C73780DB}"/>
              </a:ext>
            </a:extLst>
          </p:cNvPr>
          <p:cNvGrpSpPr/>
          <p:nvPr/>
        </p:nvGrpSpPr>
        <p:grpSpPr>
          <a:xfrm>
            <a:off x="2142064" y="2724762"/>
            <a:ext cx="8212670" cy="1566978"/>
            <a:chOff x="2142064" y="3763108"/>
            <a:chExt cx="8212670" cy="445477"/>
          </a:xfrm>
        </p:grpSpPr>
        <p:cxnSp>
          <p:nvCxnSpPr>
            <p:cNvPr id="44" name="Straight Connector 43">
              <a:extLst>
                <a:ext uri="{FF2B5EF4-FFF2-40B4-BE49-F238E27FC236}">
                  <a16:creationId xmlns:a16="http://schemas.microsoft.com/office/drawing/2014/main" id="{09239386-A595-AEC3-FE5D-830D5BA83110}"/>
                </a:ext>
              </a:extLst>
            </p:cNvPr>
            <p:cNvCxnSpPr/>
            <p:nvPr/>
          </p:nvCxnSpPr>
          <p:spPr bwMode="gray">
            <a:xfrm>
              <a:off x="2142064"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3BE81A0-1323-7991-4A61-4CD4B0FAA47B}"/>
                </a:ext>
              </a:extLst>
            </p:cNvPr>
            <p:cNvCxnSpPr/>
            <p:nvPr/>
          </p:nvCxnSpPr>
          <p:spPr bwMode="gray">
            <a:xfrm>
              <a:off x="3784598"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FDA9F9A-597B-B183-BA2B-ACD0B742F3EC}"/>
                </a:ext>
              </a:extLst>
            </p:cNvPr>
            <p:cNvCxnSpPr/>
            <p:nvPr/>
          </p:nvCxnSpPr>
          <p:spPr bwMode="gray">
            <a:xfrm>
              <a:off x="10354734"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F651B8C-6BB0-4B0F-7DB5-6D0283421E9B}"/>
                </a:ext>
              </a:extLst>
            </p:cNvPr>
            <p:cNvCxnSpPr/>
            <p:nvPr/>
          </p:nvCxnSpPr>
          <p:spPr bwMode="gray">
            <a:xfrm>
              <a:off x="7069666"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7A922C2-B771-01C9-4AB5-5A98CFD6C1AF}"/>
                </a:ext>
              </a:extLst>
            </p:cNvPr>
            <p:cNvCxnSpPr/>
            <p:nvPr/>
          </p:nvCxnSpPr>
          <p:spPr bwMode="gray">
            <a:xfrm>
              <a:off x="5427132"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DA9F183-F1EC-0509-2543-8025D5E94C48}"/>
                </a:ext>
              </a:extLst>
            </p:cNvPr>
            <p:cNvCxnSpPr/>
            <p:nvPr/>
          </p:nvCxnSpPr>
          <p:spPr bwMode="gray">
            <a:xfrm>
              <a:off x="8712200" y="3763108"/>
              <a:ext cx="0" cy="445477"/>
            </a:xfrm>
            <a:prstGeom prst="line">
              <a:avLst/>
            </a:prstGeom>
            <a:ln w="9525" cap="flat" cmpd="sng" algn="ctr">
              <a:solidFill>
                <a:srgbClr val="5C5C5C"/>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50" name="Text Placeholder 13">
            <a:extLst>
              <a:ext uri="{FF2B5EF4-FFF2-40B4-BE49-F238E27FC236}">
                <a16:creationId xmlns:a16="http://schemas.microsoft.com/office/drawing/2014/main" id="{A702650A-D771-9F12-2588-AB46A6D28FA9}"/>
              </a:ext>
            </a:extLst>
          </p:cNvPr>
          <p:cNvSpPr txBox="1">
            <a:spLocks/>
          </p:cNvSpPr>
          <p:nvPr/>
        </p:nvSpPr>
        <p:spPr>
          <a:xfrm>
            <a:off x="7982860" y="5345094"/>
            <a:ext cx="3974194" cy="1082348"/>
          </a:xfrm>
          <a:prstGeom prst="rect">
            <a:avLst/>
          </a:prstGeom>
        </p:spPr>
        <p:txBody>
          <a:bodyPr wrap="square">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896938" indent="-177800" algn="l" defTabSz="914400" rtl="0" eaLnBrk="1" latinLnBrk="0" hangingPunct="1">
              <a:lnSpc>
                <a:spcPct val="100000"/>
              </a:lnSpc>
              <a:spcBef>
                <a:spcPts val="500"/>
              </a:spcBef>
              <a:buFont typeface="Arial" panose="020B0604020202020204" pitchFamily="34" charset="0"/>
              <a:buChar char="›"/>
              <a:tabLst>
                <a:tab pos="896938" algn="l"/>
              </a:tabLst>
              <a:defRPr sz="1400" kern="1200">
                <a:solidFill>
                  <a:schemeClr val="tx1"/>
                </a:solidFill>
                <a:latin typeface="+mn-lt"/>
                <a:ea typeface="+mn-ea"/>
                <a:cs typeface="+mn-cs"/>
              </a:defRPr>
            </a:lvl3pPr>
            <a:lvl4pPr marL="1163638" indent="-2667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339850" indent="-176213"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dirty="0">
                <a:solidFill>
                  <a:schemeClr val="tx2"/>
                </a:solidFill>
              </a:rPr>
              <a:t>To </a:t>
            </a:r>
            <a:r>
              <a:rPr lang="en-US" sz="1400" dirty="0" err="1">
                <a:solidFill>
                  <a:schemeClr val="tx2"/>
                </a:solidFill>
              </a:rPr>
              <a:t>summarise</a:t>
            </a:r>
            <a:r>
              <a:rPr lang="en-US" sz="1400" dirty="0">
                <a:solidFill>
                  <a:schemeClr val="tx2"/>
                </a:solidFill>
              </a:rPr>
              <a:t> learnings, become aware of further resources and assistance available and to close out the learning contract</a:t>
            </a:r>
          </a:p>
          <a:p>
            <a:pPr marL="0" indent="0" algn="r">
              <a:buNone/>
            </a:pPr>
            <a:endParaRPr lang="en-US" sz="1400" dirty="0">
              <a:solidFill>
                <a:schemeClr val="tx2"/>
              </a:solidFill>
            </a:endParaRPr>
          </a:p>
        </p:txBody>
      </p:sp>
      <p:cxnSp>
        <p:nvCxnSpPr>
          <p:cNvPr id="51" name="Straight Arrow Connector 50">
            <a:extLst>
              <a:ext uri="{FF2B5EF4-FFF2-40B4-BE49-F238E27FC236}">
                <a16:creationId xmlns:a16="http://schemas.microsoft.com/office/drawing/2014/main" id="{2212E9E9-9DD1-AF21-A5E9-73DA0E6D933D}"/>
              </a:ext>
            </a:extLst>
          </p:cNvPr>
          <p:cNvCxnSpPr>
            <a:cxnSpLocks/>
          </p:cNvCxnSpPr>
          <p:nvPr/>
        </p:nvCxnSpPr>
        <p:spPr>
          <a:xfrm>
            <a:off x="11070911" y="4432142"/>
            <a:ext cx="0" cy="362277"/>
          </a:xfrm>
          <a:prstGeom prst="straightConnector1">
            <a:avLst/>
          </a:prstGeom>
          <a:ln w="9525" cap="flat" cmpd="sng" algn="ctr">
            <a:solidFill>
              <a:srgbClr val="002458"/>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735660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btfpColumnIndicatorGroup2">
            <a:extLst>
              <a:ext uri="{FF2B5EF4-FFF2-40B4-BE49-F238E27FC236}">
                <a16:creationId xmlns:a16="http://schemas.microsoft.com/office/drawing/2014/main" id="{CB6C5892-A61F-51AB-541C-7B84BF9683FA}"/>
              </a:ext>
            </a:extLst>
          </p:cNvPr>
          <p:cNvGrpSpPr/>
          <p:nvPr/>
        </p:nvGrpSpPr>
        <p:grpSpPr>
          <a:xfrm>
            <a:off x="0" y="6926580"/>
            <a:ext cx="12192000" cy="137160"/>
            <a:chOff x="0" y="6926580"/>
            <a:chExt cx="12192000" cy="137160"/>
          </a:xfrm>
        </p:grpSpPr>
        <p:sp>
          <p:nvSpPr>
            <p:cNvPr id="30" name="btfpColumnGapBlocker942148">
              <a:extLst>
                <a:ext uri="{FF2B5EF4-FFF2-40B4-BE49-F238E27FC236}">
                  <a16:creationId xmlns:a16="http://schemas.microsoft.com/office/drawing/2014/main" id="{0981ACC6-71D4-6F99-DBA6-591B5B7F8AA1}"/>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28" name="btfpColumnGapBlocker586760">
              <a:extLst>
                <a:ext uri="{FF2B5EF4-FFF2-40B4-BE49-F238E27FC236}">
                  <a16:creationId xmlns:a16="http://schemas.microsoft.com/office/drawing/2014/main" id="{DB6CC9C0-D791-0B50-8343-0D5E2E1D92C4}"/>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26" name="btfpColumnIndicator337327">
              <a:extLst>
                <a:ext uri="{FF2B5EF4-FFF2-40B4-BE49-F238E27FC236}">
                  <a16:creationId xmlns:a16="http://schemas.microsoft.com/office/drawing/2014/main" id="{C900EA1A-34A1-D756-FC33-5347BA17402B}"/>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2" name="btfpColumnIndicator261170">
              <a:extLst>
                <a:ext uri="{FF2B5EF4-FFF2-40B4-BE49-F238E27FC236}">
                  <a16:creationId xmlns:a16="http://schemas.microsoft.com/office/drawing/2014/main" id="{8D013CFC-6E19-2B24-9393-AD988954F5AD}"/>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1" name="btfpColumnIndicatorGroup1">
            <a:extLst>
              <a:ext uri="{FF2B5EF4-FFF2-40B4-BE49-F238E27FC236}">
                <a16:creationId xmlns:a16="http://schemas.microsoft.com/office/drawing/2014/main" id="{DC20BE75-DF23-6E8E-BCA4-0D959091423D}"/>
              </a:ext>
            </a:extLst>
          </p:cNvPr>
          <p:cNvGrpSpPr/>
          <p:nvPr/>
        </p:nvGrpSpPr>
        <p:grpSpPr>
          <a:xfrm>
            <a:off x="0" y="-205740"/>
            <a:ext cx="12192000" cy="137160"/>
            <a:chOff x="0" y="-205740"/>
            <a:chExt cx="12192000" cy="137160"/>
          </a:xfrm>
        </p:grpSpPr>
        <p:sp>
          <p:nvSpPr>
            <p:cNvPr id="29" name="btfpColumnGapBlocker219460">
              <a:extLst>
                <a:ext uri="{FF2B5EF4-FFF2-40B4-BE49-F238E27FC236}">
                  <a16:creationId xmlns:a16="http://schemas.microsoft.com/office/drawing/2014/main" id="{FB3F6A86-25C9-3611-03ED-B8C438A0A2ED}"/>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27" name="btfpColumnGapBlocker878314">
              <a:extLst>
                <a:ext uri="{FF2B5EF4-FFF2-40B4-BE49-F238E27FC236}">
                  <a16:creationId xmlns:a16="http://schemas.microsoft.com/office/drawing/2014/main" id="{06B32C84-E974-7F63-22AD-0B5F0191E6EC}"/>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25" name="btfpColumnIndicator699317">
              <a:extLst>
                <a:ext uri="{FF2B5EF4-FFF2-40B4-BE49-F238E27FC236}">
                  <a16:creationId xmlns:a16="http://schemas.microsoft.com/office/drawing/2014/main" id="{F46AE408-E176-685E-8208-1E16A51F1777}"/>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1" name="btfpColumnIndicator702659">
              <a:extLst>
                <a:ext uri="{FF2B5EF4-FFF2-40B4-BE49-F238E27FC236}">
                  <a16:creationId xmlns:a16="http://schemas.microsoft.com/office/drawing/2014/main" id="{9CCE6363-A309-2EAE-E5BE-F6641CE955BF}"/>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8" name="Rectangle 7"/>
          <p:cNvSpPr>
            <a:spLocks noChangeArrowheads="1"/>
          </p:cNvSpPr>
          <p:nvPr/>
        </p:nvSpPr>
        <p:spPr bwMode="auto">
          <a:xfrm>
            <a:off x="9173541" y="1445975"/>
            <a:ext cx="2675560" cy="762000"/>
          </a:xfrm>
          <a:prstGeom prst="rect">
            <a:avLst/>
          </a:prstGeom>
          <a:solidFill>
            <a:schemeClr val="accent5"/>
          </a:solidFill>
          <a:ln w="9525" algn="ctr">
            <a:noFill/>
            <a:miter lim="800000"/>
            <a:headEnd/>
            <a:tailEnd/>
          </a:ln>
        </p:spPr>
        <p:txBody>
          <a:bodyPr wrap="none" anchor="ctr"/>
          <a:lstStyle>
            <a:lvl1pPr eaLnBrk="0" hangingPunct="0">
              <a:spcBef>
                <a:spcPct val="20000"/>
              </a:spcBef>
              <a:buFont typeface="Arial" pitchFamily="34" charset="0"/>
              <a:buChar char="•"/>
              <a:defRPr sz="2000">
                <a:solidFill>
                  <a:srgbClr val="00267F"/>
                </a:solidFill>
                <a:latin typeface="Futura Bk BT" pitchFamily="34" charset="0"/>
                <a:cs typeface="Arial" pitchFamily="34" charset="0"/>
              </a:defRPr>
            </a:lvl1pPr>
            <a:lvl2pPr marL="742950" indent="-285750" eaLnBrk="0" hangingPunct="0">
              <a:spcBef>
                <a:spcPct val="20000"/>
              </a:spcBef>
              <a:buChar char="–"/>
              <a:defRPr sz="2000">
                <a:solidFill>
                  <a:srgbClr val="0077D4"/>
                </a:solidFill>
                <a:latin typeface="Futura Bk BT" pitchFamily="34" charset="0"/>
                <a:cs typeface="Arial" pitchFamily="34" charset="0"/>
              </a:defRPr>
            </a:lvl2pPr>
            <a:lvl3pPr marL="1143000" indent="-228600" eaLnBrk="0" hangingPunct="0">
              <a:spcBef>
                <a:spcPct val="20000"/>
              </a:spcBef>
              <a:buChar char="•"/>
              <a:defRPr>
                <a:solidFill>
                  <a:srgbClr val="00AF8A"/>
                </a:solidFill>
                <a:latin typeface="Futura Bk BT" pitchFamily="34" charset="0"/>
                <a:cs typeface="Arial" pitchFamily="34" charset="0"/>
              </a:defRPr>
            </a:lvl3pPr>
            <a:lvl4pPr marL="1600200" indent="-228600" eaLnBrk="0" hangingPunct="0">
              <a:spcBef>
                <a:spcPct val="20000"/>
              </a:spcBef>
              <a:buChar char="–"/>
              <a:defRPr sz="1600">
                <a:solidFill>
                  <a:srgbClr val="47C7C7"/>
                </a:solidFill>
                <a:latin typeface="Futura Bk BT" pitchFamily="34" charset="0"/>
                <a:cs typeface="Arial" pitchFamily="34" charset="0"/>
              </a:defRPr>
            </a:lvl4pPr>
            <a:lvl5pPr marL="2057400" indent="-228600" eaLnBrk="0" hangingPunct="0">
              <a:spcBef>
                <a:spcPct val="20000"/>
              </a:spcBef>
              <a:buChar char="»"/>
              <a:defRPr sz="1400">
                <a:solidFill>
                  <a:srgbClr val="7E2B97"/>
                </a:solidFill>
                <a:latin typeface="Futura Bk BT" pitchFamily="34" charset="0"/>
                <a:cs typeface="Arial" pitchFamily="34" charset="0"/>
              </a:defRPr>
            </a:lvl5pPr>
            <a:lvl6pPr marL="25146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6pPr>
            <a:lvl7pPr marL="29718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7pPr>
            <a:lvl8pPr marL="34290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8pPr>
            <a:lvl9pPr marL="38862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9pPr>
          </a:lstStyle>
          <a:p>
            <a:pPr algn="ctr">
              <a:spcBef>
                <a:spcPct val="0"/>
              </a:spcBef>
              <a:buClrTx/>
              <a:buSzTx/>
              <a:buFontTx/>
              <a:buNone/>
            </a:pPr>
            <a:r>
              <a:rPr lang="en-GB" altLang="en-US" sz="1600" dirty="0">
                <a:solidFill>
                  <a:schemeClr val="bg1"/>
                </a:solidFill>
                <a:latin typeface="Arial" panose="020B0604020202020204" pitchFamily="34" charset="0"/>
              </a:rPr>
              <a:t>WHEN THINGS</a:t>
            </a:r>
          </a:p>
          <a:p>
            <a:pPr algn="ctr">
              <a:spcBef>
                <a:spcPct val="0"/>
              </a:spcBef>
              <a:buClrTx/>
              <a:buSzTx/>
              <a:buFontTx/>
              <a:buNone/>
            </a:pPr>
            <a:r>
              <a:rPr lang="en-GB" altLang="en-US" sz="1600" dirty="0">
                <a:solidFill>
                  <a:schemeClr val="bg1"/>
                </a:solidFill>
                <a:latin typeface="Arial" panose="020B0604020202020204" pitchFamily="34" charset="0"/>
              </a:rPr>
              <a:t>HAVE GONE WRONG</a:t>
            </a:r>
          </a:p>
        </p:txBody>
      </p:sp>
      <p:sp>
        <p:nvSpPr>
          <p:cNvPr id="10" name="Rectangle 10"/>
          <p:cNvSpPr>
            <a:spLocks noChangeArrowheads="1"/>
          </p:cNvSpPr>
          <p:nvPr/>
        </p:nvSpPr>
        <p:spPr bwMode="auto">
          <a:xfrm>
            <a:off x="6148626" y="2512775"/>
            <a:ext cx="2886133" cy="2870200"/>
          </a:xfrm>
          <a:prstGeom prst="rect">
            <a:avLst/>
          </a:prstGeom>
          <a:solidFill>
            <a:schemeClr val="bg1">
              <a:lumMod val="95000"/>
            </a:schemeClr>
          </a:solidFill>
          <a:ln w="9525">
            <a:noFill/>
            <a:miter lim="800000"/>
            <a:headEnd/>
            <a:tailEnd/>
          </a:ln>
        </p:spPr>
        <p:txBody>
          <a:bodyPr wrap="none" lIns="91440" tIns="45720" rIns="91440" bIns="45720" anchor="ctr"/>
          <a:lstStyle>
            <a:lvl1pPr eaLnBrk="0" hangingPunct="0">
              <a:spcBef>
                <a:spcPct val="20000"/>
              </a:spcBef>
              <a:buFont typeface="Arial" pitchFamily="34" charset="0"/>
              <a:buChar char="•"/>
              <a:defRPr sz="2000">
                <a:solidFill>
                  <a:srgbClr val="00267F"/>
                </a:solidFill>
                <a:latin typeface="Futura Bk BT" pitchFamily="34" charset="0"/>
                <a:cs typeface="Arial" pitchFamily="34" charset="0"/>
              </a:defRPr>
            </a:lvl1pPr>
            <a:lvl2pPr marL="742950" indent="-285750" eaLnBrk="0" hangingPunct="0">
              <a:spcBef>
                <a:spcPct val="20000"/>
              </a:spcBef>
              <a:buChar char="–"/>
              <a:defRPr sz="2000">
                <a:solidFill>
                  <a:srgbClr val="0077D4"/>
                </a:solidFill>
                <a:latin typeface="Futura Bk BT" pitchFamily="34" charset="0"/>
                <a:cs typeface="Arial" pitchFamily="34" charset="0"/>
              </a:defRPr>
            </a:lvl2pPr>
            <a:lvl3pPr marL="1143000" indent="-228600" eaLnBrk="0" hangingPunct="0">
              <a:spcBef>
                <a:spcPct val="20000"/>
              </a:spcBef>
              <a:buChar char="•"/>
              <a:defRPr>
                <a:solidFill>
                  <a:srgbClr val="00AF8A"/>
                </a:solidFill>
                <a:latin typeface="Futura Bk BT" pitchFamily="34" charset="0"/>
                <a:cs typeface="Arial" pitchFamily="34" charset="0"/>
              </a:defRPr>
            </a:lvl3pPr>
            <a:lvl4pPr marL="1600200" indent="-228600" eaLnBrk="0" hangingPunct="0">
              <a:spcBef>
                <a:spcPct val="20000"/>
              </a:spcBef>
              <a:buChar char="–"/>
              <a:defRPr sz="1600">
                <a:solidFill>
                  <a:srgbClr val="47C7C7"/>
                </a:solidFill>
                <a:latin typeface="Futura Bk BT" pitchFamily="34" charset="0"/>
                <a:cs typeface="Arial" pitchFamily="34" charset="0"/>
              </a:defRPr>
            </a:lvl4pPr>
            <a:lvl5pPr marL="2057400" indent="-228600" eaLnBrk="0" hangingPunct="0">
              <a:spcBef>
                <a:spcPct val="20000"/>
              </a:spcBef>
              <a:buChar char="»"/>
              <a:defRPr sz="1400">
                <a:solidFill>
                  <a:srgbClr val="7E2B97"/>
                </a:solidFill>
                <a:latin typeface="Futura Bk BT" pitchFamily="34" charset="0"/>
                <a:cs typeface="Arial" pitchFamily="34" charset="0"/>
              </a:defRPr>
            </a:lvl5pPr>
            <a:lvl6pPr marL="25146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6pPr>
            <a:lvl7pPr marL="29718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7pPr>
            <a:lvl8pPr marL="34290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8pPr>
            <a:lvl9pPr marL="38862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9pPr>
          </a:lstStyle>
          <a:p>
            <a:pPr algn="ctr">
              <a:spcBef>
                <a:spcPct val="0"/>
              </a:spcBef>
              <a:buClrTx/>
              <a:buSzTx/>
              <a:buFontTx/>
              <a:buNone/>
            </a:pPr>
            <a:r>
              <a:rPr lang="en-GB" altLang="en-US" sz="1400">
                <a:solidFill>
                  <a:schemeClr val="accent2">
                    <a:lumMod val="75000"/>
                  </a:schemeClr>
                </a:solidFill>
                <a:latin typeface="Arial"/>
                <a:cs typeface="Arial"/>
              </a:rPr>
              <a:t>Liquidated Damages</a:t>
            </a:r>
          </a:p>
          <a:p>
            <a:pPr algn="ctr">
              <a:spcBef>
                <a:spcPct val="0"/>
              </a:spcBef>
              <a:buClrTx/>
              <a:buSzTx/>
              <a:buFontTx/>
              <a:buNone/>
            </a:pPr>
            <a:endParaRPr lang="en-GB" altLang="en-US" sz="1400" dirty="0">
              <a:solidFill>
                <a:schemeClr val="accent2">
                  <a:lumMod val="75000"/>
                </a:schemeClr>
              </a:solidFill>
              <a:latin typeface="Arial" panose="020B0604020202020204" pitchFamily="34" charset="0"/>
            </a:endParaRPr>
          </a:p>
          <a:p>
            <a:pPr algn="ctr">
              <a:spcBef>
                <a:spcPct val="0"/>
              </a:spcBef>
              <a:buClrTx/>
              <a:buSzTx/>
              <a:buFontTx/>
              <a:buNone/>
            </a:pPr>
            <a:r>
              <a:rPr lang="en-GB" altLang="en-US" sz="1400" dirty="0">
                <a:solidFill>
                  <a:schemeClr val="accent2">
                    <a:lumMod val="75000"/>
                  </a:schemeClr>
                </a:solidFill>
                <a:latin typeface="Arial" panose="020B0604020202020204" pitchFamily="34" charset="0"/>
              </a:rPr>
              <a:t>Parent Company</a:t>
            </a:r>
          </a:p>
          <a:p>
            <a:pPr algn="ctr">
              <a:spcBef>
                <a:spcPct val="0"/>
              </a:spcBef>
              <a:buClrTx/>
              <a:buSzTx/>
              <a:buFontTx/>
              <a:buNone/>
            </a:pPr>
            <a:r>
              <a:rPr lang="en-GB" altLang="en-US" sz="1400" dirty="0">
                <a:solidFill>
                  <a:schemeClr val="accent2">
                    <a:lumMod val="75000"/>
                  </a:schemeClr>
                </a:solidFill>
                <a:latin typeface="Arial" panose="020B0604020202020204" pitchFamily="34" charset="0"/>
              </a:rPr>
              <a:t>Guarantee</a:t>
            </a:r>
          </a:p>
          <a:p>
            <a:pPr algn="ctr">
              <a:spcBef>
                <a:spcPct val="0"/>
              </a:spcBef>
              <a:buClrTx/>
              <a:buSzTx/>
              <a:buFontTx/>
              <a:buNone/>
            </a:pPr>
            <a:endParaRPr lang="en-GB" altLang="en-US" sz="1400" dirty="0">
              <a:solidFill>
                <a:schemeClr val="accent2">
                  <a:lumMod val="75000"/>
                </a:schemeClr>
              </a:solidFill>
              <a:latin typeface="Arial" panose="020B0604020202020204" pitchFamily="34" charset="0"/>
            </a:endParaRPr>
          </a:p>
          <a:p>
            <a:pPr algn="ctr">
              <a:spcBef>
                <a:spcPct val="0"/>
              </a:spcBef>
              <a:buClrTx/>
              <a:buSzTx/>
              <a:buFontTx/>
              <a:buNone/>
            </a:pPr>
            <a:r>
              <a:rPr lang="en-GB" altLang="en-US" sz="1400" dirty="0">
                <a:solidFill>
                  <a:schemeClr val="accent2">
                    <a:lumMod val="75000"/>
                  </a:schemeClr>
                </a:solidFill>
                <a:latin typeface="Arial" panose="020B0604020202020204" pitchFamily="34" charset="0"/>
              </a:rPr>
              <a:t>Dispute Resolution</a:t>
            </a:r>
          </a:p>
          <a:p>
            <a:pPr algn="ctr">
              <a:spcBef>
                <a:spcPct val="0"/>
              </a:spcBef>
              <a:buClrTx/>
              <a:buSzTx/>
              <a:buFontTx/>
              <a:buNone/>
            </a:pPr>
            <a:endParaRPr lang="en-GB" altLang="en-US" sz="1400" dirty="0">
              <a:solidFill>
                <a:schemeClr val="accent2">
                  <a:lumMod val="75000"/>
                </a:schemeClr>
              </a:solidFill>
              <a:latin typeface="Arial" panose="020B0604020202020204" pitchFamily="34" charset="0"/>
            </a:endParaRPr>
          </a:p>
          <a:p>
            <a:pPr algn="ctr">
              <a:spcBef>
                <a:spcPct val="0"/>
              </a:spcBef>
              <a:buClrTx/>
              <a:buSzTx/>
              <a:buFontTx/>
              <a:buNone/>
            </a:pPr>
            <a:r>
              <a:rPr lang="en-GB" altLang="en-US" sz="1400" dirty="0">
                <a:solidFill>
                  <a:schemeClr val="accent2">
                    <a:lumMod val="75000"/>
                  </a:schemeClr>
                </a:solidFill>
                <a:latin typeface="Arial" panose="020B0604020202020204" pitchFamily="34" charset="0"/>
              </a:rPr>
              <a:t>Termination</a:t>
            </a:r>
          </a:p>
          <a:p>
            <a:pPr algn="ctr">
              <a:spcBef>
                <a:spcPct val="0"/>
              </a:spcBef>
              <a:buClrTx/>
              <a:buSzTx/>
              <a:buFontTx/>
              <a:buNone/>
            </a:pPr>
            <a:endParaRPr lang="en-GB" altLang="en-US" sz="1400" dirty="0">
              <a:solidFill>
                <a:schemeClr val="accent2">
                  <a:lumMod val="75000"/>
                </a:schemeClr>
              </a:solidFill>
              <a:latin typeface="Arial" panose="020B0604020202020204" pitchFamily="34" charset="0"/>
            </a:endParaRPr>
          </a:p>
          <a:p>
            <a:pPr algn="ctr">
              <a:spcBef>
                <a:spcPct val="0"/>
              </a:spcBef>
              <a:buClrTx/>
              <a:buSzTx/>
              <a:buFontTx/>
              <a:buNone/>
            </a:pPr>
            <a:r>
              <a:rPr lang="en-GB" altLang="en-US" sz="1400" dirty="0">
                <a:solidFill>
                  <a:schemeClr val="accent2">
                    <a:lumMod val="75000"/>
                  </a:schemeClr>
                </a:solidFill>
                <a:latin typeface="Arial" panose="020B0604020202020204" pitchFamily="34" charset="0"/>
              </a:rPr>
              <a:t>The Law</a:t>
            </a:r>
          </a:p>
        </p:txBody>
      </p:sp>
      <p:sp>
        <p:nvSpPr>
          <p:cNvPr id="4" name="Rectangle 2"/>
          <p:cNvSpPr>
            <a:spLocks noChangeArrowheads="1"/>
          </p:cNvSpPr>
          <p:nvPr/>
        </p:nvSpPr>
        <p:spPr bwMode="auto">
          <a:xfrm>
            <a:off x="3267707" y="2512774"/>
            <a:ext cx="2736813" cy="2899251"/>
          </a:xfrm>
          <a:prstGeom prst="rect">
            <a:avLst/>
          </a:prstGeom>
          <a:solidFill>
            <a:schemeClr val="bg1">
              <a:lumMod val="95000"/>
            </a:schemeClr>
          </a:solidFill>
          <a:ln w="9525">
            <a:noFill/>
            <a:miter lim="800000"/>
            <a:headEnd/>
            <a:tailEnd/>
          </a:ln>
        </p:spPr>
        <p:txBody>
          <a:bodyPr wrap="none" anchor="ctr"/>
          <a:lstStyle>
            <a:lvl1pPr eaLnBrk="0" hangingPunct="0">
              <a:spcBef>
                <a:spcPct val="20000"/>
              </a:spcBef>
              <a:buFont typeface="Arial" pitchFamily="34" charset="0"/>
              <a:buChar char="•"/>
              <a:defRPr sz="2000">
                <a:solidFill>
                  <a:srgbClr val="00267F"/>
                </a:solidFill>
                <a:latin typeface="Futura Bk BT" pitchFamily="34" charset="0"/>
                <a:cs typeface="Arial" pitchFamily="34" charset="0"/>
              </a:defRPr>
            </a:lvl1pPr>
            <a:lvl2pPr marL="742950" indent="-285750" eaLnBrk="0" hangingPunct="0">
              <a:spcBef>
                <a:spcPct val="20000"/>
              </a:spcBef>
              <a:buChar char="–"/>
              <a:defRPr sz="2000">
                <a:solidFill>
                  <a:srgbClr val="0077D4"/>
                </a:solidFill>
                <a:latin typeface="Futura Bk BT" pitchFamily="34" charset="0"/>
                <a:cs typeface="Arial" pitchFamily="34" charset="0"/>
              </a:defRPr>
            </a:lvl2pPr>
            <a:lvl3pPr marL="1143000" indent="-228600" eaLnBrk="0" hangingPunct="0">
              <a:spcBef>
                <a:spcPct val="20000"/>
              </a:spcBef>
              <a:buChar char="•"/>
              <a:defRPr>
                <a:solidFill>
                  <a:srgbClr val="00AF8A"/>
                </a:solidFill>
                <a:latin typeface="Futura Bk BT" pitchFamily="34" charset="0"/>
                <a:cs typeface="Arial" pitchFamily="34" charset="0"/>
              </a:defRPr>
            </a:lvl3pPr>
            <a:lvl4pPr marL="1600200" indent="-228600" eaLnBrk="0" hangingPunct="0">
              <a:spcBef>
                <a:spcPct val="20000"/>
              </a:spcBef>
              <a:buChar char="–"/>
              <a:defRPr sz="1600">
                <a:solidFill>
                  <a:srgbClr val="47C7C7"/>
                </a:solidFill>
                <a:latin typeface="Futura Bk BT" pitchFamily="34" charset="0"/>
                <a:cs typeface="Arial" pitchFamily="34" charset="0"/>
              </a:defRPr>
            </a:lvl4pPr>
            <a:lvl5pPr marL="2057400" indent="-228600" eaLnBrk="0" hangingPunct="0">
              <a:spcBef>
                <a:spcPct val="20000"/>
              </a:spcBef>
              <a:buChar char="»"/>
              <a:defRPr sz="1400">
                <a:solidFill>
                  <a:srgbClr val="7E2B97"/>
                </a:solidFill>
                <a:latin typeface="Futura Bk BT" pitchFamily="34" charset="0"/>
                <a:cs typeface="Arial" pitchFamily="34" charset="0"/>
              </a:defRPr>
            </a:lvl5pPr>
            <a:lvl6pPr marL="25146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6pPr>
            <a:lvl7pPr marL="29718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7pPr>
            <a:lvl8pPr marL="34290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8pPr>
            <a:lvl9pPr marL="38862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9pPr>
          </a:lstStyle>
          <a:p>
            <a:pPr algn="ctr">
              <a:spcBef>
                <a:spcPct val="0"/>
              </a:spcBef>
              <a:buClrTx/>
              <a:buSzTx/>
              <a:buFontTx/>
              <a:buNone/>
            </a:pPr>
            <a:r>
              <a:rPr lang="en-GB" altLang="en-US" sz="1400" dirty="0">
                <a:solidFill>
                  <a:srgbClr val="0077D4"/>
                </a:solidFill>
                <a:latin typeface="Arial" panose="020B0604020202020204" pitchFamily="34" charset="0"/>
              </a:rPr>
              <a:t>Contract </a:t>
            </a:r>
          </a:p>
          <a:p>
            <a:pPr algn="ctr">
              <a:spcBef>
                <a:spcPct val="0"/>
              </a:spcBef>
              <a:buClrTx/>
              <a:buSzTx/>
              <a:buFontTx/>
              <a:buNone/>
            </a:pPr>
            <a:r>
              <a:rPr lang="en-GB" altLang="en-US" sz="1400" dirty="0">
                <a:solidFill>
                  <a:srgbClr val="0077D4"/>
                </a:solidFill>
                <a:latin typeface="Arial" panose="020B0604020202020204" pitchFamily="34" charset="0"/>
              </a:rPr>
              <a:t>Mobilisation</a:t>
            </a:r>
          </a:p>
          <a:p>
            <a:pPr algn="ctr">
              <a:spcBef>
                <a:spcPct val="0"/>
              </a:spcBef>
              <a:buClrTx/>
              <a:buSzTx/>
              <a:buFontTx/>
              <a:buNone/>
            </a:pPr>
            <a:endParaRPr lang="en-GB" altLang="en-US" sz="1400" dirty="0">
              <a:solidFill>
                <a:srgbClr val="0077D4"/>
              </a:solidFill>
              <a:latin typeface="Arial" panose="020B0604020202020204" pitchFamily="34" charset="0"/>
            </a:endParaRPr>
          </a:p>
          <a:p>
            <a:pPr algn="ctr">
              <a:spcBef>
                <a:spcPct val="0"/>
              </a:spcBef>
              <a:buClrTx/>
              <a:buSzTx/>
              <a:buFontTx/>
              <a:buNone/>
            </a:pPr>
            <a:r>
              <a:rPr lang="en-GB" altLang="en-US" sz="1400" dirty="0">
                <a:solidFill>
                  <a:srgbClr val="0077D4"/>
                </a:solidFill>
                <a:latin typeface="Arial" panose="020B0604020202020204" pitchFamily="34" charset="0"/>
              </a:rPr>
              <a:t>Contract </a:t>
            </a:r>
          </a:p>
          <a:p>
            <a:pPr algn="ctr">
              <a:spcBef>
                <a:spcPct val="0"/>
              </a:spcBef>
              <a:buClrTx/>
              <a:buSzTx/>
              <a:buFontTx/>
              <a:buNone/>
            </a:pPr>
            <a:r>
              <a:rPr lang="en-GB" altLang="en-US" sz="1400" dirty="0">
                <a:solidFill>
                  <a:srgbClr val="0077D4"/>
                </a:solidFill>
                <a:latin typeface="Arial" panose="020B0604020202020204" pitchFamily="34" charset="0"/>
              </a:rPr>
              <a:t>Administration</a:t>
            </a:r>
          </a:p>
          <a:p>
            <a:pPr algn="ctr">
              <a:spcBef>
                <a:spcPct val="0"/>
              </a:spcBef>
              <a:buClrTx/>
              <a:buSzTx/>
              <a:buFontTx/>
              <a:buNone/>
            </a:pPr>
            <a:endParaRPr lang="en-GB" altLang="en-US" sz="1400" dirty="0">
              <a:solidFill>
                <a:srgbClr val="0077D4"/>
              </a:solidFill>
              <a:latin typeface="Arial" panose="020B0604020202020204" pitchFamily="34" charset="0"/>
            </a:endParaRPr>
          </a:p>
          <a:p>
            <a:pPr algn="ctr">
              <a:spcBef>
                <a:spcPct val="0"/>
              </a:spcBef>
              <a:buClrTx/>
              <a:buSzTx/>
              <a:buFontTx/>
              <a:buNone/>
            </a:pPr>
            <a:r>
              <a:rPr lang="en-GB" altLang="en-US" sz="1400" dirty="0">
                <a:solidFill>
                  <a:srgbClr val="0077D4"/>
                </a:solidFill>
                <a:latin typeface="Arial" panose="020B0604020202020204" pitchFamily="34" charset="0"/>
              </a:rPr>
              <a:t>Contract </a:t>
            </a:r>
          </a:p>
          <a:p>
            <a:pPr algn="ctr">
              <a:spcBef>
                <a:spcPct val="0"/>
              </a:spcBef>
              <a:buClrTx/>
              <a:buSzTx/>
              <a:buFontTx/>
              <a:buNone/>
            </a:pPr>
            <a:r>
              <a:rPr lang="en-GB" altLang="en-US" sz="1400" dirty="0">
                <a:solidFill>
                  <a:srgbClr val="0077D4"/>
                </a:solidFill>
                <a:latin typeface="Arial" panose="020B0604020202020204" pitchFamily="34" charset="0"/>
              </a:rPr>
              <a:t>Management</a:t>
            </a:r>
          </a:p>
          <a:p>
            <a:pPr algn="ctr">
              <a:spcBef>
                <a:spcPct val="0"/>
              </a:spcBef>
              <a:buClrTx/>
              <a:buSzTx/>
              <a:buFontTx/>
              <a:buNone/>
            </a:pPr>
            <a:endParaRPr lang="en-GB" altLang="en-US" sz="1400" dirty="0">
              <a:solidFill>
                <a:srgbClr val="0077D4"/>
              </a:solidFill>
              <a:latin typeface="Arial" panose="020B0604020202020204" pitchFamily="34" charset="0"/>
            </a:endParaRPr>
          </a:p>
          <a:p>
            <a:pPr algn="ctr">
              <a:spcBef>
                <a:spcPct val="0"/>
              </a:spcBef>
              <a:buClrTx/>
              <a:buSzTx/>
              <a:buFontTx/>
              <a:buNone/>
            </a:pPr>
            <a:endParaRPr lang="en-GB" altLang="en-US" sz="1400" dirty="0">
              <a:solidFill>
                <a:srgbClr val="0077D4"/>
              </a:solidFill>
              <a:latin typeface="Arial" panose="020B0604020202020204" pitchFamily="34" charset="0"/>
            </a:endParaRPr>
          </a:p>
        </p:txBody>
      </p:sp>
      <p:sp>
        <p:nvSpPr>
          <p:cNvPr id="5" name="Rectangle 4"/>
          <p:cNvSpPr>
            <a:spLocks noChangeArrowheads="1"/>
          </p:cNvSpPr>
          <p:nvPr/>
        </p:nvSpPr>
        <p:spPr bwMode="auto">
          <a:xfrm>
            <a:off x="355107" y="1445975"/>
            <a:ext cx="2773818" cy="762000"/>
          </a:xfrm>
          <a:prstGeom prst="rect">
            <a:avLst/>
          </a:prstGeom>
          <a:solidFill>
            <a:schemeClr val="tx2"/>
          </a:solidFill>
          <a:ln w="9525" algn="ctr">
            <a:noFill/>
            <a:miter lim="800000"/>
            <a:headEnd/>
            <a:tailEnd/>
          </a:ln>
        </p:spPr>
        <p:txBody>
          <a:bodyPr wrap="none" anchor="ctr"/>
          <a:lstStyle>
            <a:lvl1pPr eaLnBrk="0" hangingPunct="0">
              <a:spcBef>
                <a:spcPct val="20000"/>
              </a:spcBef>
              <a:buFont typeface="Arial" pitchFamily="34" charset="0"/>
              <a:buChar char="•"/>
              <a:defRPr sz="2000">
                <a:solidFill>
                  <a:srgbClr val="00267F"/>
                </a:solidFill>
                <a:latin typeface="Futura Bk BT" pitchFamily="34" charset="0"/>
                <a:cs typeface="Arial" pitchFamily="34" charset="0"/>
              </a:defRPr>
            </a:lvl1pPr>
            <a:lvl2pPr marL="742950" indent="-285750" eaLnBrk="0" hangingPunct="0">
              <a:spcBef>
                <a:spcPct val="20000"/>
              </a:spcBef>
              <a:buChar char="–"/>
              <a:defRPr sz="2000">
                <a:solidFill>
                  <a:srgbClr val="0077D4"/>
                </a:solidFill>
                <a:latin typeface="Futura Bk BT" pitchFamily="34" charset="0"/>
                <a:cs typeface="Arial" pitchFamily="34" charset="0"/>
              </a:defRPr>
            </a:lvl2pPr>
            <a:lvl3pPr marL="1143000" indent="-228600" eaLnBrk="0" hangingPunct="0">
              <a:spcBef>
                <a:spcPct val="20000"/>
              </a:spcBef>
              <a:buChar char="•"/>
              <a:defRPr>
                <a:solidFill>
                  <a:srgbClr val="00AF8A"/>
                </a:solidFill>
                <a:latin typeface="Futura Bk BT" pitchFamily="34" charset="0"/>
                <a:cs typeface="Arial" pitchFamily="34" charset="0"/>
              </a:defRPr>
            </a:lvl3pPr>
            <a:lvl4pPr marL="1600200" indent="-228600" eaLnBrk="0" hangingPunct="0">
              <a:spcBef>
                <a:spcPct val="20000"/>
              </a:spcBef>
              <a:buChar char="–"/>
              <a:defRPr sz="1600">
                <a:solidFill>
                  <a:srgbClr val="47C7C7"/>
                </a:solidFill>
                <a:latin typeface="Futura Bk BT" pitchFamily="34" charset="0"/>
                <a:cs typeface="Arial" pitchFamily="34" charset="0"/>
              </a:defRPr>
            </a:lvl4pPr>
            <a:lvl5pPr marL="2057400" indent="-228600" eaLnBrk="0" hangingPunct="0">
              <a:spcBef>
                <a:spcPct val="20000"/>
              </a:spcBef>
              <a:buChar char="»"/>
              <a:defRPr sz="1400">
                <a:solidFill>
                  <a:srgbClr val="7E2B97"/>
                </a:solidFill>
                <a:latin typeface="Futura Bk BT" pitchFamily="34" charset="0"/>
                <a:cs typeface="Arial" pitchFamily="34" charset="0"/>
              </a:defRPr>
            </a:lvl5pPr>
            <a:lvl6pPr marL="25146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6pPr>
            <a:lvl7pPr marL="29718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7pPr>
            <a:lvl8pPr marL="34290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8pPr>
            <a:lvl9pPr marL="38862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9pPr>
          </a:lstStyle>
          <a:p>
            <a:pPr algn="ctr">
              <a:spcBef>
                <a:spcPct val="0"/>
              </a:spcBef>
              <a:buClrTx/>
              <a:buSzTx/>
              <a:buFontTx/>
              <a:buNone/>
            </a:pPr>
            <a:r>
              <a:rPr lang="en-GB" altLang="en-US" sz="1600" dirty="0">
                <a:solidFill>
                  <a:schemeClr val="bg1"/>
                </a:solidFill>
                <a:latin typeface="Arial" panose="020B0604020202020204" pitchFamily="34" charset="0"/>
              </a:rPr>
              <a:t>START</a:t>
            </a:r>
          </a:p>
        </p:txBody>
      </p:sp>
      <p:sp>
        <p:nvSpPr>
          <p:cNvPr id="6" name="Rectangle 5"/>
          <p:cNvSpPr>
            <a:spLocks noChangeArrowheads="1"/>
          </p:cNvSpPr>
          <p:nvPr/>
        </p:nvSpPr>
        <p:spPr bwMode="auto">
          <a:xfrm>
            <a:off x="3271527" y="1445975"/>
            <a:ext cx="2773818" cy="762000"/>
          </a:xfrm>
          <a:prstGeom prst="rect">
            <a:avLst/>
          </a:prstGeom>
          <a:solidFill>
            <a:schemeClr val="accent1"/>
          </a:solidFill>
          <a:ln w="9525" algn="ctr">
            <a:noFill/>
            <a:miter lim="800000"/>
            <a:headEnd/>
            <a:tailEnd/>
          </a:ln>
        </p:spPr>
        <p:txBody>
          <a:bodyPr wrap="none" anchor="ctr"/>
          <a:lstStyle>
            <a:lvl1pPr eaLnBrk="0" hangingPunct="0">
              <a:spcBef>
                <a:spcPct val="20000"/>
              </a:spcBef>
              <a:buFont typeface="Arial" pitchFamily="34" charset="0"/>
              <a:buChar char="•"/>
              <a:defRPr sz="2000">
                <a:solidFill>
                  <a:srgbClr val="00267F"/>
                </a:solidFill>
                <a:latin typeface="Futura Bk BT" pitchFamily="34" charset="0"/>
                <a:cs typeface="Arial" pitchFamily="34" charset="0"/>
              </a:defRPr>
            </a:lvl1pPr>
            <a:lvl2pPr marL="742950" indent="-285750" eaLnBrk="0" hangingPunct="0">
              <a:spcBef>
                <a:spcPct val="20000"/>
              </a:spcBef>
              <a:buChar char="–"/>
              <a:defRPr sz="2000">
                <a:solidFill>
                  <a:srgbClr val="0077D4"/>
                </a:solidFill>
                <a:latin typeface="Futura Bk BT" pitchFamily="34" charset="0"/>
                <a:cs typeface="Arial" pitchFamily="34" charset="0"/>
              </a:defRPr>
            </a:lvl2pPr>
            <a:lvl3pPr marL="1143000" indent="-228600" eaLnBrk="0" hangingPunct="0">
              <a:spcBef>
                <a:spcPct val="20000"/>
              </a:spcBef>
              <a:buChar char="•"/>
              <a:defRPr>
                <a:solidFill>
                  <a:srgbClr val="00AF8A"/>
                </a:solidFill>
                <a:latin typeface="Futura Bk BT" pitchFamily="34" charset="0"/>
                <a:cs typeface="Arial" pitchFamily="34" charset="0"/>
              </a:defRPr>
            </a:lvl3pPr>
            <a:lvl4pPr marL="1600200" indent="-228600" eaLnBrk="0" hangingPunct="0">
              <a:spcBef>
                <a:spcPct val="20000"/>
              </a:spcBef>
              <a:buChar char="–"/>
              <a:defRPr sz="1600">
                <a:solidFill>
                  <a:srgbClr val="47C7C7"/>
                </a:solidFill>
                <a:latin typeface="Futura Bk BT" pitchFamily="34" charset="0"/>
                <a:cs typeface="Arial" pitchFamily="34" charset="0"/>
              </a:defRPr>
            </a:lvl4pPr>
            <a:lvl5pPr marL="2057400" indent="-228600" eaLnBrk="0" hangingPunct="0">
              <a:spcBef>
                <a:spcPct val="20000"/>
              </a:spcBef>
              <a:buChar char="»"/>
              <a:defRPr sz="1400">
                <a:solidFill>
                  <a:srgbClr val="7E2B97"/>
                </a:solidFill>
                <a:latin typeface="Futura Bk BT" pitchFamily="34" charset="0"/>
                <a:cs typeface="Arial" pitchFamily="34" charset="0"/>
              </a:defRPr>
            </a:lvl5pPr>
            <a:lvl6pPr marL="25146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6pPr>
            <a:lvl7pPr marL="29718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7pPr>
            <a:lvl8pPr marL="34290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8pPr>
            <a:lvl9pPr marL="38862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9pPr>
          </a:lstStyle>
          <a:p>
            <a:pPr algn="ctr">
              <a:spcBef>
                <a:spcPct val="0"/>
              </a:spcBef>
              <a:buClrTx/>
              <a:buSzTx/>
              <a:buFontTx/>
              <a:buNone/>
            </a:pPr>
            <a:r>
              <a:rPr lang="en-GB" altLang="en-US" sz="1600" dirty="0">
                <a:solidFill>
                  <a:schemeClr val="bg1"/>
                </a:solidFill>
                <a:latin typeface="Arial" panose="020B0604020202020204" pitchFamily="34" charset="0"/>
              </a:rPr>
              <a:t>DURING</a:t>
            </a:r>
          </a:p>
        </p:txBody>
      </p:sp>
      <p:sp>
        <p:nvSpPr>
          <p:cNvPr id="7" name="Rectangle 6"/>
          <p:cNvSpPr>
            <a:spLocks noChangeArrowheads="1"/>
          </p:cNvSpPr>
          <p:nvPr/>
        </p:nvSpPr>
        <p:spPr bwMode="auto">
          <a:xfrm>
            <a:off x="6187947" y="1445975"/>
            <a:ext cx="2846812" cy="762000"/>
          </a:xfrm>
          <a:prstGeom prst="rect">
            <a:avLst/>
          </a:prstGeom>
          <a:solidFill>
            <a:schemeClr val="accent2"/>
          </a:solidFill>
          <a:ln w="9525" algn="ctr">
            <a:noFill/>
            <a:miter lim="800000"/>
            <a:headEnd/>
            <a:tailEnd/>
          </a:ln>
        </p:spPr>
        <p:txBody>
          <a:bodyPr wrap="none" anchor="ctr"/>
          <a:lstStyle>
            <a:lvl1pPr eaLnBrk="0" hangingPunct="0">
              <a:spcBef>
                <a:spcPct val="20000"/>
              </a:spcBef>
              <a:buFont typeface="Arial" pitchFamily="34" charset="0"/>
              <a:buChar char="•"/>
              <a:defRPr sz="2000">
                <a:solidFill>
                  <a:srgbClr val="00267F"/>
                </a:solidFill>
                <a:latin typeface="Futura Bk BT" pitchFamily="34" charset="0"/>
                <a:cs typeface="Arial" pitchFamily="34" charset="0"/>
              </a:defRPr>
            </a:lvl1pPr>
            <a:lvl2pPr marL="742950" indent="-285750" eaLnBrk="0" hangingPunct="0">
              <a:spcBef>
                <a:spcPct val="20000"/>
              </a:spcBef>
              <a:buChar char="–"/>
              <a:defRPr sz="2000">
                <a:solidFill>
                  <a:srgbClr val="0077D4"/>
                </a:solidFill>
                <a:latin typeface="Futura Bk BT" pitchFamily="34" charset="0"/>
                <a:cs typeface="Arial" pitchFamily="34" charset="0"/>
              </a:defRPr>
            </a:lvl2pPr>
            <a:lvl3pPr marL="1143000" indent="-228600" eaLnBrk="0" hangingPunct="0">
              <a:spcBef>
                <a:spcPct val="20000"/>
              </a:spcBef>
              <a:buChar char="•"/>
              <a:defRPr>
                <a:solidFill>
                  <a:srgbClr val="00AF8A"/>
                </a:solidFill>
                <a:latin typeface="Futura Bk BT" pitchFamily="34" charset="0"/>
                <a:cs typeface="Arial" pitchFamily="34" charset="0"/>
              </a:defRPr>
            </a:lvl3pPr>
            <a:lvl4pPr marL="1600200" indent="-228600" eaLnBrk="0" hangingPunct="0">
              <a:spcBef>
                <a:spcPct val="20000"/>
              </a:spcBef>
              <a:buChar char="–"/>
              <a:defRPr sz="1600">
                <a:solidFill>
                  <a:srgbClr val="47C7C7"/>
                </a:solidFill>
                <a:latin typeface="Futura Bk BT" pitchFamily="34" charset="0"/>
                <a:cs typeface="Arial" pitchFamily="34" charset="0"/>
              </a:defRPr>
            </a:lvl4pPr>
            <a:lvl5pPr marL="2057400" indent="-228600" eaLnBrk="0" hangingPunct="0">
              <a:spcBef>
                <a:spcPct val="20000"/>
              </a:spcBef>
              <a:buChar char="»"/>
              <a:defRPr sz="1400">
                <a:solidFill>
                  <a:srgbClr val="7E2B97"/>
                </a:solidFill>
                <a:latin typeface="Futura Bk BT" pitchFamily="34" charset="0"/>
                <a:cs typeface="Arial" pitchFamily="34" charset="0"/>
              </a:defRPr>
            </a:lvl5pPr>
            <a:lvl6pPr marL="25146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6pPr>
            <a:lvl7pPr marL="29718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7pPr>
            <a:lvl8pPr marL="34290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8pPr>
            <a:lvl9pPr marL="38862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9pPr>
          </a:lstStyle>
          <a:p>
            <a:pPr algn="ctr">
              <a:spcBef>
                <a:spcPct val="0"/>
              </a:spcBef>
              <a:buClrTx/>
              <a:buSzTx/>
              <a:buFontTx/>
              <a:buNone/>
            </a:pPr>
            <a:r>
              <a:rPr lang="en-GB" altLang="en-US" sz="1600" dirty="0">
                <a:solidFill>
                  <a:schemeClr val="bg1"/>
                </a:solidFill>
                <a:latin typeface="Arial" panose="020B0604020202020204" pitchFamily="34" charset="0"/>
              </a:rPr>
              <a:t>END</a:t>
            </a:r>
          </a:p>
        </p:txBody>
      </p:sp>
      <p:sp>
        <p:nvSpPr>
          <p:cNvPr id="9" name="Rectangle 9"/>
          <p:cNvSpPr>
            <a:spLocks noChangeArrowheads="1"/>
          </p:cNvSpPr>
          <p:nvPr/>
        </p:nvSpPr>
        <p:spPr bwMode="auto">
          <a:xfrm>
            <a:off x="9173541" y="2512775"/>
            <a:ext cx="2675560" cy="2108200"/>
          </a:xfrm>
          <a:prstGeom prst="rect">
            <a:avLst/>
          </a:prstGeom>
          <a:solidFill>
            <a:schemeClr val="bg1">
              <a:lumMod val="95000"/>
            </a:schemeClr>
          </a:solidFill>
          <a:ln w="9525">
            <a:noFill/>
            <a:miter lim="800000"/>
            <a:headEnd/>
            <a:tailEnd/>
          </a:ln>
        </p:spPr>
        <p:txBody>
          <a:bodyPr wrap="none" anchor="ctr"/>
          <a:lstStyle>
            <a:lvl1pPr eaLnBrk="0" hangingPunct="0">
              <a:spcBef>
                <a:spcPct val="20000"/>
              </a:spcBef>
              <a:buFont typeface="Arial" pitchFamily="34" charset="0"/>
              <a:buChar char="•"/>
              <a:defRPr sz="2000">
                <a:solidFill>
                  <a:srgbClr val="00267F"/>
                </a:solidFill>
                <a:latin typeface="Futura Bk BT" pitchFamily="34" charset="0"/>
                <a:cs typeface="Arial" pitchFamily="34" charset="0"/>
              </a:defRPr>
            </a:lvl1pPr>
            <a:lvl2pPr marL="742950" indent="-285750" eaLnBrk="0" hangingPunct="0">
              <a:spcBef>
                <a:spcPct val="20000"/>
              </a:spcBef>
              <a:buChar char="–"/>
              <a:defRPr sz="2000">
                <a:solidFill>
                  <a:srgbClr val="0077D4"/>
                </a:solidFill>
                <a:latin typeface="Futura Bk BT" pitchFamily="34" charset="0"/>
                <a:cs typeface="Arial" pitchFamily="34" charset="0"/>
              </a:defRPr>
            </a:lvl2pPr>
            <a:lvl3pPr marL="1143000" indent="-228600" eaLnBrk="0" hangingPunct="0">
              <a:spcBef>
                <a:spcPct val="20000"/>
              </a:spcBef>
              <a:buChar char="•"/>
              <a:defRPr>
                <a:solidFill>
                  <a:srgbClr val="00AF8A"/>
                </a:solidFill>
                <a:latin typeface="Futura Bk BT" pitchFamily="34" charset="0"/>
                <a:cs typeface="Arial" pitchFamily="34" charset="0"/>
              </a:defRPr>
            </a:lvl3pPr>
            <a:lvl4pPr marL="1600200" indent="-228600" eaLnBrk="0" hangingPunct="0">
              <a:spcBef>
                <a:spcPct val="20000"/>
              </a:spcBef>
              <a:buChar char="–"/>
              <a:defRPr sz="1600">
                <a:solidFill>
                  <a:srgbClr val="47C7C7"/>
                </a:solidFill>
                <a:latin typeface="Futura Bk BT" pitchFamily="34" charset="0"/>
                <a:cs typeface="Arial" pitchFamily="34" charset="0"/>
              </a:defRPr>
            </a:lvl4pPr>
            <a:lvl5pPr marL="2057400" indent="-228600" eaLnBrk="0" hangingPunct="0">
              <a:spcBef>
                <a:spcPct val="20000"/>
              </a:spcBef>
              <a:buChar char="»"/>
              <a:defRPr sz="1400">
                <a:solidFill>
                  <a:srgbClr val="7E2B97"/>
                </a:solidFill>
                <a:latin typeface="Futura Bk BT" pitchFamily="34" charset="0"/>
                <a:cs typeface="Arial" pitchFamily="34" charset="0"/>
              </a:defRPr>
            </a:lvl5pPr>
            <a:lvl6pPr marL="25146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6pPr>
            <a:lvl7pPr marL="29718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7pPr>
            <a:lvl8pPr marL="34290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8pPr>
            <a:lvl9pPr marL="38862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9pPr>
          </a:lstStyle>
          <a:p>
            <a:pPr algn="ctr">
              <a:spcBef>
                <a:spcPct val="0"/>
              </a:spcBef>
              <a:buClrTx/>
              <a:buSzTx/>
              <a:buFontTx/>
              <a:buNone/>
            </a:pPr>
            <a:r>
              <a:rPr lang="en-GB" altLang="en-US" sz="1400" dirty="0">
                <a:solidFill>
                  <a:schemeClr val="tx1"/>
                </a:solidFill>
                <a:latin typeface="Arial" panose="020B0604020202020204" pitchFamily="34" charset="0"/>
              </a:rPr>
              <a:t>Contract Closure</a:t>
            </a:r>
          </a:p>
          <a:p>
            <a:pPr algn="ctr">
              <a:spcBef>
                <a:spcPct val="0"/>
              </a:spcBef>
              <a:buClrTx/>
              <a:buSzTx/>
              <a:buFontTx/>
              <a:buNone/>
            </a:pPr>
            <a:endParaRPr lang="en-GB" altLang="en-US" sz="1400" dirty="0">
              <a:solidFill>
                <a:schemeClr val="tx1"/>
              </a:solidFill>
              <a:latin typeface="Arial" panose="020B0604020202020204" pitchFamily="34" charset="0"/>
            </a:endParaRPr>
          </a:p>
          <a:p>
            <a:pPr algn="ctr">
              <a:spcBef>
                <a:spcPct val="0"/>
              </a:spcBef>
              <a:buClrTx/>
              <a:buSzTx/>
              <a:buFontTx/>
              <a:buNone/>
            </a:pPr>
            <a:r>
              <a:rPr lang="en-GB" altLang="en-US" sz="1400" dirty="0">
                <a:solidFill>
                  <a:schemeClr val="tx1"/>
                </a:solidFill>
                <a:latin typeface="Arial" panose="020B0604020202020204" pitchFamily="34" charset="0"/>
              </a:rPr>
              <a:t>Final Performance</a:t>
            </a:r>
          </a:p>
          <a:p>
            <a:pPr algn="ctr">
              <a:spcBef>
                <a:spcPct val="0"/>
              </a:spcBef>
              <a:buClrTx/>
              <a:buSzTx/>
              <a:buFontTx/>
              <a:buNone/>
            </a:pPr>
            <a:r>
              <a:rPr lang="en-GB" altLang="en-US" sz="1400" dirty="0">
                <a:solidFill>
                  <a:schemeClr val="tx1"/>
                </a:solidFill>
                <a:latin typeface="Arial" panose="020B0604020202020204" pitchFamily="34" charset="0"/>
              </a:rPr>
              <a:t>Review</a:t>
            </a:r>
          </a:p>
        </p:txBody>
      </p:sp>
      <p:sp>
        <p:nvSpPr>
          <p:cNvPr id="13" name="Rectangle 13"/>
          <p:cNvSpPr>
            <a:spLocks noChangeArrowheads="1"/>
          </p:cNvSpPr>
          <p:nvPr/>
        </p:nvSpPr>
        <p:spPr bwMode="auto">
          <a:xfrm>
            <a:off x="392113" y="2512775"/>
            <a:ext cx="2736812" cy="2108200"/>
          </a:xfrm>
          <a:prstGeom prst="rect">
            <a:avLst/>
          </a:prstGeom>
          <a:solidFill>
            <a:schemeClr val="bg1">
              <a:lumMod val="95000"/>
            </a:schemeClr>
          </a:solidFill>
          <a:ln w="9525">
            <a:noFill/>
            <a:miter lim="800000"/>
            <a:headEnd/>
            <a:tailEnd/>
          </a:ln>
        </p:spPr>
        <p:txBody>
          <a:bodyPr wrap="none" anchor="ctr"/>
          <a:lstStyle>
            <a:lvl1pPr eaLnBrk="0" hangingPunct="0">
              <a:spcBef>
                <a:spcPct val="20000"/>
              </a:spcBef>
              <a:buFont typeface="Arial" pitchFamily="34" charset="0"/>
              <a:buChar char="•"/>
              <a:defRPr sz="2000">
                <a:solidFill>
                  <a:srgbClr val="00267F"/>
                </a:solidFill>
                <a:latin typeface="Futura Bk BT" pitchFamily="34" charset="0"/>
                <a:cs typeface="Arial" pitchFamily="34" charset="0"/>
              </a:defRPr>
            </a:lvl1pPr>
            <a:lvl2pPr marL="742950" indent="-285750" eaLnBrk="0" hangingPunct="0">
              <a:spcBef>
                <a:spcPct val="20000"/>
              </a:spcBef>
              <a:buChar char="–"/>
              <a:defRPr sz="2000">
                <a:solidFill>
                  <a:srgbClr val="0077D4"/>
                </a:solidFill>
                <a:latin typeface="Futura Bk BT" pitchFamily="34" charset="0"/>
                <a:cs typeface="Arial" pitchFamily="34" charset="0"/>
              </a:defRPr>
            </a:lvl2pPr>
            <a:lvl3pPr marL="1143000" indent="-228600" eaLnBrk="0" hangingPunct="0">
              <a:spcBef>
                <a:spcPct val="20000"/>
              </a:spcBef>
              <a:buChar char="•"/>
              <a:defRPr>
                <a:solidFill>
                  <a:srgbClr val="00AF8A"/>
                </a:solidFill>
                <a:latin typeface="Futura Bk BT" pitchFamily="34" charset="0"/>
                <a:cs typeface="Arial" pitchFamily="34" charset="0"/>
              </a:defRPr>
            </a:lvl3pPr>
            <a:lvl4pPr marL="1600200" indent="-228600" eaLnBrk="0" hangingPunct="0">
              <a:spcBef>
                <a:spcPct val="20000"/>
              </a:spcBef>
              <a:buChar char="–"/>
              <a:defRPr sz="1600">
                <a:solidFill>
                  <a:srgbClr val="47C7C7"/>
                </a:solidFill>
                <a:latin typeface="Futura Bk BT" pitchFamily="34" charset="0"/>
                <a:cs typeface="Arial" pitchFamily="34" charset="0"/>
              </a:defRPr>
            </a:lvl4pPr>
            <a:lvl5pPr marL="2057400" indent="-228600" eaLnBrk="0" hangingPunct="0">
              <a:spcBef>
                <a:spcPct val="20000"/>
              </a:spcBef>
              <a:buChar char="»"/>
              <a:defRPr sz="1400">
                <a:solidFill>
                  <a:srgbClr val="7E2B97"/>
                </a:solidFill>
                <a:latin typeface="Futura Bk BT" pitchFamily="34" charset="0"/>
                <a:cs typeface="Arial" pitchFamily="34" charset="0"/>
              </a:defRPr>
            </a:lvl5pPr>
            <a:lvl6pPr marL="25146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6pPr>
            <a:lvl7pPr marL="29718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7pPr>
            <a:lvl8pPr marL="34290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8pPr>
            <a:lvl9pPr marL="3886200" indent="-228600" eaLnBrk="0" fontAlgn="base" hangingPunct="0">
              <a:spcBef>
                <a:spcPct val="20000"/>
              </a:spcBef>
              <a:spcAft>
                <a:spcPct val="0"/>
              </a:spcAft>
              <a:buChar char="»"/>
              <a:defRPr sz="1400">
                <a:solidFill>
                  <a:srgbClr val="7E2B97"/>
                </a:solidFill>
                <a:latin typeface="Futura Bk BT" pitchFamily="34" charset="0"/>
                <a:cs typeface="Arial" pitchFamily="34" charset="0"/>
              </a:defRPr>
            </a:lvl9pPr>
          </a:lstStyle>
          <a:p>
            <a:pPr algn="ctr">
              <a:spcBef>
                <a:spcPct val="0"/>
              </a:spcBef>
              <a:buClrTx/>
              <a:buSzTx/>
              <a:buFontTx/>
              <a:buNone/>
            </a:pPr>
            <a:r>
              <a:rPr lang="en-GB" altLang="en-US" sz="1400" dirty="0">
                <a:solidFill>
                  <a:schemeClr val="tx2"/>
                </a:solidFill>
                <a:latin typeface="Arial" panose="020B0604020202020204" pitchFamily="34" charset="0"/>
              </a:rPr>
              <a:t>What is Contract Management?</a:t>
            </a:r>
          </a:p>
          <a:p>
            <a:pPr algn="ctr">
              <a:spcBef>
                <a:spcPct val="0"/>
              </a:spcBef>
              <a:buClrTx/>
              <a:buSzTx/>
              <a:buFontTx/>
              <a:buNone/>
            </a:pPr>
            <a:endParaRPr lang="en-GB" altLang="en-US" sz="1400" dirty="0">
              <a:solidFill>
                <a:schemeClr val="tx2"/>
              </a:solidFill>
              <a:latin typeface="Arial" panose="020B0604020202020204" pitchFamily="34" charset="0"/>
            </a:endParaRPr>
          </a:p>
          <a:p>
            <a:pPr algn="ctr">
              <a:spcBef>
                <a:spcPct val="0"/>
              </a:spcBef>
              <a:buClrTx/>
              <a:buSzTx/>
              <a:buFontTx/>
              <a:buNone/>
            </a:pPr>
            <a:r>
              <a:rPr lang="en-GB" altLang="en-US" sz="1400" dirty="0">
                <a:solidFill>
                  <a:schemeClr val="tx2"/>
                </a:solidFill>
                <a:latin typeface="Arial" panose="020B0604020202020204" pitchFamily="34" charset="0"/>
              </a:rPr>
              <a:t>Contract Management </a:t>
            </a:r>
          </a:p>
          <a:p>
            <a:pPr algn="ctr">
              <a:spcBef>
                <a:spcPct val="0"/>
              </a:spcBef>
              <a:buClrTx/>
              <a:buSzTx/>
              <a:buFontTx/>
              <a:buNone/>
            </a:pPr>
            <a:r>
              <a:rPr lang="en-GB" altLang="en-US" sz="1400" dirty="0">
                <a:solidFill>
                  <a:schemeClr val="tx2"/>
                </a:solidFill>
                <a:latin typeface="Arial" panose="020B0604020202020204" pitchFamily="34" charset="0"/>
              </a:rPr>
              <a:t>Enablers</a:t>
            </a:r>
          </a:p>
          <a:p>
            <a:pPr algn="ctr">
              <a:spcBef>
                <a:spcPct val="0"/>
              </a:spcBef>
              <a:buClrTx/>
              <a:buSzTx/>
              <a:buFontTx/>
              <a:buNone/>
            </a:pPr>
            <a:endParaRPr lang="en-GB" altLang="en-US" sz="1400" dirty="0">
              <a:solidFill>
                <a:schemeClr val="tx2"/>
              </a:solidFill>
              <a:latin typeface="Arial" panose="020B0604020202020204" pitchFamily="34" charset="0"/>
            </a:endParaRPr>
          </a:p>
          <a:p>
            <a:pPr algn="ctr">
              <a:spcBef>
                <a:spcPct val="0"/>
              </a:spcBef>
              <a:buClrTx/>
              <a:buSzTx/>
              <a:buFontTx/>
              <a:buNone/>
            </a:pPr>
            <a:r>
              <a:rPr lang="en-GB" altLang="en-US" sz="1400" dirty="0">
                <a:solidFill>
                  <a:srgbClr val="1F497D"/>
                </a:solidFill>
                <a:latin typeface="Arial" panose="020B0604020202020204" pitchFamily="34" charset="0"/>
              </a:rPr>
              <a:t>OHS Act, Regulations </a:t>
            </a:r>
          </a:p>
          <a:p>
            <a:pPr algn="ctr">
              <a:spcBef>
                <a:spcPct val="0"/>
              </a:spcBef>
              <a:buClrTx/>
              <a:buSzTx/>
              <a:buFontTx/>
              <a:buNone/>
            </a:pPr>
            <a:r>
              <a:rPr lang="en-GB" altLang="en-US" sz="1400" dirty="0">
                <a:solidFill>
                  <a:srgbClr val="1F497D"/>
                </a:solidFill>
                <a:latin typeface="Arial" panose="020B0604020202020204" pitchFamily="34" charset="0"/>
              </a:rPr>
              <a:t>and Guidance</a:t>
            </a:r>
          </a:p>
        </p:txBody>
      </p:sp>
      <p:sp>
        <p:nvSpPr>
          <p:cNvPr id="15" name="Rectangle 15"/>
          <p:cNvSpPr>
            <a:spLocks noGrp="1" noChangeArrowheads="1"/>
          </p:cNvSpPr>
          <p:nvPr>
            <p:ph type="title"/>
          </p:nvPr>
        </p:nvSpPr>
        <p:spPr/>
        <p:txBody>
          <a:bodyPr>
            <a:normAutofit/>
          </a:bodyPr>
          <a:lstStyle/>
          <a:p>
            <a:r>
              <a:rPr lang="en-GB" altLang="en-US" dirty="0"/>
              <a:t>Key tools and controls throughout the contract management process</a:t>
            </a:r>
          </a:p>
        </p:txBody>
      </p:sp>
      <p:sp>
        <p:nvSpPr>
          <p:cNvPr id="18" name="TextBox 17"/>
          <p:cNvSpPr txBox="1"/>
          <p:nvPr/>
        </p:nvSpPr>
        <p:spPr>
          <a:xfrm>
            <a:off x="1531315" y="-27384"/>
            <a:ext cx="1925784" cy="276999"/>
          </a:xfrm>
          <a:prstGeom prst="rect">
            <a:avLst/>
          </a:prstGeom>
          <a:noFill/>
        </p:spPr>
        <p:txBody>
          <a:bodyPr wrap="none" rtlCol="0">
            <a:spAutoFit/>
          </a:bodyPr>
          <a:lstStyle/>
          <a:p>
            <a:r>
              <a:rPr lang="en-AU" sz="1200" dirty="0">
                <a:solidFill>
                  <a:schemeClr val="bg1"/>
                </a:solidFill>
                <a:latin typeface="Arial" panose="020B0604020202020204" pitchFamily="34" charset="0"/>
              </a:rPr>
              <a:t>4. Managing performance</a:t>
            </a:r>
          </a:p>
        </p:txBody>
      </p:sp>
    </p:spTree>
    <p:custDataLst>
      <p:tags r:id="rId1"/>
    </p:custDataLst>
    <p:extLst>
      <p:ext uri="{BB962C8B-B14F-4D97-AF65-F5344CB8AC3E}">
        <p14:creationId xmlns:p14="http://schemas.microsoft.com/office/powerpoint/2010/main" val="1202076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btfpColumnIndicatorGroup2">
            <a:extLst>
              <a:ext uri="{FF2B5EF4-FFF2-40B4-BE49-F238E27FC236}">
                <a16:creationId xmlns:a16="http://schemas.microsoft.com/office/drawing/2014/main" id="{CFA8C0DF-22F3-5384-6C37-2CA874FFE0CE}"/>
              </a:ext>
            </a:extLst>
          </p:cNvPr>
          <p:cNvGrpSpPr/>
          <p:nvPr/>
        </p:nvGrpSpPr>
        <p:grpSpPr>
          <a:xfrm>
            <a:off x="0" y="6926580"/>
            <a:ext cx="12192000" cy="137160"/>
            <a:chOff x="0" y="6926580"/>
            <a:chExt cx="12192000" cy="137160"/>
          </a:xfrm>
        </p:grpSpPr>
        <p:sp>
          <p:nvSpPr>
            <p:cNvPr id="46" name="btfpColumnGapBlocker149888">
              <a:extLst>
                <a:ext uri="{FF2B5EF4-FFF2-40B4-BE49-F238E27FC236}">
                  <a16:creationId xmlns:a16="http://schemas.microsoft.com/office/drawing/2014/main" id="{DC5295B3-CD79-9655-96EA-56743C0C5B7F}"/>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sp>
          <p:nvSpPr>
            <p:cNvPr id="44" name="btfpColumnGapBlocker691294">
              <a:extLst>
                <a:ext uri="{FF2B5EF4-FFF2-40B4-BE49-F238E27FC236}">
                  <a16:creationId xmlns:a16="http://schemas.microsoft.com/office/drawing/2014/main" id="{00851992-C81D-01C7-B6FC-827F1BF3F6CD}"/>
                </a:ext>
              </a:extLst>
            </p:cNvPr>
            <p:cNvSpPr/>
            <p:nvPr/>
          </p:nvSpPr>
          <p:spPr bwMode="gray">
            <a:xfrm>
              <a:off x="8842375"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cxnSp>
          <p:nvCxnSpPr>
            <p:cNvPr id="42" name="btfpColumnIndicator538728">
              <a:extLst>
                <a:ext uri="{FF2B5EF4-FFF2-40B4-BE49-F238E27FC236}">
                  <a16:creationId xmlns:a16="http://schemas.microsoft.com/office/drawing/2014/main" id="{C8B2DDD1-8CDB-3BD9-7A6E-A87024101E05}"/>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0" name="btfpColumnIndicator311952">
              <a:extLst>
                <a:ext uri="{FF2B5EF4-FFF2-40B4-BE49-F238E27FC236}">
                  <a16:creationId xmlns:a16="http://schemas.microsoft.com/office/drawing/2014/main" id="{B8279DDE-0F6B-31BC-97EA-0C4FE3042C5A}"/>
                </a:ext>
              </a:extLst>
            </p:cNvPr>
            <p:cNvCxnSpPr/>
            <p:nvPr/>
          </p:nvCxnSpPr>
          <p:spPr bwMode="gray">
            <a:xfrm flipV="1">
              <a:off x="937577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8" name="btfpColumnGapBlocker855778">
              <a:extLst>
                <a:ext uri="{FF2B5EF4-FFF2-40B4-BE49-F238E27FC236}">
                  <a16:creationId xmlns:a16="http://schemas.microsoft.com/office/drawing/2014/main" id="{0562B806-CC1B-398A-88F6-EC1854ACDA71}"/>
                </a:ext>
              </a:extLst>
            </p:cNvPr>
            <p:cNvSpPr/>
            <p:nvPr/>
          </p:nvSpPr>
          <p:spPr bwMode="gray">
            <a:xfrm>
              <a:off x="5835650"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cxnSp>
          <p:nvCxnSpPr>
            <p:cNvPr id="36" name="btfpColumnIndicator181956">
              <a:extLst>
                <a:ext uri="{FF2B5EF4-FFF2-40B4-BE49-F238E27FC236}">
                  <a16:creationId xmlns:a16="http://schemas.microsoft.com/office/drawing/2014/main" id="{14798354-5404-9B34-EE36-7BF05B6040D9}"/>
                </a:ext>
              </a:extLst>
            </p:cNvPr>
            <p:cNvCxnSpPr/>
            <p:nvPr/>
          </p:nvCxnSpPr>
          <p:spPr bwMode="gray">
            <a:xfrm flipV="1">
              <a:off x="884237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4" name="btfpColumnIndicator322554">
              <a:extLst>
                <a:ext uri="{FF2B5EF4-FFF2-40B4-BE49-F238E27FC236}">
                  <a16:creationId xmlns:a16="http://schemas.microsoft.com/office/drawing/2014/main" id="{F616C208-E609-72E9-69E6-A74FB7722A61}"/>
                </a:ext>
              </a:extLst>
            </p:cNvPr>
            <p:cNvCxnSpPr/>
            <p:nvPr/>
          </p:nvCxnSpPr>
          <p:spPr bwMode="gray">
            <a:xfrm flipV="1">
              <a:off x="63690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2" name="btfpColumnGapBlocker951143">
              <a:extLst>
                <a:ext uri="{FF2B5EF4-FFF2-40B4-BE49-F238E27FC236}">
                  <a16:creationId xmlns:a16="http://schemas.microsoft.com/office/drawing/2014/main" id="{05ED1EB0-7A76-EC9A-E330-11E41770768A}"/>
                </a:ext>
              </a:extLst>
            </p:cNvPr>
            <p:cNvSpPr/>
            <p:nvPr/>
          </p:nvSpPr>
          <p:spPr bwMode="gray">
            <a:xfrm>
              <a:off x="2828925" y="692658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cxnSp>
          <p:nvCxnSpPr>
            <p:cNvPr id="30" name="btfpColumnIndicator861057">
              <a:extLst>
                <a:ext uri="{FF2B5EF4-FFF2-40B4-BE49-F238E27FC236}">
                  <a16:creationId xmlns:a16="http://schemas.microsoft.com/office/drawing/2014/main" id="{A959A011-B693-2037-5E36-E932360A127D}"/>
                </a:ext>
              </a:extLst>
            </p:cNvPr>
            <p:cNvCxnSpPr/>
            <p:nvPr/>
          </p:nvCxnSpPr>
          <p:spPr bwMode="gray">
            <a:xfrm flipV="1">
              <a:off x="583565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8" name="btfpColumnIndicator634233">
              <a:extLst>
                <a:ext uri="{FF2B5EF4-FFF2-40B4-BE49-F238E27FC236}">
                  <a16:creationId xmlns:a16="http://schemas.microsoft.com/office/drawing/2014/main" id="{0DF6B4E8-2558-3049-160C-325EE724222C}"/>
                </a:ext>
              </a:extLst>
            </p:cNvPr>
            <p:cNvCxnSpPr/>
            <p:nvPr/>
          </p:nvCxnSpPr>
          <p:spPr bwMode="gray">
            <a:xfrm flipV="1">
              <a:off x="336232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6" name="btfpColumnGapBlocker499582">
              <a:extLst>
                <a:ext uri="{FF2B5EF4-FFF2-40B4-BE49-F238E27FC236}">
                  <a16:creationId xmlns:a16="http://schemas.microsoft.com/office/drawing/2014/main" id="{0EF59FA6-19B9-8DE2-44C7-0974EB7F50A0}"/>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cxnSp>
          <p:nvCxnSpPr>
            <p:cNvPr id="24" name="btfpColumnIndicator446955">
              <a:extLst>
                <a:ext uri="{FF2B5EF4-FFF2-40B4-BE49-F238E27FC236}">
                  <a16:creationId xmlns:a16="http://schemas.microsoft.com/office/drawing/2014/main" id="{F051FA0F-8EB3-E22E-59A1-BB2094C459CE}"/>
                </a:ext>
              </a:extLst>
            </p:cNvPr>
            <p:cNvCxnSpPr/>
            <p:nvPr/>
          </p:nvCxnSpPr>
          <p:spPr bwMode="gray">
            <a:xfrm flipV="1">
              <a:off x="2828925"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2" name="btfpColumnIndicator808751">
              <a:extLst>
                <a:ext uri="{FF2B5EF4-FFF2-40B4-BE49-F238E27FC236}">
                  <a16:creationId xmlns:a16="http://schemas.microsoft.com/office/drawing/2014/main" id="{43662835-0DE2-64EA-1A74-E6172102BEF6}"/>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47" name="btfpColumnIndicatorGroup1">
            <a:extLst>
              <a:ext uri="{FF2B5EF4-FFF2-40B4-BE49-F238E27FC236}">
                <a16:creationId xmlns:a16="http://schemas.microsoft.com/office/drawing/2014/main" id="{2003238C-75DD-71F5-74B8-9C405CB34148}"/>
              </a:ext>
            </a:extLst>
          </p:cNvPr>
          <p:cNvGrpSpPr/>
          <p:nvPr/>
        </p:nvGrpSpPr>
        <p:grpSpPr>
          <a:xfrm>
            <a:off x="0" y="-205740"/>
            <a:ext cx="12192000" cy="137160"/>
            <a:chOff x="0" y="-205740"/>
            <a:chExt cx="12192000" cy="137160"/>
          </a:xfrm>
        </p:grpSpPr>
        <p:sp>
          <p:nvSpPr>
            <p:cNvPr id="45" name="btfpColumnGapBlocker623895">
              <a:extLst>
                <a:ext uri="{FF2B5EF4-FFF2-40B4-BE49-F238E27FC236}">
                  <a16:creationId xmlns:a16="http://schemas.microsoft.com/office/drawing/2014/main" id="{CFAC30AB-5859-EA4F-3597-D5905C7C04C5}"/>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sp>
          <p:nvSpPr>
            <p:cNvPr id="43" name="btfpColumnGapBlocker510737">
              <a:extLst>
                <a:ext uri="{FF2B5EF4-FFF2-40B4-BE49-F238E27FC236}">
                  <a16:creationId xmlns:a16="http://schemas.microsoft.com/office/drawing/2014/main" id="{F5FE9400-845A-5F07-E717-FF4EAD59690D}"/>
                </a:ext>
              </a:extLst>
            </p:cNvPr>
            <p:cNvSpPr/>
            <p:nvPr/>
          </p:nvSpPr>
          <p:spPr bwMode="gray">
            <a:xfrm>
              <a:off x="8842375"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cxnSp>
          <p:nvCxnSpPr>
            <p:cNvPr id="41" name="btfpColumnIndicator261442">
              <a:extLst>
                <a:ext uri="{FF2B5EF4-FFF2-40B4-BE49-F238E27FC236}">
                  <a16:creationId xmlns:a16="http://schemas.microsoft.com/office/drawing/2014/main" id="{573576D6-867A-50E0-49F6-8DBD7E96F3D3}"/>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9" name="btfpColumnIndicator574916">
              <a:extLst>
                <a:ext uri="{FF2B5EF4-FFF2-40B4-BE49-F238E27FC236}">
                  <a16:creationId xmlns:a16="http://schemas.microsoft.com/office/drawing/2014/main" id="{B59B31AB-F387-0E47-C6AD-FA3BCB9BFA23}"/>
                </a:ext>
              </a:extLst>
            </p:cNvPr>
            <p:cNvCxnSpPr/>
            <p:nvPr/>
          </p:nvCxnSpPr>
          <p:spPr bwMode="gray">
            <a:xfrm flipV="1">
              <a:off x="937577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7" name="btfpColumnGapBlocker893095">
              <a:extLst>
                <a:ext uri="{FF2B5EF4-FFF2-40B4-BE49-F238E27FC236}">
                  <a16:creationId xmlns:a16="http://schemas.microsoft.com/office/drawing/2014/main" id="{0E675E84-6724-D075-6473-4A355FE02F87}"/>
                </a:ext>
              </a:extLst>
            </p:cNvPr>
            <p:cNvSpPr/>
            <p:nvPr/>
          </p:nvSpPr>
          <p:spPr bwMode="gray">
            <a:xfrm>
              <a:off x="5835650"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cxnSp>
          <p:nvCxnSpPr>
            <p:cNvPr id="35" name="btfpColumnIndicator383073">
              <a:extLst>
                <a:ext uri="{FF2B5EF4-FFF2-40B4-BE49-F238E27FC236}">
                  <a16:creationId xmlns:a16="http://schemas.microsoft.com/office/drawing/2014/main" id="{9C245355-D35D-CBA5-F7D8-FC7F6D0AC1D0}"/>
                </a:ext>
              </a:extLst>
            </p:cNvPr>
            <p:cNvCxnSpPr/>
            <p:nvPr/>
          </p:nvCxnSpPr>
          <p:spPr bwMode="gray">
            <a:xfrm flipV="1">
              <a:off x="884237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3" name="btfpColumnIndicator832946">
              <a:extLst>
                <a:ext uri="{FF2B5EF4-FFF2-40B4-BE49-F238E27FC236}">
                  <a16:creationId xmlns:a16="http://schemas.microsoft.com/office/drawing/2014/main" id="{46F4318C-3869-932C-EFFB-ED5AD46185C0}"/>
                </a:ext>
              </a:extLst>
            </p:cNvPr>
            <p:cNvCxnSpPr/>
            <p:nvPr/>
          </p:nvCxnSpPr>
          <p:spPr bwMode="gray">
            <a:xfrm flipV="1">
              <a:off x="63690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1" name="btfpColumnGapBlocker350969">
              <a:extLst>
                <a:ext uri="{FF2B5EF4-FFF2-40B4-BE49-F238E27FC236}">
                  <a16:creationId xmlns:a16="http://schemas.microsoft.com/office/drawing/2014/main" id="{F3CE73E8-7CC3-0A39-6EA1-567ED6F04487}"/>
                </a:ext>
              </a:extLst>
            </p:cNvPr>
            <p:cNvSpPr/>
            <p:nvPr/>
          </p:nvSpPr>
          <p:spPr bwMode="gray">
            <a:xfrm>
              <a:off x="2828925" y="-205740"/>
              <a:ext cx="5334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cxnSp>
          <p:nvCxnSpPr>
            <p:cNvPr id="29" name="btfpColumnIndicator959060">
              <a:extLst>
                <a:ext uri="{FF2B5EF4-FFF2-40B4-BE49-F238E27FC236}">
                  <a16:creationId xmlns:a16="http://schemas.microsoft.com/office/drawing/2014/main" id="{4821AB58-412C-3116-A533-E13820966E0A}"/>
                </a:ext>
              </a:extLst>
            </p:cNvPr>
            <p:cNvCxnSpPr/>
            <p:nvPr/>
          </p:nvCxnSpPr>
          <p:spPr bwMode="gray">
            <a:xfrm flipV="1">
              <a:off x="583565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7" name="btfpColumnIndicator320775">
              <a:extLst>
                <a:ext uri="{FF2B5EF4-FFF2-40B4-BE49-F238E27FC236}">
                  <a16:creationId xmlns:a16="http://schemas.microsoft.com/office/drawing/2014/main" id="{6CB41501-F4D6-9B3A-BB8F-811FD1A91D26}"/>
                </a:ext>
              </a:extLst>
            </p:cNvPr>
            <p:cNvCxnSpPr/>
            <p:nvPr/>
          </p:nvCxnSpPr>
          <p:spPr bwMode="gray">
            <a:xfrm flipV="1">
              <a:off x="336232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5" name="btfpColumnGapBlocker664082">
              <a:extLst>
                <a:ext uri="{FF2B5EF4-FFF2-40B4-BE49-F238E27FC236}">
                  <a16:creationId xmlns:a16="http://schemas.microsoft.com/office/drawing/2014/main" id="{FF91302E-983B-853D-EDCB-6C6ED9946C94}"/>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cxnSp>
          <p:nvCxnSpPr>
            <p:cNvPr id="23" name="btfpColumnIndicator555291">
              <a:extLst>
                <a:ext uri="{FF2B5EF4-FFF2-40B4-BE49-F238E27FC236}">
                  <a16:creationId xmlns:a16="http://schemas.microsoft.com/office/drawing/2014/main" id="{AD76BDCB-8297-3167-0CF4-15204C4D3F32}"/>
                </a:ext>
              </a:extLst>
            </p:cNvPr>
            <p:cNvCxnSpPr/>
            <p:nvPr/>
          </p:nvCxnSpPr>
          <p:spPr bwMode="gray">
            <a:xfrm flipV="1">
              <a:off x="2828925"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1" name="btfpColumnIndicator167567">
              <a:extLst>
                <a:ext uri="{FF2B5EF4-FFF2-40B4-BE49-F238E27FC236}">
                  <a16:creationId xmlns:a16="http://schemas.microsoft.com/office/drawing/2014/main" id="{235F1A21-0043-DAB9-6CB4-42CE9785ED38}"/>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50" name="Title 49">
            <a:extLst>
              <a:ext uri="{FF2B5EF4-FFF2-40B4-BE49-F238E27FC236}">
                <a16:creationId xmlns:a16="http://schemas.microsoft.com/office/drawing/2014/main" id="{0E291AB8-B5CC-0A86-8149-A3DF1905F885}"/>
              </a:ext>
            </a:extLst>
          </p:cNvPr>
          <p:cNvSpPr>
            <a:spLocks noGrp="1"/>
          </p:cNvSpPr>
          <p:nvPr>
            <p:ph type="title"/>
          </p:nvPr>
        </p:nvSpPr>
        <p:spPr/>
        <p:txBody>
          <a:bodyPr/>
          <a:lstStyle/>
          <a:p>
            <a:r>
              <a:rPr lang="en-AU"/>
              <a:t>Feedback</a:t>
            </a:r>
          </a:p>
        </p:txBody>
      </p:sp>
      <p:sp>
        <p:nvSpPr>
          <p:cNvPr id="14" name="Content Placeholder 15">
            <a:extLst>
              <a:ext uri="{FF2B5EF4-FFF2-40B4-BE49-F238E27FC236}">
                <a16:creationId xmlns:a16="http://schemas.microsoft.com/office/drawing/2014/main" id="{37081318-4332-9325-2387-53602FBEB469}"/>
              </a:ext>
            </a:extLst>
          </p:cNvPr>
          <p:cNvSpPr txBox="1">
            <a:spLocks/>
          </p:cNvSpPr>
          <p:nvPr/>
        </p:nvSpPr>
        <p:spPr>
          <a:xfrm>
            <a:off x="355107" y="1295400"/>
            <a:ext cx="6134902" cy="646331"/>
          </a:xfrm>
          <a:prstGeom prst="rect">
            <a:avLst/>
          </a:prstGeom>
        </p:spPr>
        <p:txBody>
          <a:bodyPr wrap="square" lIns="91440" tIns="45720" rIns="91440" bIns="45720" anchor="t">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896938" indent="-177800" algn="l" defTabSz="914400" rtl="0" eaLnBrk="1" latinLnBrk="0" hangingPunct="1">
              <a:lnSpc>
                <a:spcPct val="100000"/>
              </a:lnSpc>
              <a:spcBef>
                <a:spcPts val="500"/>
              </a:spcBef>
              <a:buFont typeface="Arial" panose="020B0604020202020204" pitchFamily="34" charset="0"/>
              <a:buChar char="›"/>
              <a:tabLst>
                <a:tab pos="896938" algn="l"/>
              </a:tabLst>
              <a:defRPr sz="1400" kern="1200">
                <a:solidFill>
                  <a:schemeClr val="tx1"/>
                </a:solidFill>
                <a:latin typeface="+mn-lt"/>
                <a:ea typeface="+mn-ea"/>
                <a:cs typeface="+mn-cs"/>
              </a:defRPr>
            </a:lvl3pPr>
            <a:lvl4pPr marL="1163638" indent="-2667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339850" indent="-176213"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
              </a:spcBef>
              <a:buNone/>
            </a:pPr>
            <a:r>
              <a:rPr lang="en-US" sz="1800">
                <a:solidFill>
                  <a:srgbClr val="000000"/>
                </a:solidFill>
              </a:rPr>
              <a:t>We value your feedback – please take 5 minutes to fill in the online </a:t>
            </a:r>
            <a:r>
              <a:rPr lang="en-US" sz="1800" b="1">
                <a:solidFill>
                  <a:srgbClr val="000000"/>
                </a:solidFill>
                <a:hlinkClick r:id="rId3"/>
              </a:rPr>
              <a:t>Training Feedback Survey </a:t>
            </a:r>
            <a:r>
              <a:rPr lang="en-US" sz="1800" b="1">
                <a:solidFill>
                  <a:srgbClr val="000000"/>
                </a:solidFill>
              </a:rPr>
              <a:t>  </a:t>
            </a:r>
          </a:p>
        </p:txBody>
      </p:sp>
      <p:grpSp>
        <p:nvGrpSpPr>
          <p:cNvPr id="53" name="Group 52">
            <a:extLst>
              <a:ext uri="{FF2B5EF4-FFF2-40B4-BE49-F238E27FC236}">
                <a16:creationId xmlns:a16="http://schemas.microsoft.com/office/drawing/2014/main" id="{4009F2CD-D9DD-E486-45EB-40D08AE695E3}"/>
              </a:ext>
            </a:extLst>
          </p:cNvPr>
          <p:cNvGrpSpPr/>
          <p:nvPr/>
        </p:nvGrpSpPr>
        <p:grpSpPr>
          <a:xfrm>
            <a:off x="8801882" y="2189514"/>
            <a:ext cx="2565955" cy="2478972"/>
            <a:chOff x="4433874" y="1295400"/>
            <a:chExt cx="3308905" cy="3196737"/>
          </a:xfrm>
        </p:grpSpPr>
        <p:sp>
          <p:nvSpPr>
            <p:cNvPr id="54" name="Freeform: Shape 53">
              <a:extLst>
                <a:ext uri="{FF2B5EF4-FFF2-40B4-BE49-F238E27FC236}">
                  <a16:creationId xmlns:a16="http://schemas.microsoft.com/office/drawing/2014/main" id="{0EFA09B7-6F2B-43D8-37B9-4764BFCCB352}"/>
                </a:ext>
              </a:extLst>
            </p:cNvPr>
            <p:cNvSpPr/>
            <p:nvPr/>
          </p:nvSpPr>
          <p:spPr>
            <a:xfrm>
              <a:off x="4433874" y="2080563"/>
              <a:ext cx="2748073" cy="2411574"/>
            </a:xfrm>
            <a:custGeom>
              <a:avLst/>
              <a:gdLst>
                <a:gd name="connsiteX0" fmla="*/ 2491749 w 2504526"/>
                <a:gd name="connsiteY0" fmla="*/ 290270 h 2197850"/>
                <a:gd name="connsiteX1" fmla="*/ 2491749 w 2504526"/>
                <a:gd name="connsiteY1" fmla="*/ 1370845 h 2197850"/>
                <a:gd name="connsiteX2" fmla="*/ 2239814 w 2504526"/>
                <a:gd name="connsiteY2" fmla="*/ 1622831 h 2197850"/>
                <a:gd name="connsiteX3" fmla="*/ 1162816 w 2504526"/>
                <a:gd name="connsiteY3" fmla="*/ 1622831 h 2197850"/>
                <a:gd name="connsiteX4" fmla="*/ 651688 w 2504526"/>
                <a:gd name="connsiteY4" fmla="*/ 2185072 h 2197850"/>
                <a:gd name="connsiteX5" fmla="*/ 651688 w 2504526"/>
                <a:gd name="connsiteY5" fmla="*/ 1622831 h 2197850"/>
                <a:gd name="connsiteX6" fmla="*/ 290270 w 2504526"/>
                <a:gd name="connsiteY6" fmla="*/ 1622831 h 2197850"/>
                <a:gd name="connsiteX7" fmla="*/ 38335 w 2504526"/>
                <a:gd name="connsiteY7" fmla="*/ 1370896 h 2197850"/>
                <a:gd name="connsiteX8" fmla="*/ 38335 w 2504526"/>
                <a:gd name="connsiteY8" fmla="*/ 290321 h 2197850"/>
                <a:gd name="connsiteX9" fmla="*/ 290270 w 2504526"/>
                <a:gd name="connsiteY9" fmla="*/ 38335 h 2197850"/>
                <a:gd name="connsiteX10" fmla="*/ 2239763 w 2504526"/>
                <a:gd name="connsiteY10" fmla="*/ 38335 h 2197850"/>
                <a:gd name="connsiteX11" fmla="*/ 2491749 w 2504526"/>
                <a:gd name="connsiteY11" fmla="*/ 290270 h 219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04526" h="2197850">
                  <a:moveTo>
                    <a:pt x="2491749" y="290270"/>
                  </a:moveTo>
                  <a:lnTo>
                    <a:pt x="2491749" y="1370845"/>
                  </a:lnTo>
                  <a:cubicBezTo>
                    <a:pt x="2491749" y="1510025"/>
                    <a:pt x="2378943" y="1622831"/>
                    <a:pt x="2239814" y="1622831"/>
                  </a:cubicBezTo>
                  <a:lnTo>
                    <a:pt x="1162816" y="1622831"/>
                  </a:lnTo>
                  <a:lnTo>
                    <a:pt x="651688" y="2185072"/>
                  </a:lnTo>
                  <a:lnTo>
                    <a:pt x="651688" y="1622831"/>
                  </a:lnTo>
                  <a:lnTo>
                    <a:pt x="290270" y="1622831"/>
                  </a:lnTo>
                  <a:cubicBezTo>
                    <a:pt x="151141" y="1622831"/>
                    <a:pt x="38335" y="1510025"/>
                    <a:pt x="38335" y="1370896"/>
                  </a:cubicBezTo>
                  <a:lnTo>
                    <a:pt x="38335" y="290321"/>
                  </a:lnTo>
                  <a:cubicBezTo>
                    <a:pt x="38335" y="151141"/>
                    <a:pt x="151141" y="38335"/>
                    <a:pt x="290270" y="38335"/>
                  </a:cubicBezTo>
                  <a:lnTo>
                    <a:pt x="2239763" y="38335"/>
                  </a:lnTo>
                  <a:cubicBezTo>
                    <a:pt x="2378943" y="38335"/>
                    <a:pt x="2491749" y="151141"/>
                    <a:pt x="2491749" y="290270"/>
                  </a:cubicBezTo>
                  <a:close/>
                </a:path>
              </a:pathLst>
            </a:custGeom>
            <a:noFill/>
            <a:ln w="38100" cap="flat" cmpd="sng" algn="ctr">
              <a:solidFill>
                <a:srgbClr val="FFFF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rtlCol="0" anchor="ctr"/>
            <a:lstStyle/>
            <a:p>
              <a:endParaRPr lang="en-AU">
                <a:solidFill>
                  <a:srgbClr val="46647B"/>
                </a:solidFill>
              </a:endParaRPr>
            </a:p>
          </p:txBody>
        </p:sp>
        <p:sp>
          <p:nvSpPr>
            <p:cNvPr id="55" name="Freeform: Shape 54">
              <a:extLst>
                <a:ext uri="{FF2B5EF4-FFF2-40B4-BE49-F238E27FC236}">
                  <a16:creationId xmlns:a16="http://schemas.microsoft.com/office/drawing/2014/main" id="{C5F98199-A0F8-4664-36BE-F9817C67484F}"/>
                </a:ext>
              </a:extLst>
            </p:cNvPr>
            <p:cNvSpPr/>
            <p:nvPr/>
          </p:nvSpPr>
          <p:spPr>
            <a:xfrm>
              <a:off x="4994706" y="1295400"/>
              <a:ext cx="2748073" cy="1794659"/>
            </a:xfrm>
            <a:custGeom>
              <a:avLst/>
              <a:gdLst>
                <a:gd name="connsiteX0" fmla="*/ 2239814 w 2504526"/>
                <a:gd name="connsiteY0" fmla="*/ 38335 h 1635609"/>
                <a:gd name="connsiteX1" fmla="*/ 290270 w 2504526"/>
                <a:gd name="connsiteY1" fmla="*/ 38335 h 1635609"/>
                <a:gd name="connsiteX2" fmla="*/ 38335 w 2504526"/>
                <a:gd name="connsiteY2" fmla="*/ 290321 h 1635609"/>
                <a:gd name="connsiteX3" fmla="*/ 38335 w 2504526"/>
                <a:gd name="connsiteY3" fmla="*/ 753914 h 1635609"/>
                <a:gd name="connsiteX4" fmla="*/ 1728686 w 2504526"/>
                <a:gd name="connsiteY4" fmla="*/ 753914 h 1635609"/>
                <a:gd name="connsiteX5" fmla="*/ 1980621 w 2504526"/>
                <a:gd name="connsiteY5" fmla="*/ 1005900 h 1635609"/>
                <a:gd name="connsiteX6" fmla="*/ 1980621 w 2504526"/>
                <a:gd name="connsiteY6" fmla="*/ 1622831 h 1635609"/>
                <a:gd name="connsiteX7" fmla="*/ 2239814 w 2504526"/>
                <a:gd name="connsiteY7" fmla="*/ 1622831 h 1635609"/>
                <a:gd name="connsiteX8" fmla="*/ 2491749 w 2504526"/>
                <a:gd name="connsiteY8" fmla="*/ 1370845 h 1635609"/>
                <a:gd name="connsiteX9" fmla="*/ 2491749 w 2504526"/>
                <a:gd name="connsiteY9" fmla="*/ 290321 h 1635609"/>
                <a:gd name="connsiteX10" fmla="*/ 2239814 w 2504526"/>
                <a:gd name="connsiteY10" fmla="*/ 38335 h 163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4526" h="1635609">
                  <a:moveTo>
                    <a:pt x="2239814" y="38335"/>
                  </a:moveTo>
                  <a:lnTo>
                    <a:pt x="290270" y="38335"/>
                  </a:lnTo>
                  <a:cubicBezTo>
                    <a:pt x="151141" y="38335"/>
                    <a:pt x="38335" y="151141"/>
                    <a:pt x="38335" y="290321"/>
                  </a:cubicBezTo>
                  <a:lnTo>
                    <a:pt x="38335" y="753914"/>
                  </a:lnTo>
                  <a:lnTo>
                    <a:pt x="1728686" y="753914"/>
                  </a:lnTo>
                  <a:cubicBezTo>
                    <a:pt x="1867815" y="753914"/>
                    <a:pt x="1980621" y="866720"/>
                    <a:pt x="1980621" y="1005900"/>
                  </a:cubicBezTo>
                  <a:lnTo>
                    <a:pt x="1980621" y="1622831"/>
                  </a:lnTo>
                  <a:lnTo>
                    <a:pt x="2239814" y="1622831"/>
                  </a:lnTo>
                  <a:cubicBezTo>
                    <a:pt x="2378943" y="1622831"/>
                    <a:pt x="2491749" y="1510025"/>
                    <a:pt x="2491749" y="1370845"/>
                  </a:cubicBezTo>
                  <a:lnTo>
                    <a:pt x="2491749" y="290321"/>
                  </a:lnTo>
                  <a:cubicBezTo>
                    <a:pt x="2491749" y="151141"/>
                    <a:pt x="2378943" y="38335"/>
                    <a:pt x="2239814" y="38335"/>
                  </a:cubicBezTo>
                  <a:close/>
                </a:path>
              </a:pathLst>
            </a:custGeom>
            <a:noFill/>
            <a:ln w="38100" cap="flat" cmpd="sng" algn="ctr">
              <a:solidFill>
                <a:srgbClr val="FFFF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rtlCol="0" anchor="ctr"/>
            <a:lstStyle/>
            <a:p>
              <a:endParaRPr lang="en-AU">
                <a:solidFill>
                  <a:srgbClr val="46647B"/>
                </a:solidFill>
              </a:endParaRPr>
            </a:p>
          </p:txBody>
        </p:sp>
        <p:sp>
          <p:nvSpPr>
            <p:cNvPr id="56" name="Freeform: Shape 55">
              <a:extLst>
                <a:ext uri="{FF2B5EF4-FFF2-40B4-BE49-F238E27FC236}">
                  <a16:creationId xmlns:a16="http://schemas.microsoft.com/office/drawing/2014/main" id="{D5150D52-D94F-3B99-6F1A-E18D4E1B07A2}"/>
                </a:ext>
              </a:extLst>
            </p:cNvPr>
            <p:cNvSpPr/>
            <p:nvPr/>
          </p:nvSpPr>
          <p:spPr>
            <a:xfrm>
              <a:off x="4994706" y="2586153"/>
              <a:ext cx="953412" cy="168249"/>
            </a:xfrm>
            <a:custGeom>
              <a:avLst/>
              <a:gdLst>
                <a:gd name="connsiteX0" fmla="*/ 805027 w 868917"/>
                <a:gd name="connsiteY0" fmla="*/ 140560 h 153338"/>
                <a:gd name="connsiteX1" fmla="*/ 89447 w 868917"/>
                <a:gd name="connsiteY1" fmla="*/ 140560 h 153338"/>
                <a:gd name="connsiteX2" fmla="*/ 38335 w 868917"/>
                <a:gd name="connsiteY2" fmla="*/ 89447 h 153338"/>
                <a:gd name="connsiteX3" fmla="*/ 89447 w 868917"/>
                <a:gd name="connsiteY3" fmla="*/ 38335 h 153338"/>
                <a:gd name="connsiteX4" fmla="*/ 805027 w 868917"/>
                <a:gd name="connsiteY4" fmla="*/ 38335 h 153338"/>
                <a:gd name="connsiteX5" fmla="*/ 856139 w 868917"/>
                <a:gd name="connsiteY5" fmla="*/ 89447 h 153338"/>
                <a:gd name="connsiteX6" fmla="*/ 805027 w 868917"/>
                <a:gd name="connsiteY6" fmla="*/ 140560 h 15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917" h="153338">
                  <a:moveTo>
                    <a:pt x="805027" y="140560"/>
                  </a:moveTo>
                  <a:lnTo>
                    <a:pt x="89447" y="140560"/>
                  </a:lnTo>
                  <a:cubicBezTo>
                    <a:pt x="61182" y="140560"/>
                    <a:pt x="38335" y="117662"/>
                    <a:pt x="38335" y="89447"/>
                  </a:cubicBezTo>
                  <a:cubicBezTo>
                    <a:pt x="38335" y="61233"/>
                    <a:pt x="61182" y="38335"/>
                    <a:pt x="89447" y="38335"/>
                  </a:cubicBezTo>
                  <a:lnTo>
                    <a:pt x="805027" y="38335"/>
                  </a:lnTo>
                  <a:cubicBezTo>
                    <a:pt x="833292" y="38335"/>
                    <a:pt x="856139" y="61233"/>
                    <a:pt x="856139" y="89447"/>
                  </a:cubicBezTo>
                  <a:cubicBezTo>
                    <a:pt x="856139" y="117662"/>
                    <a:pt x="833292" y="140560"/>
                    <a:pt x="805027" y="140560"/>
                  </a:cubicBezTo>
                  <a:close/>
                </a:path>
              </a:pathLst>
            </a:custGeom>
            <a:noFill/>
            <a:ln w="38100" cap="flat" cmpd="sng" algn="ctr">
              <a:solidFill>
                <a:srgbClr val="FFFF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rtlCol="0" anchor="ctr"/>
            <a:lstStyle/>
            <a:p>
              <a:endParaRPr lang="en-AU">
                <a:solidFill>
                  <a:srgbClr val="000000"/>
                </a:solidFill>
              </a:endParaRPr>
            </a:p>
          </p:txBody>
        </p:sp>
        <p:sp>
          <p:nvSpPr>
            <p:cNvPr id="57" name="Freeform: Shape 56">
              <a:extLst>
                <a:ext uri="{FF2B5EF4-FFF2-40B4-BE49-F238E27FC236}">
                  <a16:creationId xmlns:a16="http://schemas.microsoft.com/office/drawing/2014/main" id="{A9877F75-CEC5-FA19-CDB3-E9EBF934B495}"/>
                </a:ext>
              </a:extLst>
            </p:cNvPr>
            <p:cNvSpPr/>
            <p:nvPr/>
          </p:nvSpPr>
          <p:spPr>
            <a:xfrm>
              <a:off x="4994706" y="2922651"/>
              <a:ext cx="1682494" cy="168249"/>
            </a:xfrm>
            <a:custGeom>
              <a:avLst/>
              <a:gdLst>
                <a:gd name="connsiteX0" fmla="*/ 1469493 w 1533383"/>
                <a:gd name="connsiteY0" fmla="*/ 140560 h 153338"/>
                <a:gd name="connsiteX1" fmla="*/ 89447 w 1533383"/>
                <a:gd name="connsiteY1" fmla="*/ 140560 h 153338"/>
                <a:gd name="connsiteX2" fmla="*/ 38335 w 1533383"/>
                <a:gd name="connsiteY2" fmla="*/ 89447 h 153338"/>
                <a:gd name="connsiteX3" fmla="*/ 89447 w 1533383"/>
                <a:gd name="connsiteY3" fmla="*/ 38335 h 153338"/>
                <a:gd name="connsiteX4" fmla="*/ 1469493 w 1533383"/>
                <a:gd name="connsiteY4" fmla="*/ 38335 h 153338"/>
                <a:gd name="connsiteX5" fmla="*/ 1520606 w 1533383"/>
                <a:gd name="connsiteY5" fmla="*/ 89447 h 153338"/>
                <a:gd name="connsiteX6" fmla="*/ 1469493 w 1533383"/>
                <a:gd name="connsiteY6" fmla="*/ 140560 h 15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3383" h="153338">
                  <a:moveTo>
                    <a:pt x="1469493" y="140560"/>
                  </a:moveTo>
                  <a:lnTo>
                    <a:pt x="89447" y="140560"/>
                  </a:lnTo>
                  <a:cubicBezTo>
                    <a:pt x="61182" y="140560"/>
                    <a:pt x="38335" y="117662"/>
                    <a:pt x="38335" y="89447"/>
                  </a:cubicBezTo>
                  <a:cubicBezTo>
                    <a:pt x="38335" y="61233"/>
                    <a:pt x="61182" y="38335"/>
                    <a:pt x="89447" y="38335"/>
                  </a:cubicBezTo>
                  <a:lnTo>
                    <a:pt x="1469493" y="38335"/>
                  </a:lnTo>
                  <a:cubicBezTo>
                    <a:pt x="1497758" y="38335"/>
                    <a:pt x="1520606" y="61233"/>
                    <a:pt x="1520606" y="89447"/>
                  </a:cubicBezTo>
                  <a:cubicBezTo>
                    <a:pt x="1520606" y="117662"/>
                    <a:pt x="1497758" y="140560"/>
                    <a:pt x="1469493" y="140560"/>
                  </a:cubicBezTo>
                  <a:close/>
                </a:path>
              </a:pathLst>
            </a:custGeom>
            <a:noFill/>
            <a:ln w="38100" cap="flat" cmpd="sng" algn="ctr">
              <a:solidFill>
                <a:srgbClr val="FFFF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rtlCol="0" anchor="ctr"/>
            <a:lstStyle/>
            <a:p>
              <a:endParaRPr lang="en-AU">
                <a:solidFill>
                  <a:srgbClr val="000000"/>
                </a:solidFill>
              </a:endParaRPr>
            </a:p>
          </p:txBody>
        </p:sp>
        <p:sp>
          <p:nvSpPr>
            <p:cNvPr id="58" name="Freeform: Shape 57">
              <a:extLst>
                <a:ext uri="{FF2B5EF4-FFF2-40B4-BE49-F238E27FC236}">
                  <a16:creationId xmlns:a16="http://schemas.microsoft.com/office/drawing/2014/main" id="{6CA91DAD-0F83-4A78-877D-ACA4090095E8}"/>
                </a:ext>
              </a:extLst>
            </p:cNvPr>
            <p:cNvSpPr/>
            <p:nvPr/>
          </p:nvSpPr>
          <p:spPr>
            <a:xfrm>
              <a:off x="4994706" y="3259151"/>
              <a:ext cx="1682494" cy="168249"/>
            </a:xfrm>
            <a:custGeom>
              <a:avLst/>
              <a:gdLst>
                <a:gd name="connsiteX0" fmla="*/ 1469493 w 1533383"/>
                <a:gd name="connsiteY0" fmla="*/ 140560 h 153338"/>
                <a:gd name="connsiteX1" fmla="*/ 89447 w 1533383"/>
                <a:gd name="connsiteY1" fmla="*/ 140560 h 153338"/>
                <a:gd name="connsiteX2" fmla="*/ 38335 w 1533383"/>
                <a:gd name="connsiteY2" fmla="*/ 89447 h 153338"/>
                <a:gd name="connsiteX3" fmla="*/ 89447 w 1533383"/>
                <a:gd name="connsiteY3" fmla="*/ 38335 h 153338"/>
                <a:gd name="connsiteX4" fmla="*/ 1469493 w 1533383"/>
                <a:gd name="connsiteY4" fmla="*/ 38335 h 153338"/>
                <a:gd name="connsiteX5" fmla="*/ 1520606 w 1533383"/>
                <a:gd name="connsiteY5" fmla="*/ 89447 h 153338"/>
                <a:gd name="connsiteX6" fmla="*/ 1469493 w 1533383"/>
                <a:gd name="connsiteY6" fmla="*/ 140560 h 15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3383" h="153338">
                  <a:moveTo>
                    <a:pt x="1469493" y="140560"/>
                  </a:moveTo>
                  <a:lnTo>
                    <a:pt x="89447" y="140560"/>
                  </a:lnTo>
                  <a:cubicBezTo>
                    <a:pt x="61182" y="140560"/>
                    <a:pt x="38335" y="117662"/>
                    <a:pt x="38335" y="89447"/>
                  </a:cubicBezTo>
                  <a:cubicBezTo>
                    <a:pt x="38335" y="61233"/>
                    <a:pt x="61182" y="38335"/>
                    <a:pt x="89447" y="38335"/>
                  </a:cubicBezTo>
                  <a:lnTo>
                    <a:pt x="1469493" y="38335"/>
                  </a:lnTo>
                  <a:cubicBezTo>
                    <a:pt x="1497758" y="38335"/>
                    <a:pt x="1520606" y="61233"/>
                    <a:pt x="1520606" y="89447"/>
                  </a:cubicBezTo>
                  <a:cubicBezTo>
                    <a:pt x="1520606" y="117662"/>
                    <a:pt x="1497758" y="140560"/>
                    <a:pt x="1469493" y="140560"/>
                  </a:cubicBezTo>
                  <a:close/>
                </a:path>
              </a:pathLst>
            </a:custGeom>
            <a:noFill/>
            <a:ln w="38100" cap="flat" cmpd="sng" algn="ctr">
              <a:solidFill>
                <a:srgbClr val="FFFF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rtlCol="0" anchor="ctr"/>
            <a:lstStyle/>
            <a:p>
              <a:endParaRPr lang="en-AU">
                <a:solidFill>
                  <a:srgbClr val="000000"/>
                </a:solidFill>
              </a:endParaRPr>
            </a:p>
          </p:txBody>
        </p:sp>
      </p:grpSp>
      <p:pic>
        <p:nvPicPr>
          <p:cNvPr id="3" name="Picture 2">
            <a:extLst>
              <a:ext uri="{FF2B5EF4-FFF2-40B4-BE49-F238E27FC236}">
                <a16:creationId xmlns:a16="http://schemas.microsoft.com/office/drawing/2014/main" id="{DC250249-946E-C118-7E5A-211A36DDA135}"/>
              </a:ext>
            </a:extLst>
          </p:cNvPr>
          <p:cNvPicPr>
            <a:picLocks noChangeAspect="1"/>
          </p:cNvPicPr>
          <p:nvPr/>
        </p:nvPicPr>
        <p:blipFill>
          <a:blip r:embed="rId4"/>
          <a:stretch>
            <a:fillRect/>
          </a:stretch>
        </p:blipFill>
        <p:spPr>
          <a:xfrm>
            <a:off x="2032542" y="2743316"/>
            <a:ext cx="3043818" cy="3053343"/>
          </a:xfrm>
          <a:prstGeom prst="rect">
            <a:avLst/>
          </a:prstGeom>
        </p:spPr>
      </p:pic>
    </p:spTree>
    <p:custDataLst>
      <p:tags r:id="rId1"/>
    </p:custDataLst>
    <p:extLst>
      <p:ext uri="{BB962C8B-B14F-4D97-AF65-F5344CB8AC3E}">
        <p14:creationId xmlns:p14="http://schemas.microsoft.com/office/powerpoint/2010/main" val="31214201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btfpColumnIndicatorGroup2">
            <a:extLst>
              <a:ext uri="{FF2B5EF4-FFF2-40B4-BE49-F238E27FC236}">
                <a16:creationId xmlns:a16="http://schemas.microsoft.com/office/drawing/2014/main" id="{B9C9A1DE-01D5-2C89-FB2A-882F703DAF41}"/>
              </a:ext>
            </a:extLst>
          </p:cNvPr>
          <p:cNvGrpSpPr/>
          <p:nvPr/>
        </p:nvGrpSpPr>
        <p:grpSpPr>
          <a:xfrm>
            <a:off x="0" y="6926580"/>
            <a:ext cx="12192000" cy="137160"/>
            <a:chOff x="0" y="6926580"/>
            <a:chExt cx="12192000" cy="137160"/>
          </a:xfrm>
        </p:grpSpPr>
        <p:sp>
          <p:nvSpPr>
            <p:cNvPr id="10" name="btfpColumnGapBlocker880714">
              <a:extLst>
                <a:ext uri="{FF2B5EF4-FFF2-40B4-BE49-F238E27FC236}">
                  <a16:creationId xmlns:a16="http://schemas.microsoft.com/office/drawing/2014/main" id="{618287F7-EC12-401C-7FE1-8C2F5FF4AC01}"/>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sp>
          <p:nvSpPr>
            <p:cNvPr id="8" name="btfpColumnGapBlocker616044">
              <a:extLst>
                <a:ext uri="{FF2B5EF4-FFF2-40B4-BE49-F238E27FC236}">
                  <a16:creationId xmlns:a16="http://schemas.microsoft.com/office/drawing/2014/main" id="{9F75DB5C-CDA4-5625-24F9-0B55809FBBA0}"/>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6" name="btfpColumnIndicator334660">
              <a:extLst>
                <a:ext uri="{FF2B5EF4-FFF2-40B4-BE49-F238E27FC236}">
                  <a16:creationId xmlns:a16="http://schemas.microsoft.com/office/drawing/2014/main" id="{952BA7C0-4302-78F4-0D1A-2CFB85CB3F6F}"/>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 name="btfpColumnIndicator818031">
              <a:extLst>
                <a:ext uri="{FF2B5EF4-FFF2-40B4-BE49-F238E27FC236}">
                  <a16:creationId xmlns:a16="http://schemas.microsoft.com/office/drawing/2014/main" id="{0901651B-71AC-6809-43B8-82860A4F594B}"/>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11" name="btfpColumnIndicatorGroup1">
            <a:extLst>
              <a:ext uri="{FF2B5EF4-FFF2-40B4-BE49-F238E27FC236}">
                <a16:creationId xmlns:a16="http://schemas.microsoft.com/office/drawing/2014/main" id="{5D8562B2-4643-440A-782E-8ABE38E1460D}"/>
              </a:ext>
            </a:extLst>
          </p:cNvPr>
          <p:cNvGrpSpPr/>
          <p:nvPr/>
        </p:nvGrpSpPr>
        <p:grpSpPr>
          <a:xfrm>
            <a:off x="0" y="-205740"/>
            <a:ext cx="12192000" cy="137160"/>
            <a:chOff x="0" y="-205740"/>
            <a:chExt cx="12192000" cy="137160"/>
          </a:xfrm>
        </p:grpSpPr>
        <p:sp>
          <p:nvSpPr>
            <p:cNvPr id="9" name="btfpColumnGapBlocker180256">
              <a:extLst>
                <a:ext uri="{FF2B5EF4-FFF2-40B4-BE49-F238E27FC236}">
                  <a16:creationId xmlns:a16="http://schemas.microsoft.com/office/drawing/2014/main" id="{938F6957-5E17-9E41-FBCD-3F48AFE3242B}"/>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sp>
          <p:nvSpPr>
            <p:cNvPr id="7" name="btfpColumnGapBlocker211275">
              <a:extLst>
                <a:ext uri="{FF2B5EF4-FFF2-40B4-BE49-F238E27FC236}">
                  <a16:creationId xmlns:a16="http://schemas.microsoft.com/office/drawing/2014/main" id="{61D0D376-55EF-8318-4302-039FD19C4EC0}"/>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ea typeface="+mn-ea"/>
                <a:cs typeface="+mn-cs"/>
              </a:endParaRPr>
            </a:p>
          </p:txBody>
        </p:sp>
        <p:cxnSp>
          <p:nvCxnSpPr>
            <p:cNvPr id="5" name="btfpColumnIndicator110656">
              <a:extLst>
                <a:ext uri="{FF2B5EF4-FFF2-40B4-BE49-F238E27FC236}">
                  <a16:creationId xmlns:a16="http://schemas.microsoft.com/office/drawing/2014/main" id="{25A9CD15-9687-39A2-C168-C9A7D2F32C67}"/>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 name="btfpColumnIndicator687438">
              <a:extLst>
                <a:ext uri="{FF2B5EF4-FFF2-40B4-BE49-F238E27FC236}">
                  <a16:creationId xmlns:a16="http://schemas.microsoft.com/office/drawing/2014/main" id="{F44C30E3-905C-24C1-FC89-9CE41B584D9F}"/>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pic>
        <p:nvPicPr>
          <p:cNvPr id="24" name="Picture 23" descr="A picture containing text, clipart, vector graphics&#10;&#10;Description automatically generated">
            <a:extLst>
              <a:ext uri="{FF2B5EF4-FFF2-40B4-BE49-F238E27FC236}">
                <a16:creationId xmlns:a16="http://schemas.microsoft.com/office/drawing/2014/main" id="{3DF5A0BE-27D9-EC36-59C9-2FF9647A555D}"/>
              </a:ext>
            </a:extLst>
          </p:cNvPr>
          <p:cNvPicPr>
            <a:picLocks noChangeAspect="1"/>
          </p:cNvPicPr>
          <p:nvPr/>
        </p:nvPicPr>
        <p:blipFill>
          <a:blip r:embed="rId4"/>
          <a:stretch>
            <a:fillRect/>
          </a:stretch>
        </p:blipFill>
        <p:spPr>
          <a:xfrm>
            <a:off x="1863090" y="525780"/>
            <a:ext cx="6800850" cy="2743620"/>
          </a:xfrm>
          <a:prstGeom prst="rect">
            <a:avLst/>
          </a:prstGeom>
        </p:spPr>
      </p:pic>
      <p:sp>
        <p:nvSpPr>
          <p:cNvPr id="28" name="Google Shape;924;p48">
            <a:extLst>
              <a:ext uri="{FF2B5EF4-FFF2-40B4-BE49-F238E27FC236}">
                <a16:creationId xmlns:a16="http://schemas.microsoft.com/office/drawing/2014/main" id="{E3E30D98-3CFC-282A-1828-1ECA8CEDF89D}"/>
              </a:ext>
            </a:extLst>
          </p:cNvPr>
          <p:cNvSpPr txBox="1">
            <a:spLocks/>
          </p:cNvSpPr>
          <p:nvPr/>
        </p:nvSpPr>
        <p:spPr>
          <a:xfrm>
            <a:off x="2176739" y="3565525"/>
            <a:ext cx="4935538" cy="188753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896938" indent="-177800" algn="l" defTabSz="914400" rtl="0" eaLnBrk="1" latinLnBrk="0" hangingPunct="1">
              <a:lnSpc>
                <a:spcPct val="100000"/>
              </a:lnSpc>
              <a:spcBef>
                <a:spcPts val="500"/>
              </a:spcBef>
              <a:buFont typeface="Arial" panose="020B0604020202020204" pitchFamily="34" charset="0"/>
              <a:buChar char="›"/>
              <a:tabLst>
                <a:tab pos="896938" algn="l"/>
              </a:tabLst>
              <a:defRPr sz="1400" kern="1200">
                <a:solidFill>
                  <a:schemeClr val="tx1"/>
                </a:solidFill>
                <a:latin typeface="+mn-lt"/>
                <a:ea typeface="+mn-ea"/>
                <a:cs typeface="+mn-cs"/>
              </a:defRPr>
            </a:lvl3pPr>
            <a:lvl4pPr marL="1163638" indent="-2667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339850" indent="-176213"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
                <a:prstClr val="white"/>
              </a:buClr>
              <a:buSzPts val="2000"/>
              <a:buFont typeface="Arial"/>
              <a:buChar char="•"/>
              <a:tabLst/>
              <a:defRPr/>
            </a:pPr>
            <a:r>
              <a:rPr kumimoji="0" lang="en-US" sz="2000" b="0" i="0" u="none" strike="noStrike" kern="1200" cap="none" spc="0" normalizeH="0" baseline="0" noProof="0">
                <a:ln>
                  <a:noFill/>
                </a:ln>
                <a:solidFill>
                  <a:prstClr val="white"/>
                </a:solidFill>
                <a:effectLst/>
                <a:uLnTx/>
                <a:uFillTx/>
                <a:latin typeface="Arial"/>
                <a:ea typeface="+mn-ea"/>
                <a:cs typeface="Arial" panose="020B0604020202020204" pitchFamily="34" charset="0"/>
              </a:rPr>
              <a:t>Advisory &amp; Change </a:t>
            </a:r>
            <a:endParaRPr kumimoji="0" lang="en-US" sz="1600" b="0" i="0" u="none" strike="noStrike" kern="1200" cap="none" spc="0" normalizeH="0" baseline="0" noProof="0">
              <a:ln>
                <a:noFill/>
              </a:ln>
              <a:solidFill>
                <a:prstClr val="white"/>
              </a:solidFill>
              <a:effectLst/>
              <a:uLnTx/>
              <a:uFillTx/>
              <a:latin typeface="Arial"/>
              <a:ea typeface="+mn-ea"/>
              <a:cs typeface="Arial" panose="020B0604020202020204" pitchFamily="34" charset="0"/>
            </a:endParaRPr>
          </a:p>
          <a:p>
            <a:pPr marL="342900" marR="0" lvl="0" indent="-342900" algn="l" defTabSz="914400" rtl="0" eaLnBrk="1" fontAlgn="auto" latinLnBrk="0" hangingPunct="1">
              <a:lnSpc>
                <a:spcPct val="100000"/>
              </a:lnSpc>
              <a:spcBef>
                <a:spcPts val="400"/>
              </a:spcBef>
              <a:spcAft>
                <a:spcPts val="0"/>
              </a:spcAft>
              <a:buClr>
                <a:prstClr val="white"/>
              </a:buClr>
              <a:buSzPts val="2000"/>
              <a:buFont typeface="Arial"/>
              <a:buChar char="•"/>
              <a:tabLst/>
              <a:defRPr/>
            </a:pPr>
            <a:r>
              <a:rPr kumimoji="0" lang="en-US" sz="2000" b="0" i="0" u="none" strike="noStrike" kern="1200" cap="none" spc="0" normalizeH="0" baseline="0" noProof="0">
                <a:ln>
                  <a:noFill/>
                </a:ln>
                <a:solidFill>
                  <a:prstClr val="white"/>
                </a:solidFill>
                <a:effectLst/>
                <a:uLnTx/>
                <a:uFillTx/>
                <a:latin typeface="Arial"/>
                <a:ea typeface="+mn-ea"/>
                <a:cs typeface="Arial" panose="020B0604020202020204" pitchFamily="34" charset="0"/>
              </a:rPr>
              <a:t>Capability Development </a:t>
            </a:r>
            <a:endParaRPr kumimoji="0" lang="en-US" sz="1600" b="0" i="0" u="none" strike="noStrike" kern="1200" cap="none" spc="0" normalizeH="0" baseline="0" noProof="0">
              <a:ln>
                <a:noFill/>
              </a:ln>
              <a:solidFill>
                <a:prstClr val="white"/>
              </a:solidFill>
              <a:effectLst/>
              <a:uLnTx/>
              <a:uFillTx/>
              <a:latin typeface="Arial"/>
              <a:ea typeface="+mn-ea"/>
              <a:cs typeface="Arial" panose="020B0604020202020204" pitchFamily="34" charset="0"/>
            </a:endParaRPr>
          </a:p>
          <a:p>
            <a:pPr marL="342900" marR="0" lvl="0" indent="-342900" algn="l" defTabSz="914400" rtl="0" eaLnBrk="1" fontAlgn="auto" latinLnBrk="0" hangingPunct="1">
              <a:lnSpc>
                <a:spcPct val="100000"/>
              </a:lnSpc>
              <a:spcBef>
                <a:spcPts val="400"/>
              </a:spcBef>
              <a:spcAft>
                <a:spcPts val="0"/>
              </a:spcAft>
              <a:buClr>
                <a:prstClr val="white"/>
              </a:buClr>
              <a:buSzPts val="2000"/>
              <a:buFont typeface="Arial"/>
              <a:buChar char="•"/>
              <a:tabLst/>
              <a:defRPr/>
            </a:pPr>
            <a:r>
              <a:rPr kumimoji="0" lang="en-US" sz="2000" b="0" i="0" u="none" strike="noStrike" kern="1200" cap="none" spc="0" normalizeH="0" baseline="0" noProof="0">
                <a:ln>
                  <a:noFill/>
                </a:ln>
                <a:solidFill>
                  <a:prstClr val="white"/>
                </a:solidFill>
                <a:effectLst/>
                <a:uLnTx/>
                <a:uFillTx/>
                <a:latin typeface="Arial"/>
                <a:ea typeface="+mn-ea"/>
                <a:cs typeface="Arial" panose="020B0604020202020204" pitchFamily="34" charset="0"/>
              </a:rPr>
              <a:t>Sustainable &amp; Social Procurement</a:t>
            </a:r>
            <a:endParaRPr kumimoji="0" lang="en-US" sz="1600" b="0" i="0" u="none" strike="noStrike" kern="1200" cap="none" spc="0" normalizeH="0" baseline="0" noProof="0">
              <a:ln>
                <a:noFill/>
              </a:ln>
              <a:solidFill>
                <a:prstClr val="white"/>
              </a:solidFill>
              <a:effectLst/>
              <a:uLnTx/>
              <a:uFillTx/>
              <a:latin typeface="Arial"/>
              <a:ea typeface="+mn-ea"/>
              <a:cs typeface="Arial" panose="020B0604020202020204" pitchFamily="34" charset="0"/>
            </a:endParaRPr>
          </a:p>
          <a:p>
            <a:pPr marL="342900" marR="0" lvl="0" indent="-215900" algn="l" defTabSz="914400" rtl="0" eaLnBrk="1" fontAlgn="auto" latinLnBrk="0" hangingPunct="1">
              <a:lnSpc>
                <a:spcPct val="100000"/>
              </a:lnSpc>
              <a:spcBef>
                <a:spcPts val="400"/>
              </a:spcBef>
              <a:spcAft>
                <a:spcPts val="0"/>
              </a:spcAft>
              <a:buClr>
                <a:prstClr val="white"/>
              </a:buClr>
              <a:buSzPts val="2000"/>
              <a:buFont typeface="Arial"/>
              <a:buNone/>
              <a:tabLst/>
              <a:defRPr/>
            </a:pPr>
            <a:endParaRPr kumimoji="0" lang="en-US" sz="2000" b="0" i="0" u="none" strike="noStrike" kern="120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9" name="Google Shape;925;p48">
            <a:extLst>
              <a:ext uri="{FF2B5EF4-FFF2-40B4-BE49-F238E27FC236}">
                <a16:creationId xmlns:a16="http://schemas.microsoft.com/office/drawing/2014/main" id="{D82E24BC-FEB8-6064-020E-498C346BF262}"/>
              </a:ext>
            </a:extLst>
          </p:cNvPr>
          <p:cNvSpPr txBox="1"/>
          <p:nvPr/>
        </p:nvSpPr>
        <p:spPr>
          <a:xfrm>
            <a:off x="6908396" y="3565193"/>
            <a:ext cx="4935261" cy="1887382"/>
          </a:xfrm>
          <a:prstGeom prst="rect">
            <a:avLst/>
          </a:prstGeom>
          <a:noFill/>
          <a:ln>
            <a:noFill/>
          </a:ln>
        </p:spPr>
        <p:txBody>
          <a:bodyPr spcFirstLastPara="1" wrap="square" lIns="91425" tIns="45700" rIns="91425" bIns="45700" anchor="t" anchorCtr="0">
            <a:noAutofit/>
          </a:bodyPr>
          <a:lstStyle/>
          <a:p>
            <a:pPr marL="342900" marR="0" lvl="0" indent="-342900" algn="l" defTabSz="711200" rtl="0" eaLnBrk="1" fontAlgn="auto" latinLnBrk="0" hangingPunct="1">
              <a:lnSpc>
                <a:spcPct val="100000"/>
              </a:lnSpc>
              <a:spcBef>
                <a:spcPts val="0"/>
              </a:spcBef>
              <a:spcAft>
                <a:spcPts val="0"/>
              </a:spcAft>
              <a:buClr>
                <a:prstClr val="white"/>
              </a:buClr>
              <a:buSzPts val="2000"/>
              <a:buFont typeface="Arial"/>
              <a:buChar char="•"/>
              <a:tabLst/>
              <a:defRPr/>
            </a:pPr>
            <a:r>
              <a:rPr kumimoji="0" lang="en-AU" sz="2000" b="0" i="0" u="none" strike="noStrike" kern="1200" cap="none" spc="0" normalizeH="0" baseline="0" noProof="0">
                <a:ln>
                  <a:noFill/>
                </a:ln>
                <a:solidFill>
                  <a:prstClr val="white"/>
                </a:solidFill>
                <a:effectLst/>
                <a:uLnTx/>
                <a:uFillTx/>
                <a:latin typeface="Arial"/>
                <a:ea typeface="Tahoma"/>
                <a:cs typeface="Arial" panose="020B0604020202020204" pitchFamily="34" charset="0"/>
                <a:sym typeface="Tahoma"/>
              </a:rPr>
              <a:t>Project Contracting </a:t>
            </a:r>
            <a:endParaRPr kumimoji="0" sz="2000" b="0" i="0" u="none" strike="noStrike" kern="1200" cap="none" spc="0" normalizeH="0" baseline="0" noProof="0">
              <a:ln>
                <a:noFill/>
              </a:ln>
              <a:solidFill>
                <a:srgbClr val="080808"/>
              </a:solidFill>
              <a:effectLst/>
              <a:uLnTx/>
              <a:uFillTx/>
              <a:latin typeface="Arial"/>
              <a:ea typeface="+mn-ea"/>
              <a:cs typeface="+mn-cs"/>
            </a:endParaRPr>
          </a:p>
          <a:p>
            <a:pPr marL="342900" marR="0" lvl="0" indent="-342900" algn="l" defTabSz="711200" rtl="0" eaLnBrk="1" fontAlgn="auto" latinLnBrk="0" hangingPunct="1">
              <a:lnSpc>
                <a:spcPct val="100000"/>
              </a:lnSpc>
              <a:spcBef>
                <a:spcPts val="400"/>
              </a:spcBef>
              <a:spcAft>
                <a:spcPts val="0"/>
              </a:spcAft>
              <a:buClr>
                <a:prstClr val="white"/>
              </a:buClr>
              <a:buSzPts val="2000"/>
              <a:buFont typeface="Arial"/>
              <a:buChar char="•"/>
              <a:tabLst/>
              <a:defRPr/>
            </a:pPr>
            <a:r>
              <a:rPr kumimoji="0" lang="en-AU" sz="2000" b="0" i="0" u="none" strike="noStrike" kern="1200" cap="none" spc="0" normalizeH="0" baseline="0" noProof="0">
                <a:ln>
                  <a:noFill/>
                </a:ln>
                <a:solidFill>
                  <a:prstClr val="white"/>
                </a:solidFill>
                <a:effectLst/>
                <a:uLnTx/>
                <a:uFillTx/>
                <a:latin typeface="Arial"/>
                <a:ea typeface="Tahoma"/>
                <a:cs typeface="Arial" panose="020B0604020202020204" pitchFamily="34" charset="0"/>
                <a:sym typeface="Tahoma"/>
              </a:rPr>
              <a:t>Search &amp; Recruitment</a:t>
            </a:r>
            <a:endParaRPr kumimoji="0" sz="2000" b="0" i="0" u="none" strike="noStrike" kern="1200" cap="none" spc="0" normalizeH="0" baseline="0" noProof="0">
              <a:ln>
                <a:noFill/>
              </a:ln>
              <a:solidFill>
                <a:srgbClr val="080808"/>
              </a:solidFill>
              <a:effectLst/>
              <a:uLnTx/>
              <a:uFillTx/>
              <a:latin typeface="Arial"/>
              <a:ea typeface="+mn-ea"/>
              <a:cs typeface="+mn-cs"/>
            </a:endParaRPr>
          </a:p>
          <a:p>
            <a:pPr marL="342900" marR="0" lvl="0" indent="-342900" algn="l" defTabSz="711200" rtl="0" eaLnBrk="1" fontAlgn="auto" latinLnBrk="0" hangingPunct="1">
              <a:lnSpc>
                <a:spcPct val="100000"/>
              </a:lnSpc>
              <a:spcBef>
                <a:spcPts val="400"/>
              </a:spcBef>
              <a:spcAft>
                <a:spcPts val="0"/>
              </a:spcAft>
              <a:buClr>
                <a:prstClr val="white"/>
              </a:buClr>
              <a:buSzPts val="2000"/>
              <a:buFont typeface="Arial"/>
              <a:buChar char="•"/>
              <a:tabLst/>
              <a:defRPr/>
            </a:pPr>
            <a:r>
              <a:rPr kumimoji="0" lang="en-AU" sz="2000" b="0" i="0" u="none" strike="noStrike" kern="1200" cap="none" spc="0" normalizeH="0" baseline="0" noProof="0">
                <a:ln>
                  <a:noFill/>
                </a:ln>
                <a:solidFill>
                  <a:prstClr val="white"/>
                </a:solidFill>
                <a:effectLst/>
                <a:uLnTx/>
                <a:uFillTx/>
                <a:latin typeface="Arial"/>
                <a:ea typeface="Tahoma"/>
                <a:cs typeface="Arial" panose="020B0604020202020204" pitchFamily="34" charset="0"/>
                <a:sym typeface="Tahoma"/>
              </a:rPr>
              <a:t>Procurement Technology </a:t>
            </a:r>
            <a:endParaRPr kumimoji="0" sz="2000" b="0" i="0" u="none" strike="noStrike" kern="1200" cap="none" spc="0" normalizeH="0" baseline="0" noProof="0">
              <a:ln>
                <a:noFill/>
              </a:ln>
              <a:solidFill>
                <a:srgbClr val="080808"/>
              </a:solidFill>
              <a:effectLst/>
              <a:uLnTx/>
              <a:uFillTx/>
              <a:latin typeface="Arial"/>
              <a:ea typeface="+mn-ea"/>
              <a:cs typeface="+mn-cs"/>
            </a:endParaRPr>
          </a:p>
          <a:p>
            <a:pPr marL="342900" marR="0" lvl="0" indent="-215900" algn="l" defTabSz="711200" rtl="0" eaLnBrk="1" fontAlgn="auto" latinLnBrk="0" hangingPunct="1">
              <a:lnSpc>
                <a:spcPct val="100000"/>
              </a:lnSpc>
              <a:spcBef>
                <a:spcPts val="400"/>
              </a:spcBef>
              <a:spcAft>
                <a:spcPts val="0"/>
              </a:spcAft>
              <a:buClr>
                <a:prstClr val="white"/>
              </a:buClr>
              <a:buSzPts val="2000"/>
              <a:buFont typeface="Arial"/>
              <a:buNone/>
              <a:tabLst/>
              <a:defRPr/>
            </a:pPr>
            <a:endParaRPr kumimoji="0" sz="2000" b="0" i="0" u="none" strike="noStrike" kern="1200" cap="none" spc="0" normalizeH="0" baseline="0" noProof="0">
              <a:ln>
                <a:noFill/>
              </a:ln>
              <a:solidFill>
                <a:prstClr val="white"/>
              </a:solidFill>
              <a:effectLst/>
              <a:uLnTx/>
              <a:uFillTx/>
              <a:latin typeface="Arial"/>
              <a:ea typeface="Tahoma"/>
              <a:cs typeface="Arial" panose="020B0604020202020204" pitchFamily="34" charset="0"/>
              <a:sym typeface="Tahoma"/>
            </a:endParaRPr>
          </a:p>
        </p:txBody>
      </p:sp>
      <p:sp>
        <p:nvSpPr>
          <p:cNvPr id="33" name="Google Shape;917;p48">
            <a:extLst>
              <a:ext uri="{FF2B5EF4-FFF2-40B4-BE49-F238E27FC236}">
                <a16:creationId xmlns:a16="http://schemas.microsoft.com/office/drawing/2014/main" id="{899850CF-1625-C2EA-3BFB-9FE9EF0292CB}"/>
              </a:ext>
            </a:extLst>
          </p:cNvPr>
          <p:cNvSpPr txBox="1"/>
          <p:nvPr/>
        </p:nvSpPr>
        <p:spPr>
          <a:xfrm>
            <a:off x="2556023" y="5571999"/>
            <a:ext cx="2734163" cy="661679"/>
          </a:xfrm>
          <a:prstGeom prst="rect">
            <a:avLst/>
          </a:prstGeom>
          <a:noFill/>
          <a:ln>
            <a:noFill/>
          </a:ln>
        </p:spPr>
        <p:txBody>
          <a:bodyPr spcFirstLastPara="1" wrap="square" lIns="91425" tIns="45700" rIns="91425" bIns="45700" anchor="t" anchorCtr="0">
            <a:spAutoFit/>
          </a:bodyPr>
          <a:lstStyle/>
          <a:p>
            <a:pPr marL="0" marR="0" lvl="0" indent="0" algn="l" defTabSz="711200" rtl="0" eaLnBrk="1" fontAlgn="auto" latinLnBrk="0" hangingPunct="1">
              <a:lnSpc>
                <a:spcPct val="150000"/>
              </a:lnSpc>
              <a:spcBef>
                <a:spcPts val="1200"/>
              </a:spcBef>
              <a:spcAft>
                <a:spcPts val="0"/>
              </a:spcAft>
              <a:buClrTx/>
              <a:buSzTx/>
              <a:buFontTx/>
              <a:buNone/>
              <a:tabLst/>
              <a:defRPr/>
            </a:pPr>
            <a:r>
              <a:rPr kumimoji="0" lang="en-AU" sz="1800" b="0" i="0" u="none" strike="noStrike" kern="1200" cap="none" spc="0" normalizeH="0" baseline="0" noProof="0">
                <a:ln>
                  <a:noFill/>
                </a:ln>
                <a:solidFill>
                  <a:prstClr val="white"/>
                </a:solidFill>
                <a:effectLst/>
                <a:uLnTx/>
                <a:uFillTx/>
                <a:latin typeface="Arial"/>
                <a:ea typeface="Tahoma"/>
                <a:cs typeface="Arial" panose="020B0604020202020204" pitchFamily="34" charset="0"/>
                <a:sym typeface="Tahoma"/>
              </a:rPr>
              <a:t>+61 (03) 8400 4220</a:t>
            </a:r>
            <a:endParaRPr kumimoji="0" lang="en-AU" sz="1800" b="0" i="0" u="none" strike="noStrike" kern="1200" cap="none" spc="0" normalizeH="0" baseline="0" noProof="0">
              <a:ln>
                <a:noFill/>
              </a:ln>
              <a:solidFill>
                <a:prstClr val="white"/>
              </a:solidFill>
              <a:effectLst/>
              <a:uLnTx/>
              <a:uFillTx/>
              <a:latin typeface="Arial"/>
              <a:ea typeface="Tahoma"/>
              <a:cs typeface="Arial" panose="020B0604020202020204" pitchFamily="34" charset="0"/>
            </a:endParaRPr>
          </a:p>
        </p:txBody>
      </p:sp>
      <p:sp>
        <p:nvSpPr>
          <p:cNvPr id="34" name="Google Shape;921;p48">
            <a:extLst>
              <a:ext uri="{FF2B5EF4-FFF2-40B4-BE49-F238E27FC236}">
                <a16:creationId xmlns:a16="http://schemas.microsoft.com/office/drawing/2014/main" id="{A9864721-8879-B02B-12C5-C786FA70C807}"/>
              </a:ext>
            </a:extLst>
          </p:cNvPr>
          <p:cNvSpPr txBox="1"/>
          <p:nvPr/>
        </p:nvSpPr>
        <p:spPr>
          <a:xfrm>
            <a:off x="6220534" y="5725887"/>
            <a:ext cx="2593266" cy="507791"/>
          </a:xfrm>
          <a:prstGeom prst="rect">
            <a:avLst/>
          </a:prstGeom>
          <a:noFill/>
          <a:ln>
            <a:noFill/>
          </a:ln>
        </p:spPr>
        <p:txBody>
          <a:bodyPr spcFirstLastPara="1" wrap="square" lIns="91425" tIns="45700" rIns="91425" bIns="45700" anchor="t" anchorCtr="0">
            <a:spAutoFit/>
          </a:bodyPr>
          <a:lstStyle/>
          <a:p>
            <a:pPr marL="0" marR="0" lvl="0" indent="0" algn="l" defTabSz="711200"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a:ln>
                  <a:noFill/>
                </a:ln>
                <a:solidFill>
                  <a:prstClr val="white"/>
                </a:solidFill>
                <a:effectLst/>
                <a:uLnTx/>
                <a:uFillTx/>
                <a:latin typeface="Arial"/>
                <a:ea typeface="Tahoma"/>
                <a:cs typeface="Arial" panose="020B0604020202020204" pitchFamily="34" charset="0"/>
                <a:sym typeface="Tahoma"/>
              </a:rPr>
              <a:t>info@arcblue.com.au</a:t>
            </a:r>
            <a:endParaRPr kumimoji="0" sz="1600" b="0" i="0" u="none" strike="noStrike" kern="1200" cap="none" spc="0" normalizeH="0" baseline="0" noProof="0">
              <a:ln>
                <a:noFill/>
              </a:ln>
              <a:solidFill>
                <a:prstClr val="white"/>
              </a:solidFill>
              <a:effectLst/>
              <a:uLnTx/>
              <a:uFillTx/>
              <a:latin typeface="Arial"/>
              <a:ea typeface="+mn-ea"/>
              <a:cs typeface="+mn-cs"/>
            </a:endParaRPr>
          </a:p>
        </p:txBody>
      </p:sp>
      <p:sp>
        <p:nvSpPr>
          <p:cNvPr id="35" name="Google Shape;922;p48">
            <a:extLst>
              <a:ext uri="{FF2B5EF4-FFF2-40B4-BE49-F238E27FC236}">
                <a16:creationId xmlns:a16="http://schemas.microsoft.com/office/drawing/2014/main" id="{324C1072-864C-0422-8775-6A5B29410BEF}"/>
              </a:ext>
            </a:extLst>
          </p:cNvPr>
          <p:cNvSpPr txBox="1"/>
          <p:nvPr/>
        </p:nvSpPr>
        <p:spPr>
          <a:xfrm>
            <a:off x="9568031" y="5725887"/>
            <a:ext cx="1741631" cy="507791"/>
          </a:xfrm>
          <a:prstGeom prst="rect">
            <a:avLst/>
          </a:prstGeom>
          <a:noFill/>
          <a:ln>
            <a:noFill/>
          </a:ln>
        </p:spPr>
        <p:txBody>
          <a:bodyPr spcFirstLastPara="1" wrap="square" lIns="91425" tIns="45700" rIns="91425" bIns="45700" anchor="t" anchorCtr="0">
            <a:spAutoFit/>
          </a:bodyPr>
          <a:lstStyle/>
          <a:p>
            <a:pPr marL="0" marR="0" lvl="0" indent="0" algn="l" defTabSz="711200"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a:ln>
                  <a:noFill/>
                </a:ln>
                <a:solidFill>
                  <a:prstClr val="white"/>
                </a:solidFill>
                <a:effectLst/>
                <a:uLnTx/>
                <a:uFillTx/>
                <a:latin typeface="Arial"/>
                <a:ea typeface="Tahoma"/>
                <a:cs typeface="Arial" panose="020B0604020202020204" pitchFamily="34" charset="0"/>
                <a:sym typeface="Tahoma"/>
              </a:rPr>
              <a:t>arcblue.com</a:t>
            </a:r>
            <a:endParaRPr kumimoji="0" sz="1600" b="0" i="0" u="none" strike="noStrike" kern="1200" cap="none" spc="0" normalizeH="0" baseline="0" noProof="0">
              <a:ln>
                <a:noFill/>
              </a:ln>
              <a:solidFill>
                <a:prstClr val="white"/>
              </a:solidFill>
              <a:effectLst/>
              <a:uLnTx/>
              <a:uFillTx/>
              <a:latin typeface="Arial"/>
              <a:ea typeface="+mn-ea"/>
              <a:cs typeface="+mn-cs"/>
            </a:endParaRPr>
          </a:p>
        </p:txBody>
      </p:sp>
      <p:pic>
        <p:nvPicPr>
          <p:cNvPr id="36" name="Graphic 35" descr="Receiver with solid fill">
            <a:extLst>
              <a:ext uri="{FF2B5EF4-FFF2-40B4-BE49-F238E27FC236}">
                <a16:creationId xmlns:a16="http://schemas.microsoft.com/office/drawing/2014/main" id="{D79CB5B3-D83F-73EA-769B-D3AAB7B3A94D}"/>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18839" y="5847189"/>
            <a:ext cx="293143" cy="293143"/>
          </a:xfrm>
          <a:prstGeom prst="rect">
            <a:avLst/>
          </a:prstGeom>
        </p:spPr>
      </p:pic>
      <p:pic>
        <p:nvPicPr>
          <p:cNvPr id="37" name="Graphic 36" descr="Envelope with solid fill">
            <a:extLst>
              <a:ext uri="{FF2B5EF4-FFF2-40B4-BE49-F238E27FC236}">
                <a16:creationId xmlns:a16="http://schemas.microsoft.com/office/drawing/2014/main" id="{A391A138-3F7A-E3F1-92E8-2081F42003BC}"/>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42324" y="5798513"/>
            <a:ext cx="383228" cy="383228"/>
          </a:xfrm>
          <a:prstGeom prst="rect">
            <a:avLst/>
          </a:prstGeom>
        </p:spPr>
      </p:pic>
      <p:pic>
        <p:nvPicPr>
          <p:cNvPr id="38" name="Graphic 37" descr="World with solid fill">
            <a:extLst>
              <a:ext uri="{FF2B5EF4-FFF2-40B4-BE49-F238E27FC236}">
                <a16:creationId xmlns:a16="http://schemas.microsoft.com/office/drawing/2014/main" id="{CBDBB4C7-8A11-3B18-579C-903D4A963675}"/>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235489" y="5810700"/>
            <a:ext cx="371041" cy="371041"/>
          </a:xfrm>
          <a:prstGeom prst="rect">
            <a:avLst/>
          </a:prstGeom>
        </p:spPr>
      </p:pic>
    </p:spTree>
    <p:custDataLst>
      <p:tags r:id="rId1"/>
    </p:custDataLst>
    <p:extLst>
      <p:ext uri="{BB962C8B-B14F-4D97-AF65-F5344CB8AC3E}">
        <p14:creationId xmlns:p14="http://schemas.microsoft.com/office/powerpoint/2010/main" val="334822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btfpColumnIndicatorGroup2">
            <a:extLst>
              <a:ext uri="{FF2B5EF4-FFF2-40B4-BE49-F238E27FC236}">
                <a16:creationId xmlns:a16="http://schemas.microsoft.com/office/drawing/2014/main" id="{43377AED-4069-5FDF-2900-C56C4CFDF800}"/>
              </a:ext>
            </a:extLst>
          </p:cNvPr>
          <p:cNvGrpSpPr/>
          <p:nvPr/>
        </p:nvGrpSpPr>
        <p:grpSpPr>
          <a:xfrm>
            <a:off x="0" y="6926580"/>
            <a:ext cx="12192000" cy="137160"/>
            <a:chOff x="0" y="6926580"/>
            <a:chExt cx="12192000" cy="137160"/>
          </a:xfrm>
        </p:grpSpPr>
        <p:sp>
          <p:nvSpPr>
            <p:cNvPr id="10" name="btfpColumnGapBlocker602618">
              <a:extLst>
                <a:ext uri="{FF2B5EF4-FFF2-40B4-BE49-F238E27FC236}">
                  <a16:creationId xmlns:a16="http://schemas.microsoft.com/office/drawing/2014/main" id="{1C756BFC-7DDF-EC16-1EA5-33FEE8ABA6F9}"/>
                </a:ext>
              </a:extLst>
            </p:cNvPr>
            <p:cNvSpPr/>
            <p:nvPr/>
          </p:nvSpPr>
          <p:spPr>
            <a:xfrm>
              <a:off x="7810500" y="6926580"/>
              <a:ext cx="4381500" cy="137160"/>
            </a:xfrm>
            <a:prstGeom prst="rect">
              <a:avLst/>
            </a:prstGeom>
            <a:pattFill prst="ltUpDiag">
              <a:fgClr>
                <a:srgbClr val="BBCABA"/>
              </a:fgClr>
              <a:bgClr>
                <a:srgbClr val="FFFFFF"/>
              </a:bgClr>
            </a:patt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btfpColumnGapBlocker607556">
              <a:extLst>
                <a:ext uri="{FF2B5EF4-FFF2-40B4-BE49-F238E27FC236}">
                  <a16:creationId xmlns:a16="http://schemas.microsoft.com/office/drawing/2014/main" id="{E972472F-C1D9-9F6D-077E-98F7032D453E}"/>
                </a:ext>
              </a:extLst>
            </p:cNvPr>
            <p:cNvSpPr/>
            <p:nvPr/>
          </p:nvSpPr>
          <p:spPr>
            <a:xfrm>
              <a:off x="0" y="6926580"/>
              <a:ext cx="495300" cy="137160"/>
            </a:xfrm>
            <a:prstGeom prst="rect">
              <a:avLst/>
            </a:prstGeom>
            <a:pattFill prst="ltUpDiag">
              <a:fgClr>
                <a:srgbClr val="BBCABA"/>
              </a:fgClr>
              <a:bgClr>
                <a:srgbClr val="FFFFFF"/>
              </a:bgClr>
            </a:patt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btfpColumnIndicator130809">
              <a:extLst>
                <a:ext uri="{FF2B5EF4-FFF2-40B4-BE49-F238E27FC236}">
                  <a16:creationId xmlns:a16="http://schemas.microsoft.com/office/drawing/2014/main" id="{98D5D5F9-1493-6565-AB67-CE7154DAC50F}"/>
                </a:ext>
              </a:extLst>
            </p:cNvPr>
            <p:cNvCxnSpPr/>
            <p:nvPr/>
          </p:nvCxnSpPr>
          <p:spPr>
            <a:xfrm flipV="1">
              <a:off x="7810500" y="6926580"/>
              <a:ext cx="0" cy="137160"/>
            </a:xfrm>
            <a:prstGeom prst="line">
              <a:avLst/>
            </a:prstGeom>
            <a:ln w="19050" cap="flat" cmpd="sng" algn="ctr">
              <a:solidFill>
                <a:srgbClr val="50786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btfpColumnIndicator658883">
              <a:extLst>
                <a:ext uri="{FF2B5EF4-FFF2-40B4-BE49-F238E27FC236}">
                  <a16:creationId xmlns:a16="http://schemas.microsoft.com/office/drawing/2014/main" id="{4E6FF54A-A041-BC2E-19D4-3D624568FBC5}"/>
                </a:ext>
              </a:extLst>
            </p:cNvPr>
            <p:cNvCxnSpPr/>
            <p:nvPr/>
          </p:nvCxnSpPr>
          <p:spPr>
            <a:xfrm flipV="1">
              <a:off x="495300" y="6926580"/>
              <a:ext cx="0" cy="137160"/>
            </a:xfrm>
            <a:prstGeom prst="line">
              <a:avLst/>
            </a:prstGeom>
            <a:ln w="19050" cap="flat" cmpd="sng" algn="ctr">
              <a:solidFill>
                <a:srgbClr val="50786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 name="btfpColumnIndicatorGroup1">
            <a:extLst>
              <a:ext uri="{FF2B5EF4-FFF2-40B4-BE49-F238E27FC236}">
                <a16:creationId xmlns:a16="http://schemas.microsoft.com/office/drawing/2014/main" id="{4C342D51-AA7E-4D0A-CF84-119BE1245F81}"/>
              </a:ext>
            </a:extLst>
          </p:cNvPr>
          <p:cNvGrpSpPr/>
          <p:nvPr/>
        </p:nvGrpSpPr>
        <p:grpSpPr>
          <a:xfrm>
            <a:off x="0" y="-205740"/>
            <a:ext cx="12192000" cy="137160"/>
            <a:chOff x="0" y="-205740"/>
            <a:chExt cx="12192000" cy="137160"/>
          </a:xfrm>
        </p:grpSpPr>
        <p:sp>
          <p:nvSpPr>
            <p:cNvPr id="9" name="btfpColumnGapBlocker316729">
              <a:extLst>
                <a:ext uri="{FF2B5EF4-FFF2-40B4-BE49-F238E27FC236}">
                  <a16:creationId xmlns:a16="http://schemas.microsoft.com/office/drawing/2014/main" id="{31C94A59-FC65-CC6A-48F4-4B6596DAFD1D}"/>
                </a:ext>
              </a:extLst>
            </p:cNvPr>
            <p:cNvSpPr/>
            <p:nvPr/>
          </p:nvSpPr>
          <p:spPr>
            <a:xfrm>
              <a:off x="7810500" y="-205740"/>
              <a:ext cx="4381500" cy="137160"/>
            </a:xfrm>
            <a:prstGeom prst="rect">
              <a:avLst/>
            </a:prstGeom>
            <a:pattFill prst="ltUpDiag">
              <a:fgClr>
                <a:srgbClr val="BBCABA"/>
              </a:fgClr>
              <a:bgClr>
                <a:srgbClr val="FFFFFF"/>
              </a:bgClr>
            </a:patt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btfpColumnGapBlocker537272">
              <a:extLst>
                <a:ext uri="{FF2B5EF4-FFF2-40B4-BE49-F238E27FC236}">
                  <a16:creationId xmlns:a16="http://schemas.microsoft.com/office/drawing/2014/main" id="{121AA03E-411F-E62B-FF87-C27DE53059ED}"/>
                </a:ext>
              </a:extLst>
            </p:cNvPr>
            <p:cNvSpPr/>
            <p:nvPr/>
          </p:nvSpPr>
          <p:spPr>
            <a:xfrm>
              <a:off x="0" y="-205740"/>
              <a:ext cx="495300" cy="137160"/>
            </a:xfrm>
            <a:prstGeom prst="rect">
              <a:avLst/>
            </a:prstGeom>
            <a:pattFill prst="ltUpDiag">
              <a:fgClr>
                <a:srgbClr val="BBCABA"/>
              </a:fgClr>
              <a:bgClr>
                <a:srgbClr val="FFFFFF"/>
              </a:bgClr>
            </a:patt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 name="btfpColumnIndicator687644">
              <a:extLst>
                <a:ext uri="{FF2B5EF4-FFF2-40B4-BE49-F238E27FC236}">
                  <a16:creationId xmlns:a16="http://schemas.microsoft.com/office/drawing/2014/main" id="{8294DEFA-2E72-C33F-AD2B-3172D0807338}"/>
                </a:ext>
              </a:extLst>
            </p:cNvPr>
            <p:cNvCxnSpPr/>
            <p:nvPr/>
          </p:nvCxnSpPr>
          <p:spPr>
            <a:xfrm flipV="1">
              <a:off x="7810500" y="-205740"/>
              <a:ext cx="0" cy="137160"/>
            </a:xfrm>
            <a:prstGeom prst="line">
              <a:avLst/>
            </a:prstGeom>
            <a:ln w="19050" cap="flat" cmpd="sng" algn="ctr">
              <a:solidFill>
                <a:srgbClr val="50786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btfpColumnIndicator667014">
              <a:extLst>
                <a:ext uri="{FF2B5EF4-FFF2-40B4-BE49-F238E27FC236}">
                  <a16:creationId xmlns:a16="http://schemas.microsoft.com/office/drawing/2014/main" id="{AFD57653-2594-127E-0110-40583FA23D0D}"/>
                </a:ext>
              </a:extLst>
            </p:cNvPr>
            <p:cNvCxnSpPr/>
            <p:nvPr/>
          </p:nvCxnSpPr>
          <p:spPr>
            <a:xfrm flipV="1">
              <a:off x="495300" y="-205740"/>
              <a:ext cx="0" cy="137160"/>
            </a:xfrm>
            <a:prstGeom prst="line">
              <a:avLst/>
            </a:prstGeom>
            <a:ln w="19050" cap="flat" cmpd="sng" algn="ctr">
              <a:solidFill>
                <a:srgbClr val="50786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93E5ED9-F182-400C-9B4F-3C9B44CCD822}"/>
              </a:ext>
            </a:extLst>
          </p:cNvPr>
          <p:cNvSpPr>
            <a:spLocks noGrp="1"/>
          </p:cNvSpPr>
          <p:nvPr>
            <p:ph type="title"/>
          </p:nvPr>
        </p:nvSpPr>
        <p:spPr/>
        <p:txBody>
          <a:bodyPr anchor="b"/>
          <a:lstStyle/>
          <a:p>
            <a:r>
              <a:rPr lang="en-AU" b="1" dirty="0">
                <a:latin typeface="Arial" panose="020B0604020202020204" pitchFamily="34" charset="0"/>
                <a:cs typeface="Arial" panose="020B0604020202020204" pitchFamily="34" charset="0"/>
              </a:rPr>
              <a:t>Definition: </a:t>
            </a:r>
            <a:r>
              <a:rPr lang="en-AU" dirty="0">
                <a:latin typeface="Arial" panose="020B0604020202020204" pitchFamily="34" charset="0"/>
                <a:cs typeface="Arial" panose="020B0604020202020204" pitchFamily="34" charset="0"/>
              </a:rPr>
              <a:t>Contract Management</a:t>
            </a:r>
          </a:p>
        </p:txBody>
      </p:sp>
      <p:sp>
        <p:nvSpPr>
          <p:cNvPr id="27" name="Textfeld 17">
            <a:extLst>
              <a:ext uri="{FF2B5EF4-FFF2-40B4-BE49-F238E27FC236}">
                <a16:creationId xmlns:a16="http://schemas.microsoft.com/office/drawing/2014/main" id="{3D32AD4F-785B-4D49-A83D-C4EDD9F7025F}"/>
              </a:ext>
            </a:extLst>
          </p:cNvPr>
          <p:cNvSpPr txBox="1"/>
          <p:nvPr/>
        </p:nvSpPr>
        <p:spPr>
          <a:xfrm>
            <a:off x="3242669" y="2276872"/>
            <a:ext cx="4410462" cy="1631216"/>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The process that ensures both parties to a contract fully meet their respective obligations to deliver both the business and operational objectives required from the contract.</a:t>
            </a:r>
          </a:p>
        </p:txBody>
      </p:sp>
      <p:grpSp>
        <p:nvGrpSpPr>
          <p:cNvPr id="28" name="Gruppieren 18">
            <a:extLst>
              <a:ext uri="{FF2B5EF4-FFF2-40B4-BE49-F238E27FC236}">
                <a16:creationId xmlns:a16="http://schemas.microsoft.com/office/drawing/2014/main" id="{E5DF7A1D-85C4-4554-A079-4BB4CBB767D1}"/>
              </a:ext>
            </a:extLst>
          </p:cNvPr>
          <p:cNvGrpSpPr/>
          <p:nvPr/>
        </p:nvGrpSpPr>
        <p:grpSpPr>
          <a:xfrm>
            <a:off x="2024699" y="2378848"/>
            <a:ext cx="690677" cy="598293"/>
            <a:chOff x="888740" y="2171932"/>
            <a:chExt cx="670313" cy="580653"/>
          </a:xfrm>
        </p:grpSpPr>
        <p:sp>
          <p:nvSpPr>
            <p:cNvPr id="35" name="Freihandform 19">
              <a:extLst>
                <a:ext uri="{FF2B5EF4-FFF2-40B4-BE49-F238E27FC236}">
                  <a16:creationId xmlns:a16="http://schemas.microsoft.com/office/drawing/2014/main" id="{CD8B2AB6-A90A-423A-B66C-81F56FA4D42F}"/>
                </a:ext>
              </a:extLst>
            </p:cNvPr>
            <p:cNvSpPr/>
            <p:nvPr/>
          </p:nvSpPr>
          <p:spPr bwMode="auto">
            <a:xfrm>
              <a:off x="888740" y="2171932"/>
              <a:ext cx="309539" cy="580653"/>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solidFill>
              <a:srgbClr val="FFFFFF"/>
            </a:solidFill>
            <a:ln w="12700">
              <a:noFill/>
              <a:round/>
              <a:headEnd/>
              <a:tailEnd/>
            </a:ln>
          </p:spPr>
          <p:txBody>
            <a:bodyPr rtlCol="0" anchor="ctr"/>
            <a:lstStyle/>
            <a:p>
              <a:pPr algn="ctr"/>
              <a:endParaRPr lang="en-US">
                <a:latin typeface="Arial" panose="020B0604020202020204" pitchFamily="34" charset="0"/>
                <a:cs typeface="Arial" panose="020B0604020202020204" pitchFamily="34" charset="0"/>
              </a:endParaRPr>
            </a:p>
          </p:txBody>
        </p:sp>
        <p:sp>
          <p:nvSpPr>
            <p:cNvPr id="39" name="Freihandform 20">
              <a:extLst>
                <a:ext uri="{FF2B5EF4-FFF2-40B4-BE49-F238E27FC236}">
                  <a16:creationId xmlns:a16="http://schemas.microsoft.com/office/drawing/2014/main" id="{174F9ADB-A3D4-4DFC-B3F1-1E3952AD93E7}"/>
                </a:ext>
              </a:extLst>
            </p:cNvPr>
            <p:cNvSpPr/>
            <p:nvPr/>
          </p:nvSpPr>
          <p:spPr bwMode="auto">
            <a:xfrm>
              <a:off x="1249514" y="2171932"/>
              <a:ext cx="309539" cy="580653"/>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solidFill>
              <a:srgbClr val="FFFFFF"/>
            </a:solidFill>
            <a:ln w="12700">
              <a:noFill/>
              <a:round/>
              <a:headEnd/>
              <a:tailEnd/>
            </a:ln>
          </p:spPr>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9" name="Gruppieren 22">
            <a:extLst>
              <a:ext uri="{FF2B5EF4-FFF2-40B4-BE49-F238E27FC236}">
                <a16:creationId xmlns:a16="http://schemas.microsoft.com/office/drawing/2014/main" id="{1F7618F0-F5FD-47A4-BBC5-5625C0619665}"/>
              </a:ext>
            </a:extLst>
          </p:cNvPr>
          <p:cNvGrpSpPr/>
          <p:nvPr/>
        </p:nvGrpSpPr>
        <p:grpSpPr>
          <a:xfrm>
            <a:off x="8180424" y="3608941"/>
            <a:ext cx="690676" cy="598293"/>
            <a:chOff x="647219" y="2171932"/>
            <a:chExt cx="670313" cy="580653"/>
          </a:xfrm>
        </p:grpSpPr>
        <p:sp>
          <p:nvSpPr>
            <p:cNvPr id="33" name="Freihandform 23">
              <a:extLst>
                <a:ext uri="{FF2B5EF4-FFF2-40B4-BE49-F238E27FC236}">
                  <a16:creationId xmlns:a16="http://schemas.microsoft.com/office/drawing/2014/main" id="{09E1625B-6E09-4EB5-AD31-73A78E35B381}"/>
                </a:ext>
              </a:extLst>
            </p:cNvPr>
            <p:cNvSpPr/>
            <p:nvPr/>
          </p:nvSpPr>
          <p:spPr bwMode="auto">
            <a:xfrm>
              <a:off x="647219" y="2171932"/>
              <a:ext cx="309539" cy="580653"/>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solidFill>
              <a:srgbClr val="FFFFFF"/>
            </a:solidFill>
            <a:ln w="12700">
              <a:noFill/>
              <a:round/>
              <a:headEnd/>
              <a:tailEnd/>
            </a:ln>
          </p:spPr>
          <p:txBody>
            <a:bodyPr rtlCol="0" anchor="ctr"/>
            <a:lstStyle/>
            <a:p>
              <a:pPr algn="ctr"/>
              <a:endParaRPr lang="en-US">
                <a:latin typeface="Arial" panose="020B0604020202020204" pitchFamily="34" charset="0"/>
                <a:cs typeface="Arial" panose="020B0604020202020204" pitchFamily="34" charset="0"/>
              </a:endParaRPr>
            </a:p>
          </p:txBody>
        </p:sp>
        <p:sp>
          <p:nvSpPr>
            <p:cNvPr id="34" name="Freihandform 25">
              <a:extLst>
                <a:ext uri="{FF2B5EF4-FFF2-40B4-BE49-F238E27FC236}">
                  <a16:creationId xmlns:a16="http://schemas.microsoft.com/office/drawing/2014/main" id="{1089DAE9-C5A9-4BEA-BEA2-B5BB04D49308}"/>
                </a:ext>
              </a:extLst>
            </p:cNvPr>
            <p:cNvSpPr/>
            <p:nvPr/>
          </p:nvSpPr>
          <p:spPr bwMode="auto">
            <a:xfrm>
              <a:off x="1007993" y="2171932"/>
              <a:ext cx="309539" cy="580653"/>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solidFill>
              <a:srgbClr val="FFFFFF"/>
            </a:solidFill>
            <a:ln w="12700">
              <a:noFill/>
              <a:round/>
              <a:headEnd/>
              <a:tailEnd/>
            </a:ln>
          </p:spPr>
          <p:txBody>
            <a:bodyPr rtlCol="0" anchor="ctr"/>
            <a:lstStyle/>
            <a:p>
              <a:pPr algn="ctr"/>
              <a:endParaRPr lang="en-US">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4145270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btfpColumnIndicatorGroup2">
            <a:extLst>
              <a:ext uri="{FF2B5EF4-FFF2-40B4-BE49-F238E27FC236}">
                <a16:creationId xmlns:a16="http://schemas.microsoft.com/office/drawing/2014/main" id="{0A4AF35D-FF14-F52A-BEE4-7539E01EEB49}"/>
              </a:ext>
            </a:extLst>
          </p:cNvPr>
          <p:cNvGrpSpPr/>
          <p:nvPr/>
        </p:nvGrpSpPr>
        <p:grpSpPr>
          <a:xfrm>
            <a:off x="0" y="6926580"/>
            <a:ext cx="12192000" cy="137160"/>
            <a:chOff x="0" y="6926580"/>
            <a:chExt cx="12192000" cy="137160"/>
          </a:xfrm>
        </p:grpSpPr>
        <p:sp>
          <p:nvSpPr>
            <p:cNvPr id="36" name="btfpColumnGapBlocker399978">
              <a:extLst>
                <a:ext uri="{FF2B5EF4-FFF2-40B4-BE49-F238E27FC236}">
                  <a16:creationId xmlns:a16="http://schemas.microsoft.com/office/drawing/2014/main" id="{6ADD9C08-31C5-D1F0-6406-4A8C0DBBD793}"/>
                </a:ext>
              </a:extLst>
            </p:cNvPr>
            <p:cNvSpPr/>
            <p:nvPr/>
          </p:nvSpPr>
          <p:spPr bwMode="gray">
            <a:xfrm>
              <a:off x="11849100" y="6926580"/>
              <a:ext cx="3429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34" name="btfpColumnGapBlocker544510">
              <a:extLst>
                <a:ext uri="{FF2B5EF4-FFF2-40B4-BE49-F238E27FC236}">
                  <a16:creationId xmlns:a16="http://schemas.microsoft.com/office/drawing/2014/main" id="{57DB00E3-D59E-1563-B643-98BC1D772036}"/>
                </a:ext>
              </a:extLst>
            </p:cNvPr>
            <p:cNvSpPr/>
            <p:nvPr/>
          </p:nvSpPr>
          <p:spPr bwMode="gray">
            <a:xfrm>
              <a:off x="0" y="6926580"/>
              <a:ext cx="3556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32" name="btfpColumnIndicator982924">
              <a:extLst>
                <a:ext uri="{FF2B5EF4-FFF2-40B4-BE49-F238E27FC236}">
                  <a16:creationId xmlns:a16="http://schemas.microsoft.com/office/drawing/2014/main" id="{CA5A5F0A-30CA-C38D-3D59-46EF7A3A18C0}"/>
                </a:ext>
              </a:extLst>
            </p:cNvPr>
            <p:cNvCxnSpPr/>
            <p:nvPr/>
          </p:nvCxnSpPr>
          <p:spPr bwMode="gray">
            <a:xfrm flipV="1">
              <a:off x="118491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0" name="btfpColumnIndicator333977">
              <a:extLst>
                <a:ext uri="{FF2B5EF4-FFF2-40B4-BE49-F238E27FC236}">
                  <a16:creationId xmlns:a16="http://schemas.microsoft.com/office/drawing/2014/main" id="{E84DB854-1D72-83BA-3B4E-B8069CCF0C18}"/>
                </a:ext>
              </a:extLst>
            </p:cNvPr>
            <p:cNvCxnSpPr/>
            <p:nvPr/>
          </p:nvCxnSpPr>
          <p:spPr bwMode="gray">
            <a:xfrm flipV="1">
              <a:off x="355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7" name="btfpColumnIndicatorGroup1">
            <a:extLst>
              <a:ext uri="{FF2B5EF4-FFF2-40B4-BE49-F238E27FC236}">
                <a16:creationId xmlns:a16="http://schemas.microsoft.com/office/drawing/2014/main" id="{635AC99E-2DB3-BF06-0839-E162D4FB9010}"/>
              </a:ext>
            </a:extLst>
          </p:cNvPr>
          <p:cNvGrpSpPr/>
          <p:nvPr/>
        </p:nvGrpSpPr>
        <p:grpSpPr>
          <a:xfrm>
            <a:off x="0" y="-205740"/>
            <a:ext cx="12192000" cy="137160"/>
            <a:chOff x="0" y="-205740"/>
            <a:chExt cx="12192000" cy="137160"/>
          </a:xfrm>
        </p:grpSpPr>
        <p:sp>
          <p:nvSpPr>
            <p:cNvPr id="35" name="btfpColumnGapBlocker664452">
              <a:extLst>
                <a:ext uri="{FF2B5EF4-FFF2-40B4-BE49-F238E27FC236}">
                  <a16:creationId xmlns:a16="http://schemas.microsoft.com/office/drawing/2014/main" id="{579704FA-19BA-D85A-BE1C-C01A6E6651A6}"/>
                </a:ext>
              </a:extLst>
            </p:cNvPr>
            <p:cNvSpPr/>
            <p:nvPr/>
          </p:nvSpPr>
          <p:spPr bwMode="gray">
            <a:xfrm>
              <a:off x="11849100" y="-205740"/>
              <a:ext cx="3429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33" name="btfpColumnGapBlocker368614">
              <a:extLst>
                <a:ext uri="{FF2B5EF4-FFF2-40B4-BE49-F238E27FC236}">
                  <a16:creationId xmlns:a16="http://schemas.microsoft.com/office/drawing/2014/main" id="{9248B64A-5668-05AB-466F-78268BDCBBC8}"/>
                </a:ext>
              </a:extLst>
            </p:cNvPr>
            <p:cNvSpPr/>
            <p:nvPr/>
          </p:nvSpPr>
          <p:spPr bwMode="gray">
            <a:xfrm>
              <a:off x="0" y="-205740"/>
              <a:ext cx="3556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31" name="btfpColumnIndicator885329">
              <a:extLst>
                <a:ext uri="{FF2B5EF4-FFF2-40B4-BE49-F238E27FC236}">
                  <a16:creationId xmlns:a16="http://schemas.microsoft.com/office/drawing/2014/main" id="{FD2D2685-FC27-0322-38B6-53A12FC4D385}"/>
                </a:ext>
              </a:extLst>
            </p:cNvPr>
            <p:cNvCxnSpPr/>
            <p:nvPr/>
          </p:nvCxnSpPr>
          <p:spPr bwMode="gray">
            <a:xfrm flipV="1">
              <a:off x="118491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9" name="btfpColumnIndicator564468">
              <a:extLst>
                <a:ext uri="{FF2B5EF4-FFF2-40B4-BE49-F238E27FC236}">
                  <a16:creationId xmlns:a16="http://schemas.microsoft.com/office/drawing/2014/main" id="{447C5BC3-4924-1A6A-C0DB-9EF39EC3B03D}"/>
                </a:ext>
              </a:extLst>
            </p:cNvPr>
            <p:cNvCxnSpPr/>
            <p:nvPr/>
          </p:nvCxnSpPr>
          <p:spPr bwMode="gray">
            <a:xfrm flipV="1">
              <a:off x="355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1524000" y="1589"/>
            <a:ext cx="1181100" cy="306387"/>
          </a:xfrm>
          <a:prstGeom prst="rect">
            <a:avLst/>
          </a:prstGeom>
          <a:noFill/>
        </p:spPr>
        <p:txBody>
          <a:bodyPr wrap="none">
            <a:spAutoFit/>
          </a:bodyPr>
          <a:lstStyle/>
          <a:p>
            <a:pPr eaLnBrk="1" hangingPunct="1">
              <a:defRPr/>
            </a:pPr>
            <a:r>
              <a:rPr lang="en-AU" sz="1400" dirty="0">
                <a:solidFill>
                  <a:schemeClr val="bg1"/>
                </a:solidFill>
                <a:latin typeface="Arial" panose="020B0604020202020204" pitchFamily="34" charset="0"/>
                <a:cs typeface="Arial" pitchFamily="34" charset="0"/>
              </a:rPr>
              <a:t>1. Principles</a:t>
            </a:r>
          </a:p>
        </p:txBody>
      </p:sp>
      <p:sp>
        <p:nvSpPr>
          <p:cNvPr id="2" name="Title 1">
            <a:extLst>
              <a:ext uri="{FF2B5EF4-FFF2-40B4-BE49-F238E27FC236}">
                <a16:creationId xmlns:a16="http://schemas.microsoft.com/office/drawing/2014/main" id="{78A74EAB-977A-46BA-8DCD-F383C4C7E133}"/>
              </a:ext>
            </a:extLst>
          </p:cNvPr>
          <p:cNvSpPr>
            <a:spLocks noGrp="1"/>
          </p:cNvSpPr>
          <p:nvPr>
            <p:ph type="title"/>
          </p:nvPr>
        </p:nvSpPr>
        <p:spPr/>
        <p:txBody>
          <a:bodyPr/>
          <a:lstStyle/>
          <a:p>
            <a:r>
              <a:rPr lang="en-AU" dirty="0"/>
              <a:t>Why is Contract Management important?</a:t>
            </a:r>
          </a:p>
        </p:txBody>
      </p:sp>
      <p:sp>
        <p:nvSpPr>
          <p:cNvPr id="3" name="Content Placeholder 2">
            <a:extLst>
              <a:ext uri="{FF2B5EF4-FFF2-40B4-BE49-F238E27FC236}">
                <a16:creationId xmlns:a16="http://schemas.microsoft.com/office/drawing/2014/main" id="{14E4190A-7E49-44E5-9918-173123BEBEEA}"/>
              </a:ext>
            </a:extLst>
          </p:cNvPr>
          <p:cNvSpPr>
            <a:spLocks noGrp="1"/>
          </p:cNvSpPr>
          <p:nvPr>
            <p:ph idx="4294967295"/>
          </p:nvPr>
        </p:nvSpPr>
        <p:spPr>
          <a:xfrm>
            <a:off x="354013" y="1341438"/>
            <a:ext cx="8110050" cy="3816350"/>
          </a:xfrm>
        </p:spPr>
        <p:txBody>
          <a:bodyPr>
            <a:noAutofit/>
          </a:bodyPr>
          <a:lstStyle/>
          <a:p>
            <a:pPr>
              <a:spcAft>
                <a:spcPts val="600"/>
              </a:spcAft>
              <a:buClr>
                <a:schemeClr val="tx2"/>
              </a:buClr>
              <a:defRPr/>
            </a:pPr>
            <a:r>
              <a:rPr lang="en-US" dirty="0"/>
              <a:t>To establish the contract and </a:t>
            </a:r>
            <a:r>
              <a:rPr lang="en-US" b="1" dirty="0"/>
              <a:t>drive compliance</a:t>
            </a:r>
          </a:p>
          <a:p>
            <a:pPr>
              <a:spcAft>
                <a:spcPts val="600"/>
              </a:spcAft>
              <a:buClr>
                <a:schemeClr val="tx2"/>
              </a:buClr>
              <a:defRPr/>
            </a:pPr>
            <a:r>
              <a:rPr lang="en-US" dirty="0"/>
              <a:t>To ensure all parties understand and comply with their </a:t>
            </a:r>
            <a:r>
              <a:rPr lang="en-US" b="1" dirty="0"/>
              <a:t>obligations</a:t>
            </a:r>
          </a:p>
          <a:p>
            <a:pPr>
              <a:spcAft>
                <a:spcPts val="600"/>
              </a:spcAft>
              <a:buClr>
                <a:schemeClr val="tx2"/>
              </a:buClr>
              <a:defRPr/>
            </a:pPr>
            <a:r>
              <a:rPr lang="en-US" dirty="0"/>
              <a:t>To ensure the goods/services are received to the agreed </a:t>
            </a:r>
            <a:r>
              <a:rPr lang="en-US" b="1" dirty="0"/>
              <a:t>standard/performance </a:t>
            </a:r>
            <a:r>
              <a:rPr lang="en-US" dirty="0"/>
              <a:t>at the agreed </a:t>
            </a:r>
            <a:r>
              <a:rPr lang="en-US" b="1" dirty="0"/>
              <a:t>time </a:t>
            </a:r>
            <a:r>
              <a:rPr lang="en-US" dirty="0"/>
              <a:t>and at the agreed </a:t>
            </a:r>
            <a:r>
              <a:rPr lang="en-US" b="1" dirty="0"/>
              <a:t>cost</a:t>
            </a:r>
          </a:p>
          <a:p>
            <a:pPr>
              <a:spcAft>
                <a:spcPts val="600"/>
              </a:spcAft>
              <a:buClr>
                <a:schemeClr val="tx2"/>
              </a:buClr>
              <a:defRPr/>
            </a:pPr>
            <a:r>
              <a:rPr lang="en-US" dirty="0"/>
              <a:t>To </a:t>
            </a:r>
            <a:r>
              <a:rPr lang="en-US" dirty="0" err="1"/>
              <a:t>realise</a:t>
            </a:r>
            <a:r>
              <a:rPr lang="en-US" dirty="0"/>
              <a:t>, capture and track the </a:t>
            </a:r>
            <a:r>
              <a:rPr lang="en-US" b="1" dirty="0"/>
              <a:t>anticipated benefits </a:t>
            </a:r>
            <a:r>
              <a:rPr lang="en-US" dirty="0"/>
              <a:t>and </a:t>
            </a:r>
            <a:r>
              <a:rPr lang="en-US" b="1" dirty="0"/>
              <a:t>value for money</a:t>
            </a:r>
          </a:p>
          <a:p>
            <a:pPr>
              <a:spcAft>
                <a:spcPts val="600"/>
              </a:spcAft>
              <a:buClr>
                <a:schemeClr val="tx2"/>
              </a:buClr>
              <a:defRPr/>
            </a:pPr>
            <a:r>
              <a:rPr lang="en-US" dirty="0"/>
              <a:t>To identify and manage in-contract </a:t>
            </a:r>
            <a:r>
              <a:rPr lang="en-US" b="1" dirty="0"/>
              <a:t>risks</a:t>
            </a:r>
            <a:r>
              <a:rPr lang="en-US" dirty="0"/>
              <a:t> </a:t>
            </a:r>
          </a:p>
          <a:p>
            <a:pPr>
              <a:spcAft>
                <a:spcPts val="600"/>
              </a:spcAft>
              <a:buClr>
                <a:schemeClr val="tx2"/>
              </a:buClr>
              <a:defRPr/>
            </a:pPr>
            <a:r>
              <a:rPr lang="en-US" dirty="0"/>
              <a:t>To transact as </a:t>
            </a:r>
            <a:r>
              <a:rPr lang="en-US" b="1" dirty="0"/>
              <a:t>efficiently and effectively </a:t>
            </a:r>
            <a:r>
              <a:rPr lang="en-US" dirty="0"/>
              <a:t>as possible</a:t>
            </a:r>
          </a:p>
          <a:p>
            <a:pPr>
              <a:spcAft>
                <a:spcPts val="600"/>
              </a:spcAft>
              <a:buClr>
                <a:schemeClr val="tx2"/>
              </a:buClr>
              <a:defRPr/>
            </a:pPr>
            <a:r>
              <a:rPr lang="en-US" dirty="0"/>
              <a:t>To identify </a:t>
            </a:r>
            <a:r>
              <a:rPr lang="en-US" b="1" dirty="0"/>
              <a:t>continuous improvement </a:t>
            </a:r>
            <a:r>
              <a:rPr lang="en-US" dirty="0"/>
              <a:t>opportunities and promote </a:t>
            </a:r>
            <a:r>
              <a:rPr lang="en-US" b="1" dirty="0"/>
              <a:t>innovation</a:t>
            </a:r>
          </a:p>
          <a:p>
            <a:pPr>
              <a:spcAft>
                <a:spcPts val="600"/>
              </a:spcAft>
              <a:buClr>
                <a:schemeClr val="tx2"/>
              </a:buClr>
              <a:defRPr/>
            </a:pPr>
            <a:r>
              <a:rPr lang="en-US" dirty="0"/>
              <a:t>To manage the potential threat of </a:t>
            </a:r>
            <a:r>
              <a:rPr lang="en-US" b="1" dirty="0"/>
              <a:t>scope creep</a:t>
            </a:r>
          </a:p>
          <a:p>
            <a:pPr>
              <a:spcAft>
                <a:spcPts val="600"/>
              </a:spcAft>
              <a:buClr>
                <a:schemeClr val="tx2"/>
              </a:buClr>
              <a:defRPr/>
            </a:pPr>
            <a:r>
              <a:rPr lang="en-US" dirty="0"/>
              <a:t>To manage the </a:t>
            </a:r>
            <a:r>
              <a:rPr lang="en-US" b="1" dirty="0"/>
              <a:t>supplier relationship </a:t>
            </a:r>
            <a:r>
              <a:rPr lang="en-US" dirty="0"/>
              <a:t>and reduce the chance of </a:t>
            </a:r>
            <a:r>
              <a:rPr lang="en-US" b="1" dirty="0"/>
              <a:t>disputes</a:t>
            </a:r>
          </a:p>
          <a:p>
            <a:pPr>
              <a:spcAft>
                <a:spcPts val="600"/>
              </a:spcAft>
              <a:buClr>
                <a:schemeClr val="tx2"/>
              </a:buClr>
              <a:defRPr/>
            </a:pPr>
            <a:r>
              <a:rPr lang="en-US" dirty="0"/>
              <a:t>To manage any rights with respect to </a:t>
            </a:r>
            <a:r>
              <a:rPr lang="en-US" b="1" dirty="0"/>
              <a:t>warranties</a:t>
            </a:r>
            <a:r>
              <a:rPr lang="en-US" dirty="0"/>
              <a:t> etc. </a:t>
            </a:r>
          </a:p>
          <a:p>
            <a:pPr>
              <a:buClr>
                <a:schemeClr val="tx2"/>
              </a:buClr>
            </a:pPr>
            <a:endParaRPr lang="en-AU" dirty="0"/>
          </a:p>
        </p:txBody>
      </p:sp>
      <p:sp>
        <p:nvSpPr>
          <p:cNvPr id="25" name="Rectangle 24">
            <a:extLst>
              <a:ext uri="{FF2B5EF4-FFF2-40B4-BE49-F238E27FC236}">
                <a16:creationId xmlns:a16="http://schemas.microsoft.com/office/drawing/2014/main" id="{0C81C621-9692-0953-0AE8-E4EB515ABD62}"/>
              </a:ext>
            </a:extLst>
          </p:cNvPr>
          <p:cNvSpPr/>
          <p:nvPr/>
        </p:nvSpPr>
        <p:spPr bwMode="gray">
          <a:xfrm>
            <a:off x="8757138" y="1295400"/>
            <a:ext cx="3079755" cy="46482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pic>
        <p:nvPicPr>
          <p:cNvPr id="39" name="btfpIconLines849247">
            <a:extLst>
              <a:ext uri="{FF2B5EF4-FFF2-40B4-BE49-F238E27FC236}">
                <a16:creationId xmlns:a16="http://schemas.microsoft.com/office/drawing/2014/main" id="{674E5D25-55F8-D78F-63F6-7B72A86C39FC}"/>
              </a:ext>
            </a:extLst>
          </p:cNvPr>
          <p:cNvPicPr>
            <a:picLocks/>
          </p:cNvPicPr>
          <p:nvPr/>
        </p:nvPicPr>
        <p:blipFill>
          <a:blip r:embed="rId3"/>
          <a:stretch>
            <a:fillRect/>
          </a:stretch>
        </p:blipFill>
        <p:spPr>
          <a:xfrm>
            <a:off x="9002653" y="2325138"/>
            <a:ext cx="2588725" cy="2588725"/>
          </a:xfrm>
          <a:prstGeom prst="rect">
            <a:avLst/>
          </a:prstGeom>
        </p:spPr>
      </p:pic>
    </p:spTree>
    <p:custDataLst>
      <p:tags r:id="rId1"/>
    </p:custDataLst>
    <p:extLst>
      <p:ext uri="{BB962C8B-B14F-4D97-AF65-F5344CB8AC3E}">
        <p14:creationId xmlns:p14="http://schemas.microsoft.com/office/powerpoint/2010/main" val="1639467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btfpColumnIndicatorGroup2">
            <a:extLst>
              <a:ext uri="{FF2B5EF4-FFF2-40B4-BE49-F238E27FC236}">
                <a16:creationId xmlns:a16="http://schemas.microsoft.com/office/drawing/2014/main" id="{D09D596D-0BFD-EE49-B1D4-A09CE83B74EB}"/>
              </a:ext>
            </a:extLst>
          </p:cNvPr>
          <p:cNvGrpSpPr/>
          <p:nvPr/>
        </p:nvGrpSpPr>
        <p:grpSpPr>
          <a:xfrm>
            <a:off x="0" y="6926580"/>
            <a:ext cx="12192000" cy="137160"/>
            <a:chOff x="0" y="6926580"/>
            <a:chExt cx="12192000" cy="137160"/>
          </a:xfrm>
        </p:grpSpPr>
        <p:sp>
          <p:nvSpPr>
            <p:cNvPr id="12" name="btfpColumnGapBlocker592248">
              <a:extLst>
                <a:ext uri="{FF2B5EF4-FFF2-40B4-BE49-F238E27FC236}">
                  <a16:creationId xmlns:a16="http://schemas.microsoft.com/office/drawing/2014/main" id="{217A66CB-DA58-CE3C-227F-B65B3FEE432F}"/>
                </a:ext>
              </a:extLst>
            </p:cNvPr>
            <p:cNvSpPr/>
            <p:nvPr/>
          </p:nvSpPr>
          <p:spPr bwMode="gray">
            <a:xfrm>
              <a:off x="11849100" y="692658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0" name="btfpColumnGapBlocker159800">
              <a:extLst>
                <a:ext uri="{FF2B5EF4-FFF2-40B4-BE49-F238E27FC236}">
                  <a16:creationId xmlns:a16="http://schemas.microsoft.com/office/drawing/2014/main" id="{7D3A6751-7869-DE1D-5E3F-8BC8D62F4E95}"/>
                </a:ext>
              </a:extLst>
            </p:cNvPr>
            <p:cNvSpPr/>
            <p:nvPr/>
          </p:nvSpPr>
          <p:spPr bwMode="gray">
            <a:xfrm>
              <a:off x="0" y="692658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8" name="btfpColumnIndicator401344">
              <a:extLst>
                <a:ext uri="{FF2B5EF4-FFF2-40B4-BE49-F238E27FC236}">
                  <a16:creationId xmlns:a16="http://schemas.microsoft.com/office/drawing/2014/main" id="{C37EDAF7-E142-701F-48FB-2DB5B189762E}"/>
                </a:ext>
              </a:extLst>
            </p:cNvPr>
            <p:cNvCxnSpPr/>
            <p:nvPr/>
          </p:nvCxnSpPr>
          <p:spPr bwMode="gray">
            <a:xfrm flipV="1">
              <a:off x="118491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 name="btfpColumnIndicator507681">
              <a:extLst>
                <a:ext uri="{FF2B5EF4-FFF2-40B4-BE49-F238E27FC236}">
                  <a16:creationId xmlns:a16="http://schemas.microsoft.com/office/drawing/2014/main" id="{41542D91-CA1A-D655-A53E-6EC4A61A69CD}"/>
                </a:ext>
              </a:extLst>
            </p:cNvPr>
            <p:cNvCxnSpPr/>
            <p:nvPr/>
          </p:nvCxnSpPr>
          <p:spPr bwMode="gray">
            <a:xfrm flipV="1">
              <a:off x="355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14" name="btfpColumnIndicatorGroup1">
            <a:extLst>
              <a:ext uri="{FF2B5EF4-FFF2-40B4-BE49-F238E27FC236}">
                <a16:creationId xmlns:a16="http://schemas.microsoft.com/office/drawing/2014/main" id="{2A559B6A-799F-305B-A0CF-9F0CC1495C14}"/>
              </a:ext>
            </a:extLst>
          </p:cNvPr>
          <p:cNvGrpSpPr/>
          <p:nvPr/>
        </p:nvGrpSpPr>
        <p:grpSpPr>
          <a:xfrm>
            <a:off x="0" y="-205740"/>
            <a:ext cx="12192000" cy="137160"/>
            <a:chOff x="0" y="-205740"/>
            <a:chExt cx="12192000" cy="137160"/>
          </a:xfrm>
        </p:grpSpPr>
        <p:sp>
          <p:nvSpPr>
            <p:cNvPr id="11" name="btfpColumnGapBlocker418294">
              <a:extLst>
                <a:ext uri="{FF2B5EF4-FFF2-40B4-BE49-F238E27FC236}">
                  <a16:creationId xmlns:a16="http://schemas.microsoft.com/office/drawing/2014/main" id="{F267A17E-B845-DA00-F0DE-86F14AB0D643}"/>
                </a:ext>
              </a:extLst>
            </p:cNvPr>
            <p:cNvSpPr/>
            <p:nvPr/>
          </p:nvSpPr>
          <p:spPr bwMode="gray">
            <a:xfrm>
              <a:off x="11849100" y="-205740"/>
              <a:ext cx="3429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9" name="btfpColumnGapBlocker473556">
              <a:extLst>
                <a:ext uri="{FF2B5EF4-FFF2-40B4-BE49-F238E27FC236}">
                  <a16:creationId xmlns:a16="http://schemas.microsoft.com/office/drawing/2014/main" id="{64BD5EEB-B5F7-6012-B56C-5F44DE3D9B82}"/>
                </a:ext>
              </a:extLst>
            </p:cNvPr>
            <p:cNvSpPr/>
            <p:nvPr/>
          </p:nvSpPr>
          <p:spPr bwMode="gray">
            <a:xfrm>
              <a:off x="0" y="-205740"/>
              <a:ext cx="355600" cy="137160"/>
            </a:xfrm>
            <a:prstGeom prst="rect">
              <a:avLst/>
            </a:prstGeom>
            <a:pattFill prst="ltUpDiag">
              <a:fgClr>
                <a:srgbClr val="BBCABA"/>
              </a:fgClr>
              <a:bgClr>
                <a:srgbClr val="FFFFFF"/>
              </a:bgClr>
            </a:patt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cxnSp>
          <p:nvCxnSpPr>
            <p:cNvPr id="7" name="btfpColumnIndicator832653">
              <a:extLst>
                <a:ext uri="{FF2B5EF4-FFF2-40B4-BE49-F238E27FC236}">
                  <a16:creationId xmlns:a16="http://schemas.microsoft.com/office/drawing/2014/main" id="{90C55F10-EEBD-B790-FEDD-AE80EC6EA158}"/>
                </a:ext>
              </a:extLst>
            </p:cNvPr>
            <p:cNvCxnSpPr/>
            <p:nvPr/>
          </p:nvCxnSpPr>
          <p:spPr bwMode="gray">
            <a:xfrm flipV="1">
              <a:off x="118491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 name="btfpColumnIndicator848746">
              <a:extLst>
                <a:ext uri="{FF2B5EF4-FFF2-40B4-BE49-F238E27FC236}">
                  <a16:creationId xmlns:a16="http://schemas.microsoft.com/office/drawing/2014/main" id="{AF689F27-6502-6EDE-9BD3-1FE6AF4417B8}"/>
                </a:ext>
              </a:extLst>
            </p:cNvPr>
            <p:cNvCxnSpPr/>
            <p:nvPr/>
          </p:nvCxnSpPr>
          <p:spPr bwMode="gray">
            <a:xfrm flipV="1">
              <a:off x="355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pPr algn="l"/>
            <a:r>
              <a:rPr lang="en-US" altLang="en-US" dirty="0"/>
              <a:t>From a </a:t>
            </a:r>
            <a:r>
              <a:rPr lang="en-US" altLang="en-US" i="1" dirty="0"/>
              <a:t>Contract Manager </a:t>
            </a:r>
            <a:r>
              <a:rPr lang="en-US" altLang="en-US" dirty="0"/>
              <a:t>to </a:t>
            </a:r>
            <a:r>
              <a:rPr lang="en-US" altLang="en-US" i="1" dirty="0"/>
              <a:t>a Good Contract Manager</a:t>
            </a:r>
          </a:p>
        </p:txBody>
      </p:sp>
      <p:sp>
        <p:nvSpPr>
          <p:cNvPr id="4" name="Content Placeholder 3">
            <a:extLst>
              <a:ext uri="{FF2B5EF4-FFF2-40B4-BE49-F238E27FC236}">
                <a16:creationId xmlns:a16="http://schemas.microsoft.com/office/drawing/2014/main" id="{22899D47-6A2C-4A58-B8AA-F54E2F9134CF}"/>
              </a:ext>
            </a:extLst>
          </p:cNvPr>
          <p:cNvSpPr>
            <a:spLocks noGrp="1"/>
          </p:cNvSpPr>
          <p:nvPr>
            <p:ph idx="4294967295"/>
          </p:nvPr>
        </p:nvSpPr>
        <p:spPr>
          <a:xfrm>
            <a:off x="373284" y="983631"/>
            <a:ext cx="7731699" cy="322263"/>
          </a:xfrm>
        </p:spPr>
        <p:txBody>
          <a:bodyPr>
            <a:noAutofit/>
          </a:bodyPr>
          <a:lstStyle/>
          <a:p>
            <a:pPr marL="0" indent="0">
              <a:buNone/>
            </a:pPr>
            <a:r>
              <a:rPr lang="en-AU" dirty="0"/>
              <a:t>A good contract manager ensure effective management of suppliers and downstream processes so the maximum potential value of a contract is obtained</a:t>
            </a:r>
          </a:p>
          <a:p>
            <a:pPr marL="0" indent="0">
              <a:buNone/>
            </a:pPr>
            <a:endParaRPr lang="en-AU" sz="1800" dirty="0"/>
          </a:p>
        </p:txBody>
      </p:sp>
      <p:sp>
        <p:nvSpPr>
          <p:cNvPr id="13" name="Text Box 10"/>
          <p:cNvSpPr txBox="1">
            <a:spLocks noChangeArrowheads="1"/>
          </p:cNvSpPr>
          <p:nvPr/>
        </p:nvSpPr>
        <p:spPr bwMode="auto">
          <a:xfrm>
            <a:off x="1220404" y="5668119"/>
            <a:ext cx="2566775" cy="338554"/>
          </a:xfrm>
          <a:prstGeom prst="rect">
            <a:avLst/>
          </a:prstGeom>
          <a:solidFill>
            <a:srgbClr val="002458"/>
          </a:solidFill>
          <a:ln w="9525">
            <a:noFill/>
            <a:miter lim="800000"/>
            <a:headEnd/>
            <a:tailEnd/>
          </a:ln>
          <a:effectLst/>
        </p:spPr>
        <p:txBody>
          <a:bodyPr wrap="square">
            <a:spAutoFit/>
          </a:bodyPr>
          <a:lstStyle/>
          <a:p>
            <a:pPr algn="ctr" eaLnBrk="0" hangingPunct="0">
              <a:spcBef>
                <a:spcPct val="50000"/>
              </a:spcBef>
              <a:defRPr/>
            </a:pPr>
            <a:r>
              <a:rPr lang="en-GB" sz="1600" b="1" dirty="0">
                <a:solidFill>
                  <a:prstClr val="white"/>
                </a:solidFill>
                <a:latin typeface="Arial" panose="020B0604020202020204" pitchFamily="34" charset="0"/>
              </a:rPr>
              <a:t> Sourcing</a:t>
            </a:r>
          </a:p>
        </p:txBody>
      </p:sp>
      <p:sp>
        <p:nvSpPr>
          <p:cNvPr id="15" name="Text Box 12"/>
          <p:cNvSpPr txBox="1">
            <a:spLocks noChangeArrowheads="1"/>
          </p:cNvSpPr>
          <p:nvPr/>
        </p:nvSpPr>
        <p:spPr bwMode="auto">
          <a:xfrm>
            <a:off x="3886391" y="5653198"/>
            <a:ext cx="3700388" cy="338554"/>
          </a:xfrm>
          <a:prstGeom prst="rect">
            <a:avLst/>
          </a:prstGeom>
          <a:solidFill>
            <a:srgbClr val="002458"/>
          </a:solidFill>
          <a:ln w="9525">
            <a:noFill/>
            <a:miter lim="800000"/>
            <a:headEnd/>
            <a:tailEnd/>
          </a:ln>
          <a:effectLst/>
        </p:spPr>
        <p:txBody>
          <a:bodyPr wrap="square">
            <a:spAutoFit/>
          </a:bodyPr>
          <a:lstStyle/>
          <a:p>
            <a:pPr algn="ctr" eaLnBrk="0" hangingPunct="0">
              <a:spcBef>
                <a:spcPct val="50000"/>
              </a:spcBef>
              <a:defRPr/>
            </a:pPr>
            <a:r>
              <a:rPr lang="en-GB" sz="1600" b="1" dirty="0">
                <a:solidFill>
                  <a:prstClr val="white"/>
                </a:solidFill>
                <a:latin typeface="Arial" panose="020B0604020202020204" pitchFamily="34" charset="0"/>
              </a:rPr>
              <a:t>Contract Management</a:t>
            </a:r>
          </a:p>
        </p:txBody>
      </p:sp>
      <p:grpSp>
        <p:nvGrpSpPr>
          <p:cNvPr id="31" name="btfpConclusionArrow933738">
            <a:extLst>
              <a:ext uri="{FF2B5EF4-FFF2-40B4-BE49-F238E27FC236}">
                <a16:creationId xmlns:a16="http://schemas.microsoft.com/office/drawing/2014/main" id="{4FEF733C-17F3-C081-C3B4-6E3E22401368}"/>
              </a:ext>
            </a:extLst>
          </p:cNvPr>
          <p:cNvGrpSpPr/>
          <p:nvPr>
            <p:custDataLst>
              <p:tags r:id="rId2"/>
            </p:custDataLst>
          </p:nvPr>
        </p:nvGrpSpPr>
        <p:grpSpPr>
          <a:xfrm rot="16200000">
            <a:off x="5584126" y="3588336"/>
            <a:ext cx="5163094" cy="365566"/>
            <a:chOff x="-1419027" y="-104164"/>
            <a:chExt cx="5295900" cy="360362"/>
          </a:xfrm>
        </p:grpSpPr>
        <p:sp>
          <p:nvSpPr>
            <p:cNvPr id="32" name="btfpConclusionArrowPointer933738">
              <a:extLst>
                <a:ext uri="{FF2B5EF4-FFF2-40B4-BE49-F238E27FC236}">
                  <a16:creationId xmlns:a16="http://schemas.microsoft.com/office/drawing/2014/main" id="{EDA35544-FE23-92B3-CE7C-32570021AAD2}"/>
                </a:ext>
              </a:extLst>
            </p:cNvPr>
            <p:cNvSpPr/>
            <p:nvPr/>
          </p:nvSpPr>
          <p:spPr bwMode="gray">
            <a:xfrm>
              <a:off x="796489" y="-104164"/>
              <a:ext cx="864870" cy="360362"/>
            </a:xfrm>
            <a:prstGeom prst="downArrow">
              <a:avLst>
                <a:gd name="adj1" fmla="val 50000"/>
                <a:gd name="adj2" fmla="val 70000"/>
              </a:avLst>
            </a:prstGeom>
            <a:noFill/>
            <a:ln w="9525" cmpd="sng">
              <a:solidFill>
                <a:schemeClr val="accent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dirty="0" err="1">
                <a:ln>
                  <a:noFill/>
                </a:ln>
                <a:solidFill>
                  <a:srgbClr val="000000"/>
                </a:solidFill>
                <a:effectLst/>
                <a:uLnTx/>
                <a:uFillTx/>
                <a:latin typeface="Arial"/>
                <a:ea typeface="+mn-ea"/>
                <a:cs typeface="+mn-cs"/>
              </a:endParaRPr>
            </a:p>
          </p:txBody>
        </p:sp>
        <p:cxnSp>
          <p:nvCxnSpPr>
            <p:cNvPr id="33" name="btfpConclusionArrowLineLeft933738">
              <a:extLst>
                <a:ext uri="{FF2B5EF4-FFF2-40B4-BE49-F238E27FC236}">
                  <a16:creationId xmlns:a16="http://schemas.microsoft.com/office/drawing/2014/main" id="{51151DEC-D3CE-5DD8-FD62-5D744E313AA9}"/>
                </a:ext>
              </a:extLst>
            </p:cNvPr>
            <p:cNvCxnSpPr/>
            <p:nvPr/>
          </p:nvCxnSpPr>
          <p:spPr bwMode="gray">
            <a:xfrm>
              <a:off x="-1419027" y="136195"/>
              <a:ext cx="2302002" cy="0"/>
            </a:xfrm>
            <a:prstGeom prst="line">
              <a:avLst/>
            </a:prstGeom>
            <a:ln w="9525" cap="flat" cmpd="sng">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34" name="btfpConclusionArrowLineRight933738">
              <a:extLst>
                <a:ext uri="{FF2B5EF4-FFF2-40B4-BE49-F238E27FC236}">
                  <a16:creationId xmlns:a16="http://schemas.microsoft.com/office/drawing/2014/main" id="{E091BD59-4B6A-7679-B998-F8EC9AA13987}"/>
                </a:ext>
              </a:extLst>
            </p:cNvPr>
            <p:cNvCxnSpPr/>
            <p:nvPr/>
          </p:nvCxnSpPr>
          <p:spPr bwMode="gray">
            <a:xfrm>
              <a:off x="1574871" y="136195"/>
              <a:ext cx="2302002" cy="0"/>
            </a:xfrm>
            <a:prstGeom prst="line">
              <a:avLst/>
            </a:prstGeom>
            <a:ln w="9525" cap="flat" cmpd="sng">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C37A851E-4460-0A08-79B5-DFDF276B977A}"/>
              </a:ext>
            </a:extLst>
          </p:cNvPr>
          <p:cNvGrpSpPr/>
          <p:nvPr/>
        </p:nvGrpSpPr>
        <p:grpSpPr>
          <a:xfrm>
            <a:off x="334963" y="1718896"/>
            <a:ext cx="7755918" cy="3906613"/>
            <a:chOff x="49820" y="1527831"/>
            <a:chExt cx="8810519" cy="4692510"/>
          </a:xfrm>
        </p:grpSpPr>
        <p:cxnSp>
          <p:nvCxnSpPr>
            <p:cNvPr id="36" name="Curved Connector 46">
              <a:extLst>
                <a:ext uri="{FF2B5EF4-FFF2-40B4-BE49-F238E27FC236}">
                  <a16:creationId xmlns:a16="http://schemas.microsoft.com/office/drawing/2014/main" id="{9653832E-8C03-B79E-BFD7-F6CB0FF1FA8B}"/>
                </a:ext>
              </a:extLst>
            </p:cNvPr>
            <p:cNvCxnSpPr/>
            <p:nvPr/>
          </p:nvCxnSpPr>
          <p:spPr>
            <a:xfrm>
              <a:off x="3814744" y="4078246"/>
              <a:ext cx="3315432" cy="881681"/>
            </a:xfrm>
            <a:prstGeom prst="curvedConnector3">
              <a:avLst>
                <a:gd name="adj1" fmla="val 50000"/>
              </a:avLst>
            </a:prstGeom>
            <a:ln w="38100" cap="rnd" cmpd="sng" algn="ctr">
              <a:solidFill>
                <a:schemeClr val="accent6"/>
              </a:solidFill>
              <a:prstDash val="sysDash"/>
              <a:miter lim="800000"/>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7" name="Left Brace 36">
              <a:extLst>
                <a:ext uri="{FF2B5EF4-FFF2-40B4-BE49-F238E27FC236}">
                  <a16:creationId xmlns:a16="http://schemas.microsoft.com/office/drawing/2014/main" id="{6A85399E-8859-64B7-5627-5484CAAF3F48}"/>
                </a:ext>
              </a:extLst>
            </p:cNvPr>
            <p:cNvSpPr/>
            <p:nvPr/>
          </p:nvSpPr>
          <p:spPr>
            <a:xfrm rot="10800000">
              <a:off x="3874750" y="4138240"/>
              <a:ext cx="274320" cy="1645920"/>
            </a:xfrm>
            <a:prstGeom prst="leftBrac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vert="vert270" lIns="0" rIns="914400" rtlCol="0" anchor="ct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Arial"/>
                <a:ea typeface="+mn-ea"/>
                <a:cs typeface="+mn-cs"/>
              </a:endParaRPr>
            </a:p>
          </p:txBody>
        </p:sp>
        <p:sp>
          <p:nvSpPr>
            <p:cNvPr id="38" name="TextBox 37">
              <a:extLst>
                <a:ext uri="{FF2B5EF4-FFF2-40B4-BE49-F238E27FC236}">
                  <a16:creationId xmlns:a16="http://schemas.microsoft.com/office/drawing/2014/main" id="{F082D146-86E6-84A5-81B3-077F75742E19}"/>
                </a:ext>
              </a:extLst>
            </p:cNvPr>
            <p:cNvSpPr txBox="1"/>
            <p:nvPr/>
          </p:nvSpPr>
          <p:spPr>
            <a:xfrm>
              <a:off x="5869173" y="2073626"/>
              <a:ext cx="2991166" cy="557624"/>
            </a:xfrm>
            <a:prstGeom prst="rect">
              <a:avLst/>
            </a:prstGeom>
            <a:noFill/>
          </p:spPr>
          <p:txBody>
            <a:bodyPr wrap="square" lIns="0" tIns="0" rIns="0" bIns="0" rtlCol="0" anchor="ctr">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1" lang="en-US" sz="1400">
                  <a:solidFill>
                    <a:schemeClr val="accent2"/>
                  </a:solidFill>
                  <a:latin typeface="Arial"/>
                  <a:ea typeface="Arial" charset="0"/>
                  <a:cs typeface="Arial"/>
                </a:rPr>
                <a:t>Well</a:t>
              </a:r>
              <a:r>
                <a:rPr kumimoji="1" lang="en-US" sz="1400" b="0" i="0" u="none" strike="noStrike" kern="1200" cap="none" spc="0" normalizeH="0" baseline="0" noProof="0">
                  <a:ln>
                    <a:noFill/>
                  </a:ln>
                  <a:solidFill>
                    <a:schemeClr val="accent2"/>
                  </a:solidFill>
                  <a:effectLst/>
                  <a:uLnTx/>
                  <a:uFillTx/>
                  <a:latin typeface="Arial"/>
                  <a:ea typeface="Arial" charset="0"/>
                  <a:cs typeface="Arial"/>
                </a:rPr>
                <a:t> managed, performing well</a:t>
              </a:r>
            </a:p>
          </p:txBody>
        </p:sp>
        <p:sp>
          <p:nvSpPr>
            <p:cNvPr id="39" name="TextBox 38">
              <a:extLst>
                <a:ext uri="{FF2B5EF4-FFF2-40B4-BE49-F238E27FC236}">
                  <a16:creationId xmlns:a16="http://schemas.microsoft.com/office/drawing/2014/main" id="{2F281200-7067-75E1-6478-29046C87F682}"/>
                </a:ext>
              </a:extLst>
            </p:cNvPr>
            <p:cNvSpPr txBox="1"/>
            <p:nvPr/>
          </p:nvSpPr>
          <p:spPr>
            <a:xfrm>
              <a:off x="5826915" y="3114809"/>
              <a:ext cx="2991165" cy="503142"/>
            </a:xfrm>
            <a:prstGeom prst="rect">
              <a:avLst/>
            </a:prstGeom>
            <a:noFill/>
          </p:spPr>
          <p:txBody>
            <a:bodyPr wrap="square" lIns="0" tIns="0" rIns="0" bIns="0" rtlCol="0" anchor="ctr">
              <a:noAutofit/>
            </a:bodyPr>
            <a:lstStyle/>
            <a:p>
              <a:pPr algn="ctr" defTabSz="711200" fontAlgn="auto">
                <a:spcBef>
                  <a:spcPts val="1200"/>
                </a:spcBef>
                <a:spcAft>
                  <a:spcPts val="0"/>
                </a:spcAft>
                <a:defRPr/>
              </a:pPr>
              <a:r>
                <a:rPr kumimoji="1" lang="en-US" sz="1400">
                  <a:solidFill>
                    <a:schemeClr val="accent1"/>
                  </a:solidFill>
                  <a:latin typeface="Arial"/>
                  <a:ea typeface="Arial" charset="0"/>
                  <a:cs typeface="Arial"/>
                </a:rPr>
                <a:t>Adequate management, but performance</a:t>
              </a:r>
              <a:r>
                <a:rPr kumimoji="1" lang="en-US" sz="1400" b="0" i="0" u="none" strike="noStrike" kern="1200" cap="none" spc="0" normalizeH="0" baseline="0" noProof="0">
                  <a:ln>
                    <a:noFill/>
                  </a:ln>
                  <a:solidFill>
                    <a:schemeClr val="accent1"/>
                  </a:solidFill>
                  <a:effectLst/>
                  <a:uLnTx/>
                  <a:uFillTx/>
                  <a:latin typeface="Arial"/>
                  <a:ea typeface="Arial" charset="0"/>
                  <a:cs typeface="Arial"/>
                </a:rPr>
                <a:t> drifting</a:t>
              </a:r>
            </a:p>
          </p:txBody>
        </p:sp>
        <p:sp>
          <p:nvSpPr>
            <p:cNvPr id="40" name="TextBox 39">
              <a:extLst>
                <a:ext uri="{FF2B5EF4-FFF2-40B4-BE49-F238E27FC236}">
                  <a16:creationId xmlns:a16="http://schemas.microsoft.com/office/drawing/2014/main" id="{3554444D-FB9E-96A0-F9C4-DDB2FC8CE65A}"/>
                </a:ext>
              </a:extLst>
            </p:cNvPr>
            <p:cNvSpPr txBox="1"/>
            <p:nvPr/>
          </p:nvSpPr>
          <p:spPr>
            <a:xfrm>
              <a:off x="5869173" y="4308392"/>
              <a:ext cx="2869254" cy="677483"/>
            </a:xfrm>
            <a:prstGeom prst="rect">
              <a:avLst/>
            </a:prstGeom>
            <a:noFill/>
          </p:spPr>
          <p:txBody>
            <a:bodyPr wrap="square" lIns="0" tIns="0" rIns="0" bIns="0" rtlCol="0" anchor="ctr">
              <a:noAutofit/>
            </a:bodyPr>
            <a:lstStyle/>
            <a:p>
              <a:pPr algn="ctr" defTabSz="711200" fontAlgn="auto">
                <a:spcBef>
                  <a:spcPts val="1200"/>
                </a:spcBef>
                <a:spcAft>
                  <a:spcPts val="0"/>
                </a:spcAft>
                <a:defRPr/>
              </a:pPr>
              <a:r>
                <a:rPr kumimoji="1" lang="en-US" sz="1400">
                  <a:solidFill>
                    <a:srgbClr val="990000"/>
                  </a:solidFill>
                  <a:latin typeface="Arial"/>
                  <a:ea typeface="Arial" charset="0"/>
                  <a:cs typeface="Arial"/>
                </a:rPr>
                <a:t>Under-managed </a:t>
              </a:r>
              <a:r>
                <a:rPr kumimoji="1" lang="en-US" sz="1400" b="0" i="0" u="none" strike="noStrike" kern="1200" cap="none" spc="0" normalizeH="0" baseline="0" noProof="0">
                  <a:ln>
                    <a:noFill/>
                  </a:ln>
                  <a:solidFill>
                    <a:srgbClr val="990000"/>
                  </a:solidFill>
                  <a:effectLst/>
                  <a:uLnTx/>
                  <a:uFillTx/>
                  <a:latin typeface="Arial"/>
                  <a:ea typeface="Arial" charset="0"/>
                  <a:cs typeface="Arial"/>
                </a:rPr>
                <a:t>and</a:t>
              </a:r>
              <a:r>
                <a:rPr kumimoji="1" lang="en-US" sz="1400">
                  <a:solidFill>
                    <a:srgbClr val="990000"/>
                  </a:solidFill>
                  <a:latin typeface="Arial"/>
                  <a:ea typeface="Arial" charset="0"/>
                  <a:cs typeface="Arial"/>
                </a:rPr>
                <a:t> under-performing</a:t>
              </a:r>
              <a:endParaRPr kumimoji="1" lang="en-US" sz="1400" b="0" i="0" u="none" strike="noStrike" kern="1200" cap="none" spc="0" normalizeH="0" baseline="0" noProof="0">
                <a:ln>
                  <a:noFill/>
                </a:ln>
                <a:solidFill>
                  <a:srgbClr val="990000"/>
                </a:solidFill>
                <a:effectLst/>
                <a:uLnTx/>
                <a:uFillTx/>
                <a:latin typeface="Arial"/>
                <a:ea typeface="Arial" charset="0"/>
                <a:cs typeface="Arial"/>
              </a:endParaRPr>
            </a:p>
          </p:txBody>
        </p:sp>
        <p:cxnSp>
          <p:nvCxnSpPr>
            <p:cNvPr id="41" name="Curved Connector 51">
              <a:extLst>
                <a:ext uri="{FF2B5EF4-FFF2-40B4-BE49-F238E27FC236}">
                  <a16:creationId xmlns:a16="http://schemas.microsoft.com/office/drawing/2014/main" id="{B125E0ED-E963-8150-1BD2-718B68A5F524}"/>
                </a:ext>
              </a:extLst>
            </p:cNvPr>
            <p:cNvCxnSpPr/>
            <p:nvPr/>
          </p:nvCxnSpPr>
          <p:spPr>
            <a:xfrm flipV="1">
              <a:off x="3814744" y="2824256"/>
              <a:ext cx="3315432" cy="1253990"/>
            </a:xfrm>
            <a:prstGeom prst="curvedConnector3">
              <a:avLst>
                <a:gd name="adj1" fmla="val 32895"/>
              </a:avLst>
            </a:prstGeom>
            <a:ln w="38100" cap="rnd" cmpd="sng" algn="ctr">
              <a:solidFill>
                <a:schemeClr val="accent2"/>
              </a:solidFill>
              <a:prstDash val="sysDash"/>
              <a:miter lim="800000"/>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 name="Curved Connector 52">
              <a:extLst>
                <a:ext uri="{FF2B5EF4-FFF2-40B4-BE49-F238E27FC236}">
                  <a16:creationId xmlns:a16="http://schemas.microsoft.com/office/drawing/2014/main" id="{F27DB8C3-BF0B-26E2-3B43-73BE6E5857C2}"/>
                </a:ext>
              </a:extLst>
            </p:cNvPr>
            <p:cNvCxnSpPr/>
            <p:nvPr/>
          </p:nvCxnSpPr>
          <p:spPr>
            <a:xfrm flipV="1">
              <a:off x="3814744" y="3692236"/>
              <a:ext cx="3315432" cy="386010"/>
            </a:xfrm>
            <a:prstGeom prst="curvedConnector3">
              <a:avLst>
                <a:gd name="adj1" fmla="val 52105"/>
              </a:avLst>
            </a:prstGeom>
            <a:ln w="38100" cap="rnd" cmpd="sng" algn="ctr">
              <a:solidFill>
                <a:schemeClr val="accent1"/>
              </a:solidFill>
              <a:prstDash val="sysDash"/>
              <a:miter lim="800000"/>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 name="Curved Connector 53">
              <a:extLst>
                <a:ext uri="{FF2B5EF4-FFF2-40B4-BE49-F238E27FC236}">
                  <a16:creationId xmlns:a16="http://schemas.microsoft.com/office/drawing/2014/main" id="{CAA2B35F-6601-9B95-E6E3-F57EA47FED0D}"/>
                </a:ext>
              </a:extLst>
            </p:cNvPr>
            <p:cNvCxnSpPr/>
            <p:nvPr/>
          </p:nvCxnSpPr>
          <p:spPr>
            <a:xfrm flipV="1">
              <a:off x="1223472" y="4078246"/>
              <a:ext cx="2591272" cy="1574842"/>
            </a:xfrm>
            <a:prstGeom prst="curvedConnector3">
              <a:avLst/>
            </a:prstGeom>
            <a:ln w="38100" cap="rnd"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Elbow Connector 54">
              <a:extLst>
                <a:ext uri="{FF2B5EF4-FFF2-40B4-BE49-F238E27FC236}">
                  <a16:creationId xmlns:a16="http://schemas.microsoft.com/office/drawing/2014/main" id="{C1D9CB25-39BA-13C3-FBD6-4C326DE77E1D}"/>
                </a:ext>
              </a:extLst>
            </p:cNvPr>
            <p:cNvCxnSpPr/>
            <p:nvPr/>
          </p:nvCxnSpPr>
          <p:spPr bwMode="gray">
            <a:xfrm>
              <a:off x="1055660" y="1527831"/>
              <a:ext cx="6387068" cy="4328809"/>
            </a:xfrm>
            <a:prstGeom prst="bentConnector3">
              <a:avLst>
                <a:gd name="adj1" fmla="val 45"/>
              </a:avLst>
            </a:prstGeom>
            <a:ln w="6350" cap="flat" cmpd="sng" algn="ctr">
              <a:solidFill>
                <a:schemeClr val="tx1"/>
              </a:solidFill>
              <a:prstDash val="solid"/>
              <a:miter lim="800000"/>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45" name="Text Box 4">
              <a:extLst>
                <a:ext uri="{FF2B5EF4-FFF2-40B4-BE49-F238E27FC236}">
                  <a16:creationId xmlns:a16="http://schemas.microsoft.com/office/drawing/2014/main" id="{9D740F88-76FD-DB89-C2E5-88C726AD93D9}"/>
                </a:ext>
              </a:extLst>
            </p:cNvPr>
            <p:cNvSpPr txBox="1">
              <a:spLocks noChangeArrowheads="1"/>
            </p:cNvSpPr>
            <p:nvPr/>
          </p:nvSpPr>
          <p:spPr bwMode="auto">
            <a:xfrm>
              <a:off x="3479301" y="5955918"/>
              <a:ext cx="1727687" cy="26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76" tIns="45589" rIns="91176" bIns="45589">
              <a:spAutoFit/>
            </a:bodyPr>
            <a:lstStyle>
              <a:lvl1pPr defTabSz="485775">
                <a:defRPr>
                  <a:solidFill>
                    <a:srgbClr val="000000"/>
                  </a:solidFill>
                  <a:latin typeface="Arial" pitchFamily="34" charset="0"/>
                  <a:cs typeface="Lucida Sans Unicode" pitchFamily="34" charset="0"/>
                </a:defRPr>
              </a:lvl1pPr>
              <a:lvl2pPr marL="465138" indent="-233363" defTabSz="485775">
                <a:defRPr>
                  <a:solidFill>
                    <a:srgbClr val="000000"/>
                  </a:solidFill>
                  <a:latin typeface="Arial" pitchFamily="34" charset="0"/>
                  <a:cs typeface="Lucida Sans Unicode" pitchFamily="34" charset="0"/>
                </a:defRPr>
              </a:lvl2pPr>
              <a:lvl3pPr marL="698500" indent="-233363" defTabSz="485775">
                <a:defRPr>
                  <a:solidFill>
                    <a:srgbClr val="000000"/>
                  </a:solidFill>
                  <a:latin typeface="Arial" pitchFamily="34" charset="0"/>
                  <a:cs typeface="Lucida Sans Unicode" pitchFamily="34" charset="0"/>
                </a:defRPr>
              </a:lvl3pPr>
              <a:lvl4pPr marL="930275" indent="-230188" defTabSz="485775">
                <a:defRPr>
                  <a:solidFill>
                    <a:srgbClr val="000000"/>
                  </a:solidFill>
                  <a:latin typeface="Arial" pitchFamily="34" charset="0"/>
                  <a:cs typeface="Lucida Sans Unicode" pitchFamily="34" charset="0"/>
                </a:defRPr>
              </a:lvl4pPr>
              <a:lvl5pPr marL="1163638" indent="-233363" defTabSz="485775">
                <a:defRPr>
                  <a:solidFill>
                    <a:srgbClr val="000000"/>
                  </a:solidFill>
                  <a:latin typeface="Arial" pitchFamily="34" charset="0"/>
                  <a:cs typeface="Lucida Sans Unicode" pitchFamily="34" charset="0"/>
                </a:defRPr>
              </a:lvl5pPr>
              <a:lvl6pPr marL="1620838" indent="-233363" defTabSz="485775" fontAlgn="base" hangingPunct="0">
                <a:lnSpc>
                  <a:spcPct val="87000"/>
                </a:lnSpc>
                <a:spcBef>
                  <a:spcPct val="0"/>
                </a:spcBef>
                <a:spcAft>
                  <a:spcPct val="0"/>
                </a:spcAft>
                <a:buClr>
                  <a:srgbClr val="000000"/>
                </a:buClr>
                <a:buSzPct val="45000"/>
                <a:buFont typeface="StarSymbol" charset="0"/>
                <a:defRPr>
                  <a:solidFill>
                    <a:srgbClr val="000000"/>
                  </a:solidFill>
                  <a:latin typeface="Arial" pitchFamily="34" charset="0"/>
                  <a:cs typeface="Lucida Sans Unicode" pitchFamily="34" charset="0"/>
                </a:defRPr>
              </a:lvl6pPr>
              <a:lvl7pPr marL="2078038" indent="-233363" defTabSz="485775" fontAlgn="base" hangingPunct="0">
                <a:lnSpc>
                  <a:spcPct val="87000"/>
                </a:lnSpc>
                <a:spcBef>
                  <a:spcPct val="0"/>
                </a:spcBef>
                <a:spcAft>
                  <a:spcPct val="0"/>
                </a:spcAft>
                <a:buClr>
                  <a:srgbClr val="000000"/>
                </a:buClr>
                <a:buSzPct val="45000"/>
                <a:buFont typeface="StarSymbol" charset="0"/>
                <a:defRPr>
                  <a:solidFill>
                    <a:srgbClr val="000000"/>
                  </a:solidFill>
                  <a:latin typeface="Arial" pitchFamily="34" charset="0"/>
                  <a:cs typeface="Lucida Sans Unicode" pitchFamily="34" charset="0"/>
                </a:defRPr>
              </a:lvl7pPr>
              <a:lvl8pPr marL="2535238" indent="-233363" defTabSz="485775" fontAlgn="base" hangingPunct="0">
                <a:lnSpc>
                  <a:spcPct val="87000"/>
                </a:lnSpc>
                <a:spcBef>
                  <a:spcPct val="0"/>
                </a:spcBef>
                <a:spcAft>
                  <a:spcPct val="0"/>
                </a:spcAft>
                <a:buClr>
                  <a:srgbClr val="000000"/>
                </a:buClr>
                <a:buSzPct val="45000"/>
                <a:buFont typeface="StarSymbol" charset="0"/>
                <a:defRPr>
                  <a:solidFill>
                    <a:srgbClr val="000000"/>
                  </a:solidFill>
                  <a:latin typeface="Arial" pitchFamily="34" charset="0"/>
                  <a:cs typeface="Lucida Sans Unicode" pitchFamily="34" charset="0"/>
                </a:defRPr>
              </a:lvl8pPr>
              <a:lvl9pPr marL="2992438" indent="-233363" defTabSz="485775" fontAlgn="base" hangingPunct="0">
                <a:lnSpc>
                  <a:spcPct val="87000"/>
                </a:lnSpc>
                <a:spcBef>
                  <a:spcPct val="0"/>
                </a:spcBef>
                <a:spcAft>
                  <a:spcPct val="0"/>
                </a:spcAft>
                <a:buClr>
                  <a:srgbClr val="000000"/>
                </a:buClr>
                <a:buSzPct val="45000"/>
                <a:buFont typeface="StarSymbol" charset="0"/>
                <a:defRPr>
                  <a:solidFill>
                    <a:srgbClr val="000000"/>
                  </a:solidFill>
                  <a:latin typeface="Arial" pitchFamily="34" charset="0"/>
                  <a:cs typeface="Lucida Sans Unicode" pitchFamily="34" charset="0"/>
                </a:defRPr>
              </a:lvl9pPr>
            </a:lstStyle>
            <a:p>
              <a:pPr marL="0" marR="0" lvl="0" indent="0" algn="ctr" defTabSz="485775" rtl="0" eaLnBrk="0" fontAlgn="base" latinLnBrk="0" hangingPunct="1">
                <a:lnSpc>
                  <a:spcPct val="8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1F1F1F"/>
                  </a:solidFill>
                  <a:effectLst/>
                  <a:uLnTx/>
                  <a:uFillTx/>
                  <a:latin typeface="Arial"/>
                  <a:ea typeface="+mn-ea"/>
                  <a:cs typeface="Lucida Sans Unicode" pitchFamily="34" charset="0"/>
                </a:rPr>
                <a:t>Time</a:t>
              </a:r>
            </a:p>
          </p:txBody>
        </p:sp>
        <p:sp>
          <p:nvSpPr>
            <p:cNvPr id="46" name="Text Box 4">
              <a:extLst>
                <a:ext uri="{FF2B5EF4-FFF2-40B4-BE49-F238E27FC236}">
                  <a16:creationId xmlns:a16="http://schemas.microsoft.com/office/drawing/2014/main" id="{E62651AE-6BFA-B739-80B1-C02447AB44DD}"/>
                </a:ext>
              </a:extLst>
            </p:cNvPr>
            <p:cNvSpPr txBox="1">
              <a:spLocks noChangeArrowheads="1"/>
            </p:cNvSpPr>
            <p:nvPr/>
          </p:nvSpPr>
          <p:spPr bwMode="auto">
            <a:xfrm>
              <a:off x="49820" y="3186425"/>
              <a:ext cx="1005840" cy="31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76" tIns="45589" rIns="91176" bIns="45589">
              <a:spAutoFit/>
            </a:bodyPr>
            <a:lstStyle>
              <a:lvl1pPr defTabSz="485775">
                <a:defRPr>
                  <a:solidFill>
                    <a:srgbClr val="000000"/>
                  </a:solidFill>
                  <a:latin typeface="Arial" pitchFamily="34" charset="0"/>
                  <a:cs typeface="Lucida Sans Unicode" pitchFamily="34" charset="0"/>
                </a:defRPr>
              </a:lvl1pPr>
              <a:lvl2pPr marL="465138" indent="-233363" defTabSz="485775">
                <a:defRPr>
                  <a:solidFill>
                    <a:srgbClr val="000000"/>
                  </a:solidFill>
                  <a:latin typeface="Arial" pitchFamily="34" charset="0"/>
                  <a:cs typeface="Lucida Sans Unicode" pitchFamily="34" charset="0"/>
                </a:defRPr>
              </a:lvl2pPr>
              <a:lvl3pPr marL="698500" indent="-233363" defTabSz="485775">
                <a:defRPr>
                  <a:solidFill>
                    <a:srgbClr val="000000"/>
                  </a:solidFill>
                  <a:latin typeface="Arial" pitchFamily="34" charset="0"/>
                  <a:cs typeface="Lucida Sans Unicode" pitchFamily="34" charset="0"/>
                </a:defRPr>
              </a:lvl3pPr>
              <a:lvl4pPr marL="930275" indent="-230188" defTabSz="485775">
                <a:defRPr>
                  <a:solidFill>
                    <a:srgbClr val="000000"/>
                  </a:solidFill>
                  <a:latin typeface="Arial" pitchFamily="34" charset="0"/>
                  <a:cs typeface="Lucida Sans Unicode" pitchFamily="34" charset="0"/>
                </a:defRPr>
              </a:lvl4pPr>
              <a:lvl5pPr marL="1163638" indent="-233363" defTabSz="485775">
                <a:defRPr>
                  <a:solidFill>
                    <a:srgbClr val="000000"/>
                  </a:solidFill>
                  <a:latin typeface="Arial" pitchFamily="34" charset="0"/>
                  <a:cs typeface="Lucida Sans Unicode" pitchFamily="34" charset="0"/>
                </a:defRPr>
              </a:lvl5pPr>
              <a:lvl6pPr marL="1620838" indent="-233363" defTabSz="485775" fontAlgn="base" hangingPunct="0">
                <a:lnSpc>
                  <a:spcPct val="87000"/>
                </a:lnSpc>
                <a:spcBef>
                  <a:spcPct val="0"/>
                </a:spcBef>
                <a:spcAft>
                  <a:spcPct val="0"/>
                </a:spcAft>
                <a:buClr>
                  <a:srgbClr val="000000"/>
                </a:buClr>
                <a:buSzPct val="45000"/>
                <a:buFont typeface="StarSymbol" charset="0"/>
                <a:defRPr>
                  <a:solidFill>
                    <a:srgbClr val="000000"/>
                  </a:solidFill>
                  <a:latin typeface="Arial" pitchFamily="34" charset="0"/>
                  <a:cs typeface="Lucida Sans Unicode" pitchFamily="34" charset="0"/>
                </a:defRPr>
              </a:lvl6pPr>
              <a:lvl7pPr marL="2078038" indent="-233363" defTabSz="485775" fontAlgn="base" hangingPunct="0">
                <a:lnSpc>
                  <a:spcPct val="87000"/>
                </a:lnSpc>
                <a:spcBef>
                  <a:spcPct val="0"/>
                </a:spcBef>
                <a:spcAft>
                  <a:spcPct val="0"/>
                </a:spcAft>
                <a:buClr>
                  <a:srgbClr val="000000"/>
                </a:buClr>
                <a:buSzPct val="45000"/>
                <a:buFont typeface="StarSymbol" charset="0"/>
                <a:defRPr>
                  <a:solidFill>
                    <a:srgbClr val="000000"/>
                  </a:solidFill>
                  <a:latin typeface="Arial" pitchFamily="34" charset="0"/>
                  <a:cs typeface="Lucida Sans Unicode" pitchFamily="34" charset="0"/>
                </a:defRPr>
              </a:lvl7pPr>
              <a:lvl8pPr marL="2535238" indent="-233363" defTabSz="485775" fontAlgn="base" hangingPunct="0">
                <a:lnSpc>
                  <a:spcPct val="87000"/>
                </a:lnSpc>
                <a:spcBef>
                  <a:spcPct val="0"/>
                </a:spcBef>
                <a:spcAft>
                  <a:spcPct val="0"/>
                </a:spcAft>
                <a:buClr>
                  <a:srgbClr val="000000"/>
                </a:buClr>
                <a:buSzPct val="45000"/>
                <a:buFont typeface="StarSymbol" charset="0"/>
                <a:defRPr>
                  <a:solidFill>
                    <a:srgbClr val="000000"/>
                  </a:solidFill>
                  <a:latin typeface="Arial" pitchFamily="34" charset="0"/>
                  <a:cs typeface="Lucida Sans Unicode" pitchFamily="34" charset="0"/>
                </a:defRPr>
              </a:lvl8pPr>
              <a:lvl9pPr marL="2992438" indent="-233363" defTabSz="485775" fontAlgn="base" hangingPunct="0">
                <a:lnSpc>
                  <a:spcPct val="87000"/>
                </a:lnSpc>
                <a:spcBef>
                  <a:spcPct val="0"/>
                </a:spcBef>
                <a:spcAft>
                  <a:spcPct val="0"/>
                </a:spcAft>
                <a:buClr>
                  <a:srgbClr val="000000"/>
                </a:buClr>
                <a:buSzPct val="45000"/>
                <a:buFont typeface="StarSymbol" charset="0"/>
                <a:defRPr>
                  <a:solidFill>
                    <a:srgbClr val="000000"/>
                  </a:solidFill>
                  <a:latin typeface="Arial" pitchFamily="34" charset="0"/>
                  <a:cs typeface="Lucida Sans Unicode" pitchFamily="34" charset="0"/>
                </a:defRPr>
              </a:lvl9pPr>
            </a:lstStyle>
            <a:p>
              <a:pPr marL="0" marR="0" lvl="0" indent="0" algn="ctr" defTabSz="485775" rtl="0" eaLnBrk="0" fontAlgn="base" latinLnBrk="0" hangingPunct="1">
                <a:lnSpc>
                  <a:spcPct val="80000"/>
                </a:lnSpc>
                <a:spcBef>
                  <a:spcPct val="50000"/>
                </a:spcBef>
                <a:spcAft>
                  <a:spcPct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Arial"/>
                  <a:ea typeface="+mn-ea"/>
                  <a:cs typeface="Lucida Sans Unicode" pitchFamily="34" charset="0"/>
                </a:rPr>
                <a:t>Value</a:t>
              </a:r>
            </a:p>
          </p:txBody>
        </p:sp>
        <p:sp>
          <p:nvSpPr>
            <p:cNvPr id="47" name="Text Box 4">
              <a:extLst>
                <a:ext uri="{FF2B5EF4-FFF2-40B4-BE49-F238E27FC236}">
                  <a16:creationId xmlns:a16="http://schemas.microsoft.com/office/drawing/2014/main" id="{9804CF50-AEE3-3246-95A1-52072E1A7593}"/>
                </a:ext>
              </a:extLst>
            </p:cNvPr>
            <p:cNvSpPr txBox="1">
              <a:spLocks noChangeArrowheads="1"/>
            </p:cNvSpPr>
            <p:nvPr/>
          </p:nvSpPr>
          <p:spPr bwMode="auto">
            <a:xfrm>
              <a:off x="4206986" y="4781487"/>
              <a:ext cx="1363123" cy="38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76" tIns="45589" rIns="91176" bIns="45589">
              <a:spAutoFit/>
            </a:bodyPr>
            <a:lstStyle>
              <a:lvl1pPr defTabSz="485775">
                <a:defRPr>
                  <a:solidFill>
                    <a:srgbClr val="000000"/>
                  </a:solidFill>
                  <a:latin typeface="Arial" pitchFamily="34" charset="0"/>
                  <a:cs typeface="Lucida Sans Unicode" pitchFamily="34" charset="0"/>
                </a:defRPr>
              </a:lvl1pPr>
              <a:lvl2pPr marL="465138" indent="-233363" defTabSz="485775">
                <a:defRPr>
                  <a:solidFill>
                    <a:srgbClr val="000000"/>
                  </a:solidFill>
                  <a:latin typeface="Arial" pitchFamily="34" charset="0"/>
                  <a:cs typeface="Lucida Sans Unicode" pitchFamily="34" charset="0"/>
                </a:defRPr>
              </a:lvl2pPr>
              <a:lvl3pPr marL="698500" indent="-233363" defTabSz="485775">
                <a:defRPr>
                  <a:solidFill>
                    <a:srgbClr val="000000"/>
                  </a:solidFill>
                  <a:latin typeface="Arial" pitchFamily="34" charset="0"/>
                  <a:cs typeface="Lucida Sans Unicode" pitchFamily="34" charset="0"/>
                </a:defRPr>
              </a:lvl3pPr>
              <a:lvl4pPr marL="930275" indent="-230188" defTabSz="485775">
                <a:defRPr>
                  <a:solidFill>
                    <a:srgbClr val="000000"/>
                  </a:solidFill>
                  <a:latin typeface="Arial" pitchFamily="34" charset="0"/>
                  <a:cs typeface="Lucida Sans Unicode" pitchFamily="34" charset="0"/>
                </a:defRPr>
              </a:lvl4pPr>
              <a:lvl5pPr marL="1163638" indent="-233363" defTabSz="485775">
                <a:defRPr>
                  <a:solidFill>
                    <a:srgbClr val="000000"/>
                  </a:solidFill>
                  <a:latin typeface="Arial" pitchFamily="34" charset="0"/>
                  <a:cs typeface="Lucida Sans Unicode" pitchFamily="34" charset="0"/>
                </a:defRPr>
              </a:lvl5pPr>
              <a:lvl6pPr marL="1620838" indent="-233363" defTabSz="485775" fontAlgn="base" hangingPunct="0">
                <a:lnSpc>
                  <a:spcPct val="87000"/>
                </a:lnSpc>
                <a:spcBef>
                  <a:spcPct val="0"/>
                </a:spcBef>
                <a:spcAft>
                  <a:spcPct val="0"/>
                </a:spcAft>
                <a:buClr>
                  <a:srgbClr val="000000"/>
                </a:buClr>
                <a:buSzPct val="45000"/>
                <a:buFont typeface="StarSymbol" charset="0"/>
                <a:defRPr>
                  <a:solidFill>
                    <a:srgbClr val="000000"/>
                  </a:solidFill>
                  <a:latin typeface="Arial" pitchFamily="34" charset="0"/>
                  <a:cs typeface="Lucida Sans Unicode" pitchFamily="34" charset="0"/>
                </a:defRPr>
              </a:lvl6pPr>
              <a:lvl7pPr marL="2078038" indent="-233363" defTabSz="485775" fontAlgn="base" hangingPunct="0">
                <a:lnSpc>
                  <a:spcPct val="87000"/>
                </a:lnSpc>
                <a:spcBef>
                  <a:spcPct val="0"/>
                </a:spcBef>
                <a:spcAft>
                  <a:spcPct val="0"/>
                </a:spcAft>
                <a:buClr>
                  <a:srgbClr val="000000"/>
                </a:buClr>
                <a:buSzPct val="45000"/>
                <a:buFont typeface="StarSymbol" charset="0"/>
                <a:defRPr>
                  <a:solidFill>
                    <a:srgbClr val="000000"/>
                  </a:solidFill>
                  <a:latin typeface="Arial" pitchFamily="34" charset="0"/>
                  <a:cs typeface="Lucida Sans Unicode" pitchFamily="34" charset="0"/>
                </a:defRPr>
              </a:lvl7pPr>
              <a:lvl8pPr marL="2535238" indent="-233363" defTabSz="485775" fontAlgn="base" hangingPunct="0">
                <a:lnSpc>
                  <a:spcPct val="87000"/>
                </a:lnSpc>
                <a:spcBef>
                  <a:spcPct val="0"/>
                </a:spcBef>
                <a:spcAft>
                  <a:spcPct val="0"/>
                </a:spcAft>
                <a:buClr>
                  <a:srgbClr val="000000"/>
                </a:buClr>
                <a:buSzPct val="45000"/>
                <a:buFont typeface="StarSymbol" charset="0"/>
                <a:defRPr>
                  <a:solidFill>
                    <a:srgbClr val="000000"/>
                  </a:solidFill>
                  <a:latin typeface="Arial" pitchFamily="34" charset="0"/>
                  <a:cs typeface="Lucida Sans Unicode" pitchFamily="34" charset="0"/>
                </a:defRPr>
              </a:lvl8pPr>
              <a:lvl9pPr marL="2992438" indent="-233363" defTabSz="485775" fontAlgn="base" hangingPunct="0">
                <a:lnSpc>
                  <a:spcPct val="87000"/>
                </a:lnSpc>
                <a:spcBef>
                  <a:spcPct val="0"/>
                </a:spcBef>
                <a:spcAft>
                  <a:spcPct val="0"/>
                </a:spcAft>
                <a:buClr>
                  <a:srgbClr val="000000"/>
                </a:buClr>
                <a:buSzPct val="45000"/>
                <a:buFont typeface="StarSymbol" charset="0"/>
                <a:defRPr>
                  <a:solidFill>
                    <a:srgbClr val="000000"/>
                  </a:solidFill>
                  <a:latin typeface="Arial" pitchFamily="34" charset="0"/>
                  <a:cs typeface="Lucida Sans Unicode" pitchFamily="34" charset="0"/>
                </a:defRPr>
              </a:lvl9pPr>
            </a:lstStyle>
            <a:p>
              <a:pPr marL="0" marR="0" lvl="0" indent="0" algn="l" defTabSz="485775" rtl="0" eaLnBrk="0" fontAlgn="base" latinLnBrk="0" hangingPunct="1">
                <a:lnSpc>
                  <a:spcPct val="8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1F1F1F"/>
                  </a:solidFill>
                  <a:effectLst/>
                  <a:uLnTx/>
                  <a:uFillTx/>
                  <a:latin typeface="Arial"/>
                  <a:ea typeface="+mn-ea"/>
                  <a:cs typeface="Lucida Sans Unicode" pitchFamily="34" charset="0"/>
                </a:rPr>
                <a:t>Value identified by sourcing</a:t>
              </a:r>
            </a:p>
          </p:txBody>
        </p:sp>
        <p:sp>
          <p:nvSpPr>
            <p:cNvPr id="48" name="btfpCallout221764">
              <a:extLst>
                <a:ext uri="{FF2B5EF4-FFF2-40B4-BE49-F238E27FC236}">
                  <a16:creationId xmlns:a16="http://schemas.microsoft.com/office/drawing/2014/main" id="{41C21EA6-8D0F-5893-FA0D-A35EBE2A5886}"/>
                </a:ext>
              </a:extLst>
            </p:cNvPr>
            <p:cNvSpPr/>
            <p:nvPr/>
          </p:nvSpPr>
          <p:spPr bwMode="gray">
            <a:xfrm>
              <a:off x="5885998" y="5197027"/>
              <a:ext cx="1737360" cy="548640"/>
            </a:xfrm>
            <a:prstGeom prst="wedgeRectCallout">
              <a:avLst>
                <a:gd name="adj1" fmla="val 21325"/>
                <a:gd name="adj2" fmla="val -74756"/>
              </a:avLst>
            </a:prstGeom>
            <a:solidFill>
              <a:srgbClr val="FFFFFF"/>
            </a:solidFill>
            <a:ln w="190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marR="0" lvl="1" indent="0" algn="l" defTabSz="711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CC0000"/>
                  </a:solidFill>
                  <a:effectLst/>
                  <a:uLnTx/>
                  <a:uFillTx/>
                  <a:latin typeface="Arial"/>
                  <a:ea typeface="+mn-ea"/>
                  <a:cs typeface="+mn-cs"/>
                </a:rPr>
                <a:t>In the absence of CM; sourcing identified value will fade over time</a:t>
              </a:r>
            </a:p>
          </p:txBody>
        </p:sp>
      </p:grpSp>
      <p:sp>
        <p:nvSpPr>
          <p:cNvPr id="49" name="btfpBulletedList985022">
            <a:extLst>
              <a:ext uri="{FF2B5EF4-FFF2-40B4-BE49-F238E27FC236}">
                <a16:creationId xmlns:a16="http://schemas.microsoft.com/office/drawing/2014/main" id="{F3C49C75-8287-9A96-375C-9E345854E3D9}"/>
              </a:ext>
            </a:extLst>
          </p:cNvPr>
          <p:cNvSpPr txBox="1"/>
          <p:nvPr>
            <p:custDataLst>
              <p:tags r:id="rId3"/>
            </p:custDataLst>
          </p:nvPr>
        </p:nvSpPr>
        <p:spPr bwMode="gray">
          <a:xfrm>
            <a:off x="8410537" y="1118667"/>
            <a:ext cx="3289809" cy="4874018"/>
          </a:xfrm>
          <a:prstGeom prst="rect">
            <a:avLst/>
          </a:prstGeom>
          <a:noFill/>
        </p:spPr>
        <p:txBody>
          <a:bodyPr vert="horz" wrap="square" lIns="36000" tIns="36000" rIns="36000" bIns="36000" rtlCol="0" anchor="t">
            <a:spAutoFit/>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Manage and sustain </a:t>
            </a:r>
            <a:r>
              <a:rPr kumimoji="0" lang="en-US" sz="1400" b="1" i="0" u="none" strike="noStrike" kern="1200" cap="none" spc="0" normalizeH="0" baseline="0" noProof="0" dirty="0">
                <a:ln>
                  <a:noFill/>
                </a:ln>
                <a:solidFill>
                  <a:schemeClr val="accent1"/>
                </a:solidFill>
                <a:effectLst/>
                <a:uLnTx/>
                <a:uFillTx/>
                <a:latin typeface="Arial"/>
                <a:ea typeface="+mn-ea"/>
                <a:cs typeface="+mn-cs"/>
              </a:rPr>
              <a:t>long-term improvements</a:t>
            </a:r>
            <a:r>
              <a:rPr kumimoji="0" lang="en-US" sz="1400" b="0" i="0" u="none" strike="noStrike" kern="1200" cap="none" spc="0" normalizeH="0" baseline="0" noProof="0" dirty="0">
                <a:ln>
                  <a:noFill/>
                </a:ln>
                <a:solidFill>
                  <a:srgbClr val="000000"/>
                </a:solidFill>
                <a:effectLst/>
                <a:uLnTx/>
                <a:uFillTx/>
                <a:latin typeface="Arial"/>
                <a:ea typeface="+mn-ea"/>
                <a:cs typeface="+mn-cs"/>
              </a:rPr>
              <a:t> to the category value chain</a:t>
            </a:r>
          </a:p>
          <a:p>
            <a:pPr marL="177800" indent="-177800" defTabSz="711200" fontAlgn="auto">
              <a:spcBef>
                <a:spcPts val="1200"/>
              </a:spcBef>
              <a:spcAft>
                <a:spcPts val="0"/>
              </a:spcAft>
              <a:buFontTx/>
              <a:buChar char="•"/>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Unlock </a:t>
            </a:r>
            <a:r>
              <a:rPr kumimoji="0" lang="en-US" sz="1400" b="1" i="0" u="none" strike="noStrike" kern="1200" cap="none" spc="0" normalizeH="0" baseline="0" noProof="0" dirty="0">
                <a:ln>
                  <a:noFill/>
                </a:ln>
                <a:solidFill>
                  <a:schemeClr val="accent1"/>
                </a:solidFill>
                <a:effectLst/>
                <a:uLnTx/>
                <a:uFillTx/>
                <a:latin typeface="Arial"/>
                <a:ea typeface="+mn-ea"/>
                <a:cs typeface="+mn-cs"/>
              </a:rPr>
              <a:t>full-potential results </a:t>
            </a:r>
            <a:r>
              <a:rPr kumimoji="0" lang="en-US" sz="1400" b="0" i="0" u="none" strike="noStrike" kern="1200" cap="none" spc="0" normalizeH="0" baseline="0" noProof="0" dirty="0">
                <a:ln>
                  <a:noFill/>
                </a:ln>
                <a:solidFill>
                  <a:srgbClr val="000000"/>
                </a:solidFill>
                <a:effectLst/>
                <a:uLnTx/>
                <a:uFillTx/>
                <a:latin typeface="Arial"/>
                <a:ea typeface="+mn-ea"/>
                <a:cs typeface="+mn-cs"/>
              </a:rPr>
              <a:t>by integrating </a:t>
            </a:r>
            <a:r>
              <a:rPr lang="en-US" sz="1400" dirty="0">
                <a:solidFill>
                  <a:srgbClr val="000000"/>
                </a:solidFill>
                <a:latin typeface="Arial"/>
              </a:rPr>
              <a:t>Contract Management</a:t>
            </a:r>
            <a:r>
              <a:rPr kumimoji="0" lang="en-US" sz="1400" b="0" i="0" u="none" strike="noStrike" kern="1200" cap="none" spc="0" normalizeH="0" baseline="0" noProof="0" dirty="0">
                <a:ln>
                  <a:noFill/>
                </a:ln>
                <a:solidFill>
                  <a:srgbClr val="000000"/>
                </a:solidFill>
                <a:effectLst/>
                <a:uLnTx/>
                <a:uFillTx/>
                <a:latin typeface="Arial"/>
                <a:ea typeface="+mn-ea"/>
                <a:cs typeface="+mn-cs"/>
              </a:rPr>
              <a:t> and Supplier Management</a:t>
            </a:r>
          </a:p>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Realize and sustain </a:t>
            </a:r>
            <a:r>
              <a:rPr kumimoji="0" lang="en-US" sz="1400" b="1" i="0" u="none" strike="noStrike" kern="1200" cap="none" spc="0" normalizeH="0" baseline="0" noProof="0" dirty="0">
                <a:ln>
                  <a:noFill/>
                </a:ln>
                <a:solidFill>
                  <a:schemeClr val="accent1"/>
                </a:solidFill>
                <a:effectLst/>
                <a:uLnTx/>
                <a:uFillTx/>
                <a:latin typeface="Arial"/>
                <a:ea typeface="+mn-ea"/>
                <a:cs typeface="+mn-cs"/>
              </a:rPr>
              <a:t>sourcing value</a:t>
            </a:r>
            <a:endParaRPr lang="en-US" sz="1400" b="1" i="0" u="none" strike="noStrike" kern="1200" cap="none" spc="0" normalizeH="0" baseline="0" noProof="0" dirty="0">
              <a:ln>
                <a:noFill/>
              </a:ln>
              <a:solidFill>
                <a:schemeClr val="accent1"/>
              </a:solidFill>
              <a:effectLst/>
              <a:uLnTx/>
              <a:uFillTx/>
              <a:latin typeface="Arial"/>
              <a:cs typeface="Arial"/>
            </a:endParaRPr>
          </a:p>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400" b="1" i="0" u="none" strike="noStrike" kern="1200" cap="none" spc="0" normalizeH="0" baseline="0" noProof="0" dirty="0">
                <a:ln>
                  <a:noFill/>
                </a:ln>
                <a:solidFill>
                  <a:schemeClr val="accent1"/>
                </a:solidFill>
                <a:effectLst/>
                <a:uLnTx/>
                <a:uFillTx/>
                <a:latin typeface="Arial"/>
                <a:ea typeface="+mn-ea"/>
                <a:cs typeface="+mn-cs"/>
              </a:rPr>
              <a:t>Improve supplier relationships</a:t>
            </a:r>
            <a:r>
              <a:rPr kumimoji="0" lang="en-US" sz="1400" b="0" i="0" u="none" strike="noStrike" kern="1200" cap="none" spc="0" normalizeH="0" baseline="0" noProof="0" dirty="0">
                <a:ln>
                  <a:noFill/>
                </a:ln>
                <a:solidFill>
                  <a:schemeClr val="accent1"/>
                </a:solidFill>
                <a:effectLst/>
                <a:uLnTx/>
                <a:uFillTx/>
                <a:latin typeface="Arial"/>
                <a:ea typeface="+mn-ea"/>
                <a:cs typeface="+mn-cs"/>
              </a:rPr>
              <a:t> </a:t>
            </a:r>
            <a:r>
              <a:rPr kumimoji="0" lang="en-US" sz="1400" b="0" i="0" u="none" strike="noStrike" kern="1200" cap="none" spc="0" normalizeH="0" baseline="0" noProof="0" dirty="0">
                <a:ln>
                  <a:noFill/>
                </a:ln>
                <a:solidFill>
                  <a:srgbClr val="000000"/>
                </a:solidFill>
                <a:effectLst/>
                <a:uLnTx/>
                <a:uFillTx/>
                <a:latin typeface="Arial"/>
                <a:ea typeface="+mn-ea"/>
                <a:cs typeface="+mn-cs"/>
              </a:rPr>
              <a:t>and accountability with Strategic and Preferred suppliers</a:t>
            </a:r>
          </a:p>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400" b="1" i="0" u="none" strike="noStrike" kern="1200" cap="none" spc="0" normalizeH="0" baseline="0" noProof="0" dirty="0">
                <a:ln>
                  <a:noFill/>
                </a:ln>
                <a:solidFill>
                  <a:schemeClr val="accent1"/>
                </a:solidFill>
                <a:effectLst/>
                <a:uLnTx/>
                <a:uFillTx/>
                <a:latin typeface="Arial"/>
                <a:ea typeface="+mn-ea"/>
                <a:cs typeface="+mn-cs"/>
              </a:rPr>
              <a:t>Enhance business relationships</a:t>
            </a:r>
            <a:r>
              <a:rPr kumimoji="0" lang="en-US" sz="1400" b="0" i="0" u="none" strike="noStrike" kern="1200" cap="none" spc="0" normalizeH="0" baseline="0" noProof="0" dirty="0">
                <a:ln>
                  <a:noFill/>
                </a:ln>
                <a:solidFill>
                  <a:srgbClr val="000000"/>
                </a:solidFill>
                <a:effectLst/>
                <a:uLnTx/>
                <a:uFillTx/>
                <a:latin typeface="Arial"/>
                <a:ea typeface="+mn-ea"/>
                <a:cs typeface="+mn-cs"/>
              </a:rPr>
              <a:t>; coordination with stakeholder goals</a:t>
            </a:r>
          </a:p>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Proactive </a:t>
            </a:r>
            <a:r>
              <a:rPr kumimoji="0" lang="en-US" sz="1400" b="1" i="0" u="none" strike="noStrike" kern="1200" cap="none" spc="0" normalizeH="0" baseline="0" noProof="0" dirty="0">
                <a:ln>
                  <a:noFill/>
                </a:ln>
                <a:solidFill>
                  <a:schemeClr val="accent1"/>
                </a:solidFill>
                <a:effectLst/>
                <a:uLnTx/>
                <a:uFillTx/>
                <a:latin typeface="Arial"/>
                <a:ea typeface="+mn-ea"/>
                <a:cs typeface="+mn-cs"/>
              </a:rPr>
              <a:t>mitigation of enterprise risk</a:t>
            </a:r>
            <a:r>
              <a:rPr kumimoji="0" lang="en-US" sz="1400" b="0" i="0" u="none" strike="noStrike" kern="1200" cap="none" spc="0" normalizeH="0" baseline="0" noProof="0" dirty="0">
                <a:ln>
                  <a:noFill/>
                </a:ln>
                <a:solidFill>
                  <a:srgbClr val="000000"/>
                </a:solidFill>
                <a:effectLst/>
                <a:uLnTx/>
                <a:uFillTx/>
                <a:latin typeface="Arial"/>
                <a:ea typeface="+mn-ea"/>
                <a:cs typeface="+mn-cs"/>
              </a:rPr>
              <a:t> (e.g. supply, sustainability, reputation, legal)</a:t>
            </a:r>
          </a:p>
          <a:p>
            <a:pPr marL="177800" marR="0" lvl="0" indent="-177800" algn="l" defTabSz="711200" rtl="0" eaLnBrk="1" fontAlgn="auto" latinLnBrk="0" hangingPunct="1">
              <a:lnSpc>
                <a:spcPct val="100000"/>
              </a:lnSpc>
              <a:spcBef>
                <a:spcPts val="1200"/>
              </a:spcBef>
              <a:spcAft>
                <a:spcPts val="0"/>
              </a:spcAft>
              <a:buClrTx/>
              <a:buSzTx/>
              <a:buFontTx/>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Drive </a:t>
            </a:r>
            <a:r>
              <a:rPr kumimoji="0" lang="en-US" sz="1400" b="1" i="0" u="none" strike="noStrike" kern="1200" cap="none" spc="0" normalizeH="0" baseline="0" noProof="0" dirty="0">
                <a:ln>
                  <a:noFill/>
                </a:ln>
                <a:solidFill>
                  <a:schemeClr val="accent1"/>
                </a:solidFill>
                <a:effectLst/>
                <a:uLnTx/>
                <a:uFillTx/>
                <a:latin typeface="Arial"/>
                <a:ea typeface="+mn-ea"/>
                <a:cs typeface="+mn-cs"/>
              </a:rPr>
              <a:t>efficient and effective procurement </a:t>
            </a:r>
            <a:r>
              <a:rPr kumimoji="0" lang="en-US" sz="1400" b="0" i="0" u="none" strike="noStrike" kern="1200" cap="none" spc="0" normalizeH="0" baseline="0" noProof="0" dirty="0">
                <a:ln>
                  <a:noFill/>
                </a:ln>
                <a:solidFill>
                  <a:srgbClr val="000000"/>
                </a:solidFill>
                <a:effectLst/>
                <a:uLnTx/>
                <a:uFillTx/>
                <a:latin typeface="Arial"/>
                <a:ea typeface="+mn-ea"/>
                <a:cs typeface="+mn-cs"/>
              </a:rPr>
              <a:t>processes (e.g. S2P, contract compliance, PO cycle time)</a:t>
            </a:r>
          </a:p>
        </p:txBody>
      </p:sp>
    </p:spTree>
    <p:custDataLst>
      <p:tags r:id="rId1"/>
    </p:custDataLst>
    <p:extLst>
      <p:ext uri="{BB962C8B-B14F-4D97-AF65-F5344CB8AC3E}">
        <p14:creationId xmlns:p14="http://schemas.microsoft.com/office/powerpoint/2010/main" val="129034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ARCBLUE THEME" val="LymdvVcA"/>
  <p:tag name="BTFPCOLUMNGUIDE" val="Bain"/>
  <p:tag name="MEKKOFORMATS" val="&lt;MekkoFormats&gt;&lt;NumberFormat DecimalSeparator=&quot;.&quot; ThousandSeparator=&quot;,&quot; NegativeNumberFormat=&quot;1&quot; /&gt;&lt;Font&gt;&lt;Output_Font_Name Default=&quot;Arial&quot; UsePPTTheme=&quot;True&quot; /&gt;&lt;/Font&gt;&lt;DateFormat CultureID=&quot;3081&quot; FormatString=&quot;d/MM/yyyy&quot; /&gt;&lt;/MekkoFormats&gt;"/>
  <p:tag name="ARTICULATE_DESIGN_ID_BAIN CORE" val="bYvZyjm4"/>
  <p:tag name="ARTICULATE_DESIGN_ID_AB_AUS" val="vgoe22og"/>
  <p:tag name="ARTICULATE_PROJECT_OPEN" val="0"/>
  <p:tag name="ARTICULATE_SLIDE_COUNT" val="6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BTFPLAYOUTENABLED" val="1"/>
</p:tagLst>
</file>

<file path=ppt/tags/tag101.xml><?xml version="1.0" encoding="utf-8"?>
<p:tagLst xmlns:a="http://schemas.openxmlformats.org/drawingml/2006/main" xmlns:r="http://schemas.openxmlformats.org/officeDocument/2006/relationships" xmlns:p="http://schemas.openxmlformats.org/presentationml/2006/main">
  <p:tag name="BTFPLAYOUTENABLED" val="1"/>
</p:tagLst>
</file>

<file path=ppt/tags/tag102.xml><?xml version="1.0" encoding="utf-8"?>
<p:tagLst xmlns:a="http://schemas.openxmlformats.org/drawingml/2006/main" xmlns:r="http://schemas.openxmlformats.org/officeDocument/2006/relationships" xmlns:p="http://schemas.openxmlformats.org/presentationml/2006/main">
  <p:tag name="BTFPLAYOUTENABLED" val="1"/>
</p:tagLst>
</file>

<file path=ppt/tags/tag103.xml><?xml version="1.0" encoding="utf-8"?>
<p:tagLst xmlns:a="http://schemas.openxmlformats.org/drawingml/2006/main" xmlns:r="http://schemas.openxmlformats.org/officeDocument/2006/relationships" xmlns:p="http://schemas.openxmlformats.org/presentationml/2006/main">
  <p:tag name="BTFPLAYOUTENABLED" val="1"/>
</p:tagLst>
</file>

<file path=ppt/tags/tag104.xml><?xml version="1.0" encoding="utf-8"?>
<p:tagLst xmlns:a="http://schemas.openxmlformats.org/drawingml/2006/main" xmlns:r="http://schemas.openxmlformats.org/officeDocument/2006/relationships" xmlns:p="http://schemas.openxmlformats.org/presentationml/2006/main">
  <p:tag name="BTFPLAYOUTCOLUMNS" val="6"/>
  <p:tag name="BTFPLAYOUTENABLED" val="0"/>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BTFPLAYOUTENABLED" val="1"/>
</p:tagLst>
</file>

<file path=ppt/tags/tag106.xml><?xml version="1.0" encoding="utf-8"?>
<p:tagLst xmlns:a="http://schemas.openxmlformats.org/drawingml/2006/main" xmlns:r="http://schemas.openxmlformats.org/officeDocument/2006/relationships" xmlns:p="http://schemas.openxmlformats.org/presentationml/2006/main">
  <p:tag name="BTFPLAYOUTENABLED" val="1"/>
</p:tagLst>
</file>

<file path=ppt/tags/tag107.xml><?xml version="1.0" encoding="utf-8"?>
<p:tagLst xmlns:a="http://schemas.openxmlformats.org/drawingml/2006/main" xmlns:r="http://schemas.openxmlformats.org/officeDocument/2006/relationships" xmlns:p="http://schemas.openxmlformats.org/presentationml/2006/main">
  <p:tag name="BTFPLAYOUTENABLED" val="0"/>
</p:tagLst>
</file>

<file path=ppt/tags/tag108.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BTFPLAYOUTCOLUMNS" val="4"/>
  <p:tag name="BTFPLAYOUTENABLED" val="1"/>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BTFPLAYOUTCOLUMNS" val="4"/>
  <p:tag name="BTFPLAYOUTENABLED" val="1"/>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BTFPLAYOUTCOLUMNS" val="2"/>
  <p:tag name="BTFPLAYOUTENABLED" val="1"/>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BTFPLAYOUTCOLUMNS" val="4"/>
  <p:tag name="BTFPLAYOUTENABLED" val="1"/>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BTFPLAYOUTENABLED" val="1"/>
  <p:tag name="BTFPLAYOUTCOLUMNS" val="2"/>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BTFPLAYOUTENABLED" val="0"/>
</p:tagLst>
</file>

<file path=ppt/tags/tag123.xml><?xml version="1.0" encoding="utf-8"?>
<p:tagLst xmlns:a="http://schemas.openxmlformats.org/drawingml/2006/main" xmlns:r="http://schemas.openxmlformats.org/officeDocument/2006/relationships" xmlns:p="http://schemas.openxmlformats.org/presentationml/2006/main">
  <p:tag name="BTFPLAYOUTENABLED" val="1"/>
</p:tagLst>
</file>

<file path=ppt/tags/tag124.xml><?xml version="1.0" encoding="utf-8"?>
<p:tagLst xmlns:a="http://schemas.openxmlformats.org/drawingml/2006/main" xmlns:r="http://schemas.openxmlformats.org/officeDocument/2006/relationships" xmlns:p="http://schemas.openxmlformats.org/presentationml/2006/main">
  <p:tag name="BTFPLAYOUTENABLED" val="1"/>
</p:tagLst>
</file>

<file path=ppt/tags/tag125.xml><?xml version="1.0" encoding="utf-8"?>
<p:tagLst xmlns:a="http://schemas.openxmlformats.org/drawingml/2006/main" xmlns:r="http://schemas.openxmlformats.org/officeDocument/2006/relationships" xmlns:p="http://schemas.openxmlformats.org/presentationml/2006/main">
  <p:tag name="BTFPLAYOUTENABLED" val="1"/>
</p:tagLst>
</file>

<file path=ppt/tags/tag126.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BTFPLAYOUTCOLUMNS" val="4"/>
  <p:tag name="BTFPLAYOUTENABLED" val="1"/>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BTFPLAYOUTENABLED" val="1"/>
</p:tagLst>
</file>

<file path=ppt/tags/tag137.xml><?xml version="1.0" encoding="utf-8"?>
<p:tagLst xmlns:a="http://schemas.openxmlformats.org/drawingml/2006/main" xmlns:r="http://schemas.openxmlformats.org/officeDocument/2006/relationships" xmlns:p="http://schemas.openxmlformats.org/presentationml/2006/main">
  <p:tag name="BTFPLAYOUTCOLUMNS" val="4"/>
  <p:tag name="BTFPLAYOUTENABLED" val="1"/>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BTFPLAYOUTENABLED"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BTFPLAYOUTENABLED" val="1"/>
</p:tagLst>
</file>

<file path=ppt/tags/tag141.xml><?xml version="1.0" encoding="utf-8"?>
<p:tagLst xmlns:a="http://schemas.openxmlformats.org/drawingml/2006/main" xmlns:r="http://schemas.openxmlformats.org/officeDocument/2006/relationships" xmlns:p="http://schemas.openxmlformats.org/presentationml/2006/main">
  <p:tag name="BTFPLAYOUTENABLED" val="1"/>
</p:tagLst>
</file>

<file path=ppt/tags/tag142.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BTFPLAYOUTCOLUMNS" val="2"/>
  <p:tag name="BTFPLAYOUTENABLED" val="1"/>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BTFPLAYOUTCOLUMNS" val="2"/>
  <p:tag name="BTFPLAYOUTENABLED" val="1"/>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BTFPLAYOUTCOLUMNS" val="4"/>
  <p:tag name="BTFPLAYOUTENABLED" val="1"/>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BTFPLAYOUTCOLUMNS" val="1"/>
  <p:tag name="BTFPLAYOUTENABLED" val="1"/>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BTFPLAYOUTCOLUMNS" val="1"/>
  <p:tag name="BTFPLAYOUTENABLED" val="1"/>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BTFPLAYOUTCOLUMNS" val="1"/>
  <p:tag name="BTFPLAYOUTENABLED" val="1"/>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BTFPLAYOUTCOLUMNS" val="2"/>
  <p:tag name="BTFPLAYOUTENABLED" val="1"/>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BTFPLAYOUTCOLUMNS" val="1"/>
  <p:tag name="BTFPLAYOUTENABLED" val="1"/>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BTFPLAYOUTCOLUMNS" val="2"/>
  <p:tag name="BTFPLAYOUTENABLED" val="1"/>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BTFPROTATION" val="270"/>
  <p:tag name="BTFPLAYOUTENABLED" val="0"/>
</p:tagLst>
</file>

<file path=ppt/tags/tag72.xml><?xml version="1.0" encoding="utf-8"?>
<p:tagLst xmlns:a="http://schemas.openxmlformats.org/drawingml/2006/main" xmlns:r="http://schemas.openxmlformats.org/officeDocument/2006/relationships" xmlns:p="http://schemas.openxmlformats.org/presentationml/2006/main">
  <p:tag name="BTFPLAYOUTENABLED" val="0"/>
</p:tagLst>
</file>

<file path=ppt/tags/tag73.xml><?xml version="1.0" encoding="utf-8"?>
<p:tagLst xmlns:a="http://schemas.openxmlformats.org/drawingml/2006/main" xmlns:r="http://schemas.openxmlformats.org/officeDocument/2006/relationships" xmlns:p="http://schemas.openxmlformats.org/presentationml/2006/main">
  <p:tag name="BTFPLAYOUTCOLUMNS" val="4"/>
  <p:tag name="BTFPLAYOUTENABLED" val="1"/>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 name="BTFPLAYOUTENABLED" val="1"/>
  <p:tag name="BTFPLAYOUTCOLUMNS" val="1"/>
</p:tagLst>
</file>

<file path=ppt/tags/tag75.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BTFPLAYOUTCOLUMNS" val="2"/>
  <p:tag name="BTFPLAYOUTENABLED" val="1"/>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BTFPLAYOUTCOLUMNS" val="2"/>
  <p:tag name="BTFPLAYOUTENABLED" val="1"/>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BTFPLAYOUTCOLUMNS" val="4"/>
  <p:tag name="BTFPLAYOUTENABLED" val="1"/>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 name="BTFPLAYOUTCOLUMNS" val="1"/>
  <p:tag name="BTFPLAYOUTENABLED" val="0"/>
</p:tagLst>
</file>

<file path=ppt/tags/tag82.xml><?xml version="1.0" encoding="utf-8"?>
<p:tagLst xmlns:a="http://schemas.openxmlformats.org/drawingml/2006/main" xmlns:r="http://schemas.openxmlformats.org/officeDocument/2006/relationships" xmlns:p="http://schemas.openxmlformats.org/presentationml/2006/main">
  <p:tag name="BTFPLAYOUTENABLED" val="1"/>
</p:tagLst>
</file>

<file path=ppt/tags/tag83.xml><?xml version="1.0" encoding="utf-8"?>
<p:tagLst xmlns:a="http://schemas.openxmlformats.org/drawingml/2006/main" xmlns:r="http://schemas.openxmlformats.org/officeDocument/2006/relationships" xmlns:p="http://schemas.openxmlformats.org/presentationml/2006/main">
  <p:tag name="BTFPLAYOUTENABLED" val="1"/>
</p:tagLst>
</file>

<file path=ppt/tags/tag84.xml><?xml version="1.0" encoding="utf-8"?>
<p:tagLst xmlns:a="http://schemas.openxmlformats.org/drawingml/2006/main" xmlns:r="http://schemas.openxmlformats.org/officeDocument/2006/relationships" xmlns:p="http://schemas.openxmlformats.org/presentationml/2006/main">
  <p:tag name="BTFPLAYOUTENABLED" val="1"/>
</p:tagLst>
</file>

<file path=ppt/tags/tag85.xml><?xml version="1.0" encoding="utf-8"?>
<p:tagLst xmlns:a="http://schemas.openxmlformats.org/drawingml/2006/main" xmlns:r="http://schemas.openxmlformats.org/officeDocument/2006/relationships" xmlns:p="http://schemas.openxmlformats.org/presentationml/2006/main">
  <p:tag name="BTFPLAYOUTENABLED" val="1"/>
  <p:tag name="BTFPLAYOUTCOLUMNS" val="4"/>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BTFPLAYOUTCOLUMNS" val="2"/>
  <p:tag name="BTFPLAYOUTENABLED" val="1"/>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BTFPLAYOUTCOLUMNS" val="4"/>
  <p:tag name="BTFPLAYOUTENABLED" val="1"/>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BTFPLAYOUTENABLED" val="0"/>
  <p:tag name="BTFPLAYOUTCOLUMNS" val="4"/>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BTFPLAYOUTENABLED" val="1"/>
</p:tagLst>
</file>

<file path=ppt/tags/tag97.xml><?xml version="1.0" encoding="utf-8"?>
<p:tagLst xmlns:a="http://schemas.openxmlformats.org/drawingml/2006/main" xmlns:r="http://schemas.openxmlformats.org/officeDocument/2006/relationships" xmlns:p="http://schemas.openxmlformats.org/presentationml/2006/main">
  <p:tag name="BTFPLAYOUTENABLED" val="1"/>
</p:tagLst>
</file>

<file path=ppt/tags/tag98.xml><?xml version="1.0" encoding="utf-8"?>
<p:tagLst xmlns:a="http://schemas.openxmlformats.org/drawingml/2006/main" xmlns:r="http://schemas.openxmlformats.org/officeDocument/2006/relationships" xmlns:p="http://schemas.openxmlformats.org/presentationml/2006/main">
  <p:tag name="BTFPLAYOUTENABLED" val="1"/>
</p:tagLst>
</file>

<file path=ppt/tags/tag99.xml><?xml version="1.0" encoding="utf-8"?>
<p:tagLst xmlns:a="http://schemas.openxmlformats.org/drawingml/2006/main" xmlns:r="http://schemas.openxmlformats.org/officeDocument/2006/relationships" xmlns:p="http://schemas.openxmlformats.org/presentationml/2006/main">
  <p:tag name="BTFPLAYOUTENABLED" val="1"/>
</p:tagLst>
</file>

<file path=ppt/theme/theme1.xml><?xml version="1.0" encoding="utf-8"?>
<a:theme xmlns:a="http://schemas.openxmlformats.org/drawingml/2006/main" name="ArcBlue Theme">
  <a:themeElements>
    <a:clrScheme name="Custom 11">
      <a:dk1>
        <a:srgbClr val="080808"/>
      </a:dk1>
      <a:lt1>
        <a:sysClr val="window" lastClr="FFFFFF"/>
      </a:lt1>
      <a:dk2>
        <a:srgbClr val="002458"/>
      </a:dk2>
      <a:lt2>
        <a:srgbClr val="E7E6E6"/>
      </a:lt2>
      <a:accent1>
        <a:srgbClr val="256BB4"/>
      </a:accent1>
      <a:accent2>
        <a:srgbClr val="00AAA6"/>
      </a:accent2>
      <a:accent3>
        <a:srgbClr val="7F3F98"/>
      </a:accent3>
      <a:accent4>
        <a:srgbClr val="FBAD18"/>
      </a:accent4>
      <a:accent5>
        <a:srgbClr val="555555"/>
      </a:accent5>
      <a:accent6>
        <a:srgbClr val="C02026"/>
      </a:accent6>
      <a:hlink>
        <a:srgbClr val="0563C1"/>
      </a:hlink>
      <a:folHlink>
        <a:srgbClr val="954F72"/>
      </a:folHlink>
    </a:clrScheme>
    <a:fontScheme name="ArcBlue 2019 Fo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B_AUS">
  <a:themeElements>
    <a:clrScheme name="Y9MK_16.9_ECM">
      <a:dk1>
        <a:srgbClr val="080808"/>
      </a:dk1>
      <a:lt1>
        <a:sysClr val="window" lastClr="FFFFFF"/>
      </a:lt1>
      <a:dk2>
        <a:srgbClr val="002458"/>
      </a:dk2>
      <a:lt2>
        <a:srgbClr val="E7E6E6"/>
      </a:lt2>
      <a:accent1>
        <a:srgbClr val="256BB4"/>
      </a:accent1>
      <a:accent2>
        <a:srgbClr val="00AAA6"/>
      </a:accent2>
      <a:accent3>
        <a:srgbClr val="002458"/>
      </a:accent3>
      <a:accent4>
        <a:srgbClr val="5C5C5C"/>
      </a:accent4>
      <a:accent5>
        <a:srgbClr val="333333"/>
      </a:accent5>
      <a:accent6>
        <a:srgbClr val="CC0000"/>
      </a:accent6>
      <a:hlink>
        <a:srgbClr val="0563C1"/>
      </a:hlink>
      <a:folHlink>
        <a:srgbClr val="954F72"/>
      </a:folHlink>
    </a:clrScheme>
    <a:fontScheme name="Y8MK_16.9_EC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indent="0" algn="ctr">
          <a:buNone/>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lg"/>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36000" tIns="36000" rIns="36000" bIns="36000" rtlCol="0">
        <a:spAutoFit/>
      </a:bodyPr>
      <a:lstStyle>
        <a:defPPr marL="0" indent="0">
          <a:buNone/>
          <a:defRPr sz="1600" dirty="0" err="1" smtClean="0"/>
        </a:defPPr>
      </a:lstStyle>
    </a:txDef>
  </a:objectDefaults>
  <a:extraClrSchemeLst/>
  <a:extLst>
    <a:ext uri="{05A4C25C-085E-4340-85A3-A5531E510DB2}">
      <thm15:themeFamily xmlns:thm15="http://schemas.microsoft.com/office/thememl/2012/main" name="Presentation3" id="{B24796E9-2442-41F3-9550-A3DA2EE90DA6}" vid="{6A2EAA94-9C1D-4DC9-AA4D-84B7F57F4CF5}"/>
    </a:ext>
  </a:extLst>
</a:theme>
</file>

<file path=ppt/theme/theme3.xml><?xml version="1.0" encoding="utf-8"?>
<a:theme xmlns:a="http://schemas.openxmlformats.org/drawingml/2006/main" name="1_AB_AUS">
  <a:themeElements>
    <a:clrScheme name="Y9MK_16.9_ECM">
      <a:dk1>
        <a:srgbClr val="080808"/>
      </a:dk1>
      <a:lt1>
        <a:sysClr val="window" lastClr="FFFFFF"/>
      </a:lt1>
      <a:dk2>
        <a:srgbClr val="002458"/>
      </a:dk2>
      <a:lt2>
        <a:srgbClr val="E7E6E6"/>
      </a:lt2>
      <a:accent1>
        <a:srgbClr val="256BB4"/>
      </a:accent1>
      <a:accent2>
        <a:srgbClr val="00AAA6"/>
      </a:accent2>
      <a:accent3>
        <a:srgbClr val="002458"/>
      </a:accent3>
      <a:accent4>
        <a:srgbClr val="5C5C5C"/>
      </a:accent4>
      <a:accent5>
        <a:srgbClr val="333333"/>
      </a:accent5>
      <a:accent6>
        <a:srgbClr val="CC0000"/>
      </a:accent6>
      <a:hlink>
        <a:srgbClr val="0563C1"/>
      </a:hlink>
      <a:folHlink>
        <a:srgbClr val="954F72"/>
      </a:folHlink>
    </a:clrScheme>
    <a:fontScheme name="Y8MK_16.9_EC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indent="0" algn="ctr">
          <a:buNone/>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lg"/>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36000" tIns="36000" rIns="36000" bIns="36000" rtlCol="0">
        <a:spAutoFit/>
      </a:bodyPr>
      <a:lstStyle>
        <a:defPPr marL="0" indent="0">
          <a:buNone/>
          <a:defRPr sz="1600" dirty="0" err="1" smtClean="0"/>
        </a:defPPr>
      </a:lstStyle>
    </a:txDef>
  </a:objectDefaults>
  <a:extraClrSchemeLst/>
  <a:extLst>
    <a:ext uri="{05A4C25C-085E-4340-85A3-A5531E510DB2}">
      <thm15:themeFamily xmlns:thm15="http://schemas.microsoft.com/office/thememl/2012/main" name="Presentation3" id="{B24796E9-2442-41F3-9550-A3DA2EE90DA6}" vid="{6A2EAA94-9C1D-4DC9-AA4D-84B7F57F4CF5}"/>
    </a:ext>
  </a:extLst>
</a:theme>
</file>

<file path=ppt/theme/theme4.xml><?xml version="1.0" encoding="utf-8"?>
<a:theme xmlns:a="http://schemas.openxmlformats.org/drawingml/2006/main" name="2_AB_AUS">
  <a:themeElements>
    <a:clrScheme name="Y9MK_16.9_ECM">
      <a:dk1>
        <a:srgbClr val="080808"/>
      </a:dk1>
      <a:lt1>
        <a:sysClr val="window" lastClr="FFFFFF"/>
      </a:lt1>
      <a:dk2>
        <a:srgbClr val="002458"/>
      </a:dk2>
      <a:lt2>
        <a:srgbClr val="E7E6E6"/>
      </a:lt2>
      <a:accent1>
        <a:srgbClr val="256BB4"/>
      </a:accent1>
      <a:accent2>
        <a:srgbClr val="00AAA6"/>
      </a:accent2>
      <a:accent3>
        <a:srgbClr val="002458"/>
      </a:accent3>
      <a:accent4>
        <a:srgbClr val="5C5C5C"/>
      </a:accent4>
      <a:accent5>
        <a:srgbClr val="333333"/>
      </a:accent5>
      <a:accent6>
        <a:srgbClr val="CC0000"/>
      </a:accent6>
      <a:hlink>
        <a:srgbClr val="0563C1"/>
      </a:hlink>
      <a:folHlink>
        <a:srgbClr val="954F72"/>
      </a:folHlink>
    </a:clrScheme>
    <a:fontScheme name="Y8MK_16.9_EC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indent="0" algn="ctr">
          <a:buNone/>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lg"/>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36000" tIns="36000" rIns="36000" bIns="36000" rtlCol="0">
        <a:spAutoFit/>
      </a:bodyPr>
      <a:lstStyle>
        <a:defPPr marL="0" indent="0">
          <a:buNone/>
          <a:defRPr sz="1600" dirty="0" err="1" smtClean="0"/>
        </a:defPPr>
      </a:lstStyle>
    </a:txDef>
  </a:objectDefaults>
  <a:extraClrSchemeLst/>
  <a:extLst>
    <a:ext uri="{05A4C25C-085E-4340-85A3-A5531E510DB2}">
      <thm15:themeFamily xmlns:thm15="http://schemas.microsoft.com/office/thememl/2012/main" name="Presentation3" id="{B24796E9-2442-41F3-9550-A3DA2EE90DA6}" vid="{6A2EAA94-9C1D-4DC9-AA4D-84B7F57F4CF5}"/>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4.xml.rels>&#65279;<?xml version="1.0" encoding="utf-8"?><Relationships xmlns="http://schemas.openxmlformats.org/package/2006/relationships"><Relationship Type="http://schemas.openxmlformats.org/officeDocument/2006/relationships/customXmlProps" Target="/customXML/itemProps4.xml" Id="Rd3c4172d526e4b2384ade4b889302c76" /></Relationships>
</file>

<file path=customXML/item4.xml><?xml version="1.0" encoding="utf-8"?>
<metadata xmlns="http://www.objective.com/ecm/document/metadata/9676E22B47CC48CBA49BA16071DCFF24" version="1.0.0">
  <systemFields>
    <field name="Objective-Id">
      <value order="0">A11919029</value>
    </field>
    <field name="Objective-Title">
      <value order="0">CGD Training - Unit 3 - Contract Management in CGD</value>
    </field>
    <field name="Objective-Description">
      <value order="0">Unit's 1,2 and 3 of Procurement Training 2024 and 2025</value>
    </field>
    <field name="Objective-CreationStamp">
      <value order="0">2025-04-08T03:53:08Z</value>
    </field>
    <field name="Objective-IsApproved">
      <value order="0">false</value>
    </field>
    <field name="Objective-IsPublished">
      <value order="0">true</value>
    </field>
    <field name="Objective-DatePublished">
      <value order="0">2025-04-08T03:53:10Z</value>
    </field>
    <field name="Objective-ModificationStamp">
      <value order="0">2025-04-10T03:58:52Z</value>
    </field>
    <field name="Objective-Owner">
      <value order="0">Kosta Tzim</value>
    </field>
    <field name="Objective-Path">
      <value order="0">Objective Global Folder:.Policies and Procedures Folders:Procurement procedures and guidelines:Procurement Guidelines for Business View:PROCUREMENT TRAINING PACKS UNITS 1,2,3</value>
    </field>
    <field name="Objective-Parent">
      <value order="0">PROCUREMENT TRAINING PACKS UNITS 1,2,3</value>
    </field>
    <field name="Objective-State">
      <value order="0">Published</value>
    </field>
    <field name="Objective-VersionId">
      <value order="0">vA15040951</value>
    </field>
    <field name="Objective-Version">
      <value order="0">1.0</value>
    </field>
    <field name="Objective-VersionNumber">
      <value order="0">1</value>
    </field>
    <field name="Objective-VersionComment">
      <value order="0"/>
    </field>
    <field name="Objective-FileNumber">
      <value order="0">qA542915</value>
    </field>
    <field name="Objective-Classification">
      <value order="0"/>
    </field>
    <field name="Objective-Caveats">
      <value order="0"/>
    </field>
  </systemFields>
  <catalogues>
    <catalogue name="Document Type Catalogue" type="type" ori="id:cA11">
      <field name="Objective-Business Unit">
        <value order="0"/>
      </field>
      <field name="Objective-Corporate Document Type">
        <value order="0"/>
      </field>
      <field name="Objective-Records Audit Vital Record">
        <value order="0"/>
      </field>
      <field name="Objective-Records Audit Date">
        <value order="0"/>
      </field>
      <field name="Objective-Connect Creator">
        <value order="0"/>
      </field>
      <field name="Objective-Bulk Update Status">
        <value order="0"/>
      </field>
    </catalogue>
  </catalogues>
</metadata>
</file>

<file path=customXML/itemProps4.xml><?xml version="1.0" encoding="utf-8"?>
<ds:datastoreItem xmlns:ds="http://schemas.openxmlformats.org/officeDocument/2006/customXml" ds:itemID="{5745109E-2DDF-40CB-AC2B-FF9B10C90820}">
  <ds:schemaRefs>
    <ds:schemaRef ds:uri="http://www.objective.com/ecm/document/metadata/9676E22B47CC48CBA49BA16071DCFF24"/>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c8fc673-4876-42a6-8d94-28b8a5c92b95">
      <Terms xmlns="http://schemas.microsoft.com/office/infopath/2007/PartnerControls"/>
    </lcf76f155ced4ddcb4097134ff3c332f>
    <TaxCatchAll xmlns="767ca744-736e-4640-be4d-606387c162b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C09AD0146AE6498029853028B0AFC2" ma:contentTypeVersion="17" ma:contentTypeDescription="Create a new document." ma:contentTypeScope="" ma:versionID="dae40794f7785dd041b38dbb20b4f2a1">
  <xsd:schema xmlns:xsd="http://www.w3.org/2001/XMLSchema" xmlns:xs="http://www.w3.org/2001/XMLSchema" xmlns:p="http://schemas.microsoft.com/office/2006/metadata/properties" xmlns:ns2="3c8fc673-4876-42a6-8d94-28b8a5c92b95" xmlns:ns3="767ca744-736e-4640-be4d-606387c162b1" targetNamespace="http://schemas.microsoft.com/office/2006/metadata/properties" ma:root="true" ma:fieldsID="bb3dd82efad5417ce0822e2eef2ad46b" ns2:_="" ns3:_="">
    <xsd:import namespace="3c8fc673-4876-42a6-8d94-28b8a5c92b95"/>
    <xsd:import namespace="767ca744-736e-4640-be4d-606387c162b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fc673-4876-42a6-8d94-28b8a5c92b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282f659-6f11-446a-be60-4b3d9e6628da"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7ca744-736e-4640-be4d-606387c162b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a11b101-29fa-4e0b-860d-bacba0ea078d}" ma:internalName="TaxCatchAll" ma:showField="CatchAllData" ma:web="767ca744-736e-4640-be4d-606387c162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EF9CD8-FEAE-48AD-AA33-FE8B36292534}">
  <ds:schemaRefs>
    <ds:schemaRef ds:uri="3c8fc673-4876-42a6-8d94-28b8a5c92b95"/>
    <ds:schemaRef ds:uri="http://schemas.microsoft.com/office/2006/documentManagement/types"/>
    <ds:schemaRef ds:uri="http://purl.org/dc/terms/"/>
    <ds:schemaRef ds:uri="http://schemas.microsoft.com/office/2006/metadata/properties"/>
    <ds:schemaRef ds:uri="http://purl.org/dc/dcmitype/"/>
    <ds:schemaRef ds:uri="http://www.w3.org/XML/1998/namespace"/>
    <ds:schemaRef ds:uri="http://schemas.openxmlformats.org/package/2006/metadata/core-properties"/>
    <ds:schemaRef ds:uri="http://schemas.microsoft.com/office/infopath/2007/PartnerControls"/>
    <ds:schemaRef ds:uri="767ca744-736e-4640-be4d-606387c162b1"/>
    <ds:schemaRef ds:uri="http://purl.org/dc/elements/1.1/"/>
  </ds:schemaRefs>
</ds:datastoreItem>
</file>

<file path=customXml/itemProps2.xml><?xml version="1.0" encoding="utf-8"?>
<ds:datastoreItem xmlns:ds="http://schemas.openxmlformats.org/officeDocument/2006/customXml" ds:itemID="{74CB9876-0D69-4D3C-A71B-78D343A3DD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fc673-4876-42a6-8d94-28b8a5c92b95"/>
    <ds:schemaRef ds:uri="767ca744-736e-4640-be4d-606387c162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FEBB00-04CE-472D-95C6-C9BC0ECEAC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45964</TotalTime>
  <Words>6666</Words>
  <Application>Microsoft Office PowerPoint</Application>
  <PresentationFormat>Widescreen</PresentationFormat>
  <Paragraphs>1059</Paragraphs>
  <Slides>67</Slides>
  <Notes>34</Notes>
  <HiddenSlides>4</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67</vt:i4>
      </vt:variant>
    </vt:vector>
  </HeadingPairs>
  <TitlesOfParts>
    <vt:vector size="83" baseType="lpstr">
      <vt:lpstr>Adobe Arabic</vt:lpstr>
      <vt:lpstr>Arial</vt:lpstr>
      <vt:lpstr>Calibri</vt:lpstr>
      <vt:lpstr>Century Gothic</vt:lpstr>
      <vt:lpstr>Futura Bk BT</vt:lpstr>
      <vt:lpstr>Futura Md BT</vt:lpstr>
      <vt:lpstr>Helvetica</vt:lpstr>
      <vt:lpstr>Symbol</vt:lpstr>
      <vt:lpstr>Tahoma</vt:lpstr>
      <vt:lpstr>VIC-Bold</vt:lpstr>
      <vt:lpstr>Wingdings</vt:lpstr>
      <vt:lpstr>Wingdings 3</vt:lpstr>
      <vt:lpstr>ArcBlue Theme</vt:lpstr>
      <vt:lpstr>AB_AUS</vt:lpstr>
      <vt:lpstr>1_AB_AUS</vt:lpstr>
      <vt:lpstr>2_AB_AUS</vt:lpstr>
      <vt:lpstr>City of Greater Dandenong Procurement Training  </vt:lpstr>
      <vt:lpstr>About ArcBlue</vt:lpstr>
      <vt:lpstr>Housekeeping</vt:lpstr>
      <vt:lpstr>PowerPoint Presentation</vt:lpstr>
      <vt:lpstr>Introductions</vt:lpstr>
      <vt:lpstr>PowerPoint Presentation</vt:lpstr>
      <vt:lpstr>Definition: Contract Management</vt:lpstr>
      <vt:lpstr>Why is Contract Management important?</vt:lpstr>
      <vt:lpstr>From a Contract Manager to a Good Contract Manager</vt:lpstr>
      <vt:lpstr>Discussion</vt:lpstr>
      <vt:lpstr>PowerPoint Presentation</vt:lpstr>
      <vt:lpstr>How does the Contract Management Model fit in the Procurement Lifecycle?</vt:lpstr>
      <vt:lpstr>PowerPoint Presentation</vt:lpstr>
      <vt:lpstr>Contract Management Enablers</vt:lpstr>
      <vt:lpstr>PowerPoint Presentation</vt:lpstr>
      <vt:lpstr>Discussion</vt:lpstr>
      <vt:lpstr>Task 1</vt:lpstr>
      <vt:lpstr>Probity in Contract Management Practice</vt:lpstr>
      <vt:lpstr>The importance of OHS as a Contract Manager</vt:lpstr>
      <vt:lpstr>OHS Acts, Regulations and Guidance</vt:lpstr>
      <vt:lpstr>OHS Acts and Regulations</vt:lpstr>
      <vt:lpstr>Important Contract Management Issues –Managing OHS Risk and Mitigation</vt:lpstr>
      <vt:lpstr>PowerPoint Presentation</vt:lpstr>
      <vt:lpstr>Contract Mobilisation</vt:lpstr>
      <vt:lpstr>Early Actions</vt:lpstr>
      <vt:lpstr>Governance Structure- Assigning roles and responsibilities </vt:lpstr>
      <vt:lpstr>Task 2</vt:lpstr>
      <vt:lpstr>Task – Contract Risks</vt:lpstr>
      <vt:lpstr>Contract Risks - Examples</vt:lpstr>
      <vt:lpstr>Contract segmentation by value and complexity/risk helps to focus contract management efforts</vt:lpstr>
      <vt:lpstr>Contract Management Plan</vt:lpstr>
      <vt:lpstr>Contract Management Plan - Sample Structure </vt:lpstr>
      <vt:lpstr>Kick-Off meeting</vt:lpstr>
      <vt:lpstr>Task 3</vt:lpstr>
      <vt:lpstr>Setting the tone</vt:lpstr>
      <vt:lpstr>PowerPoint Presentation</vt:lpstr>
      <vt:lpstr>Contract Administration</vt:lpstr>
      <vt:lpstr>Contract Administration</vt:lpstr>
      <vt:lpstr>Maintaining Records</vt:lpstr>
      <vt:lpstr>Contract Performance Management Process</vt:lpstr>
      <vt:lpstr>Discussion</vt:lpstr>
      <vt:lpstr>Performance Measurement – Key Performance Indicators</vt:lpstr>
      <vt:lpstr>Contract Management – Types of KPIs</vt:lpstr>
      <vt:lpstr>Leading and lagging indicators</vt:lpstr>
      <vt:lpstr>Example KPIs..</vt:lpstr>
      <vt:lpstr>The KPI funnel</vt:lpstr>
      <vt:lpstr>KPI’s should be…</vt:lpstr>
      <vt:lpstr>Task 4</vt:lpstr>
      <vt:lpstr>KPIs - Checklist</vt:lpstr>
      <vt:lpstr>Contract Management - Review</vt:lpstr>
      <vt:lpstr>Running Review Meetings</vt:lpstr>
      <vt:lpstr>Example Review Meeting Agenda</vt:lpstr>
      <vt:lpstr>Managing Contractor Disputes</vt:lpstr>
      <vt:lpstr>Variations</vt:lpstr>
      <vt:lpstr>Discussion</vt:lpstr>
      <vt:lpstr>  Causes of Variations</vt:lpstr>
      <vt:lpstr>CGD Policy on Variations</vt:lpstr>
      <vt:lpstr>Effects of Variations</vt:lpstr>
      <vt:lpstr>Managing Variations</vt:lpstr>
      <vt:lpstr>PowerPoint Presentation</vt:lpstr>
      <vt:lpstr>Managing the Exit of a Supplier</vt:lpstr>
      <vt:lpstr> Final Performance Review</vt:lpstr>
      <vt:lpstr>Close out meeting</vt:lpstr>
      <vt:lpstr>PowerPoint Presentation</vt:lpstr>
      <vt:lpstr>Key tools and controls throughout the contract management process</vt:lpstr>
      <vt:lpstr>Feedback</vt:lpstr>
      <vt:lpstr>PowerPoint Presentation</vt:lpstr>
    </vt:vector>
  </TitlesOfParts>
  <Manager>Tony Rees</Manager>
  <Company>PMMS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PMMS Consulting Group - Presentation</dc:title>
  <dc:creator>Simon Steele</dc:creator>
  <cp:lastModifiedBy>Kosta Tzim</cp:lastModifiedBy>
  <cp:revision>1013</cp:revision>
  <cp:lastPrinted>2012-06-27T13:13:59Z</cp:lastPrinted>
  <dcterms:created xsi:type="dcterms:W3CDTF">2005-04-06T14:00:49Z</dcterms:created>
  <dcterms:modified xsi:type="dcterms:W3CDTF">2025-03-04T02:15:07Z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3BECEA80-E2D3-4237-9B51-7DE31776A551</vt:lpwstr>
  </property>
  <property fmtid="{D5CDD505-2E9C-101B-9397-08002B2CF9AE}" pid="3" name="ArticulatePath">
    <vt:lpwstr>Introduction to Contract Manaegment Presenter pack 02-2020 (1)</vt:lpwstr>
  </property>
  <property fmtid="{D5CDD505-2E9C-101B-9397-08002B2CF9AE}" pid="4" name="ContentTypeId">
    <vt:lpwstr>0x01010048C09AD0146AE6498029853028B0AFC2</vt:lpwstr>
  </property>
  <property fmtid="{D5CDD505-2E9C-101B-9397-08002B2CF9AE}" pid="5" name="Order">
    <vt:r8>4500</vt:r8>
  </property>
  <property fmtid="{D5CDD505-2E9C-101B-9397-08002B2CF9AE}" pid="6" name="MediaServiceImageTags">
    <vt:lpwstr/>
  </property>
  <property fmtid="{D5CDD505-2E9C-101B-9397-08002B2CF9AE}" pid="7" name="Objective-Id">
    <vt:lpwstr>A11919029</vt:lpwstr>
  </property>
  <property fmtid="{D5CDD505-2E9C-101B-9397-08002B2CF9AE}" pid="8" name="Objective-Title">
    <vt:lpwstr>CGD Training - Unit 3 - Contract Management in CGD</vt:lpwstr>
  </property>
  <property fmtid="{D5CDD505-2E9C-101B-9397-08002B2CF9AE}" pid="9" name="Objective-Description">
    <vt:lpwstr>Unit's 1,2 and 3 of Procurement Training 2024 and 2025</vt:lpwstr>
  </property>
  <property fmtid="{D5CDD505-2E9C-101B-9397-08002B2CF9AE}" pid="10" name="Objective-CreationStamp">
    <vt:filetime>2025-04-08T03:53:08Z</vt:filetime>
  </property>
  <property fmtid="{D5CDD505-2E9C-101B-9397-08002B2CF9AE}" pid="11" name="Objective-IsApproved">
    <vt:bool>false</vt:bool>
  </property>
  <property fmtid="{D5CDD505-2E9C-101B-9397-08002B2CF9AE}" pid="12" name="Objective-IsPublished">
    <vt:bool>true</vt:bool>
  </property>
  <property fmtid="{D5CDD505-2E9C-101B-9397-08002B2CF9AE}" pid="13" name="Objective-DatePublished">
    <vt:filetime>2025-04-08T03:53:10Z</vt:filetime>
  </property>
  <property fmtid="{D5CDD505-2E9C-101B-9397-08002B2CF9AE}" pid="14" name="Objective-ModificationStamp">
    <vt:filetime>2025-04-10T03:58:52Z</vt:filetime>
  </property>
  <property fmtid="{D5CDD505-2E9C-101B-9397-08002B2CF9AE}" pid="15" name="Objective-Owner">
    <vt:lpwstr>Kosta Tzim</vt:lpwstr>
  </property>
  <property fmtid="{D5CDD505-2E9C-101B-9397-08002B2CF9AE}" pid="16" name="Objective-Path">
    <vt:lpwstr>Objective Global Folder:.Policies and Procedures Folders:Procurement procedures and guidelines:Procurement Guidelines for Business View:PROCUREMENT TRAINING PACKS UNITS 1,2,3</vt:lpwstr>
  </property>
  <property fmtid="{D5CDD505-2E9C-101B-9397-08002B2CF9AE}" pid="17" name="Objective-Parent">
    <vt:lpwstr>PROCUREMENT TRAINING PACKS UNITS 1,2,3</vt:lpwstr>
  </property>
  <property fmtid="{D5CDD505-2E9C-101B-9397-08002B2CF9AE}" pid="18" name="Objective-State">
    <vt:lpwstr>Published</vt:lpwstr>
  </property>
  <property fmtid="{D5CDD505-2E9C-101B-9397-08002B2CF9AE}" pid="19" name="Objective-VersionId">
    <vt:lpwstr>vA15040951</vt:lpwstr>
  </property>
  <property fmtid="{D5CDD505-2E9C-101B-9397-08002B2CF9AE}" pid="20" name="Objective-Version">
    <vt:lpwstr>1.0</vt:lpwstr>
  </property>
  <property fmtid="{D5CDD505-2E9C-101B-9397-08002B2CF9AE}" pid="21" name="Objective-VersionNumber">
    <vt:r8>1</vt:r8>
  </property>
  <property fmtid="{D5CDD505-2E9C-101B-9397-08002B2CF9AE}" pid="22" name="Objective-VersionComment">
    <vt:lpwstr/>
  </property>
  <property fmtid="{D5CDD505-2E9C-101B-9397-08002B2CF9AE}" pid="23" name="Objective-FileNumber">
    <vt:lpwstr>qA542915</vt:lpwstr>
  </property>
  <property fmtid="{D5CDD505-2E9C-101B-9397-08002B2CF9AE}" pid="24" name="Objective-Classification">
    <vt:lpwstr/>
  </property>
  <property fmtid="{D5CDD505-2E9C-101B-9397-08002B2CF9AE}" pid="25" name="Objective-Caveats">
    <vt:lpwstr/>
  </property>
  <property fmtid="{D5CDD505-2E9C-101B-9397-08002B2CF9AE}" pid="26" name="Objective-Business Unit">
    <vt:lpwstr/>
  </property>
  <property fmtid="{D5CDD505-2E9C-101B-9397-08002B2CF9AE}" pid="27" name="Objective-Corporate Document Type">
    <vt:lpwstr/>
  </property>
  <property fmtid="{D5CDD505-2E9C-101B-9397-08002B2CF9AE}" pid="28" name="Objective-Records Audit Vital Record">
    <vt:lpwstr/>
  </property>
  <property fmtid="{D5CDD505-2E9C-101B-9397-08002B2CF9AE}" pid="29" name="Objective-Records Audit Date">
    <vt:lpwstr/>
  </property>
  <property fmtid="{D5CDD505-2E9C-101B-9397-08002B2CF9AE}" pid="30" name="Objective-Connect Creator">
    <vt:lpwstr/>
  </property>
  <property fmtid="{D5CDD505-2E9C-101B-9397-08002B2CF9AE}" pid="31" name="Objective-Bulk Update Status">
    <vt:lpwstr/>
  </property>
</Properties>
</file>